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3"/>
    <p:sldId id="257" r:id="rId4"/>
    <p:sldId id="258" r:id="rId5"/>
    <p:sldId id="282" r:id="rId6"/>
    <p:sldId id="261" r:id="rId7"/>
    <p:sldId id="278" r:id="rId8"/>
    <p:sldId id="275" r:id="rId9"/>
    <p:sldId id="291" r:id="rId10"/>
    <p:sldId id="274" r:id="rId11"/>
    <p:sldId id="277" r:id="rId12"/>
    <p:sldId id="279" r:id="rId13"/>
    <p:sldId id="262" r:id="rId14"/>
    <p:sldId id="292" r:id="rId15"/>
    <p:sldId id="280" r:id="rId16"/>
    <p:sldId id="294" r:id="rId17"/>
    <p:sldId id="259" r:id="rId18"/>
    <p:sldId id="283" r:id="rId19"/>
    <p:sldId id="293" r:id="rId20"/>
    <p:sldId id="260" r:id="rId21"/>
    <p:sldId id="281" r:id="rId22"/>
    <p:sldId id="284" r:id="rId23"/>
    <p:sldId id="285" r:id="rId24"/>
    <p:sldId id="290" r:id="rId25"/>
  </p:sldIdLst>
  <p:sldSz cx="12192000" cy="6858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等线" panose="02010600030101010101" pitchFamily="2" charset="-122"/>
      <p:regular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3374"/>
    <a:srgbClr val="BC2121"/>
    <a:srgbClr val="A50036"/>
    <a:srgbClr val="FFF5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94" autoAdjust="0"/>
    <p:restoredTop sz="94737" autoAdjust="0"/>
  </p:normalViewPr>
  <p:slideViewPr>
    <p:cSldViewPr snapToGrid="0">
      <p:cViewPr>
        <p:scale>
          <a:sx n="75" d="100"/>
          <a:sy n="75" d="100"/>
        </p:scale>
        <p:origin x="1410" y="7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font" Target="fonts/font5.fntdata"/><Relationship Id="rId34" Type="http://schemas.openxmlformats.org/officeDocument/2006/relationships/font" Target="fonts/font4.fntdata"/><Relationship Id="rId33" Type="http://schemas.openxmlformats.org/officeDocument/2006/relationships/font" Target="fonts/font3.fntdata"/><Relationship Id="rId32" Type="http://schemas.openxmlformats.org/officeDocument/2006/relationships/font" Target="fonts/font2.fntdata"/><Relationship Id="rId31" Type="http://schemas.openxmlformats.org/officeDocument/2006/relationships/font" Target="fonts/font1.fntdata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handoutMaster" Target="handoutMasters/handoutMaster1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vlaue01</c:v>
                </c:pt>
              </c:strCache>
            </c:strRef>
          </c:tx>
          <c:spPr>
            <a:solidFill>
              <a:srgbClr val="BC2121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bg1"/>
                    </a:solidFill>
                    <a:effectLst/>
                    <a:latin typeface="+mn-ea"/>
                    <a:ea typeface="+mn-ea"/>
                    <a:cs typeface="Tahoma" panose="020B0604030504040204" pitchFamily="34" charset="0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标题一</c:v>
                </c:pt>
                <c:pt idx="1">
                  <c:v>标题二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vlaue02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delete val="1"/>
          </c:dLbls>
          <c:cat>
            <c:strRef>
              <c:f>Sheet1!$A$2:$A$3</c:f>
              <c:strCache>
                <c:ptCount val="2"/>
                <c:pt idx="0">
                  <c:v>标题一</c:v>
                </c:pt>
                <c:pt idx="1">
                  <c:v>标题二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100"/>
        <c:axId val="-2106637912"/>
        <c:axId val="-2106660392"/>
      </c:barChart>
      <c:catAx>
        <c:axId val="-2106637912"/>
        <c:scaling>
          <c:orientation val="maxMin"/>
        </c:scaling>
        <c:delete val="0"/>
        <c:axPos val="l"/>
        <c:numFmt formatCode="General" sourceLinked="0"/>
        <c:majorTickMark val="in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1" i="0" u="none" strike="noStrike" kern="1200" baseline="0">
                <a:solidFill>
                  <a:srgbClr val="FFF5F6"/>
                </a:solidFill>
                <a:latin typeface="+mn-ea"/>
                <a:ea typeface="+mn-ea"/>
                <a:cs typeface="Tahoma" panose="020B0604030504040204" pitchFamily="34" charset="0"/>
              </a:defRPr>
            </a:pPr>
          </a:p>
        </c:txPr>
        <c:crossAx val="-2106660392"/>
        <c:crosses val="autoZero"/>
        <c:auto val="1"/>
        <c:lblAlgn val="ctr"/>
        <c:lblOffset val="100"/>
        <c:noMultiLvlLbl val="0"/>
      </c:catAx>
      <c:valAx>
        <c:axId val="-2106660392"/>
        <c:scaling>
          <c:orientation val="minMax"/>
        </c:scaling>
        <c:delete val="1"/>
        <c:axPos val="t"/>
        <c:majorGridlines>
          <c:spPr>
            <a:ln w="6350" cap="flat" cmpd="sng" algn="ctr">
              <a:noFill/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-2106637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vlaue01</c:v>
                </c:pt>
              </c:strCache>
            </c:strRef>
          </c:tx>
          <c:spPr>
            <a:solidFill>
              <a:srgbClr val="BC2121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bg1"/>
                    </a:solidFill>
                    <a:latin typeface="+mn-ea"/>
                    <a:ea typeface="+mn-ea"/>
                    <a:cs typeface="Tahoma" panose="020B0604030504040204" pitchFamily="34" charset="0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标题三</c:v>
                </c:pt>
                <c:pt idx="1">
                  <c:v>标题四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35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vlaue02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invertIfNegative val="0"/>
          <c:dLbls>
            <c:delete val="1"/>
          </c:dLbls>
          <c:cat>
            <c:strRef>
              <c:f>Sheet1!$A$2:$A$3</c:f>
              <c:strCache>
                <c:ptCount val="2"/>
                <c:pt idx="0">
                  <c:v>标题三</c:v>
                </c:pt>
                <c:pt idx="1">
                  <c:v>标题四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20</c:v>
                </c:pt>
                <c:pt idx="1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2146180984"/>
        <c:axId val="-2146177912"/>
      </c:barChart>
      <c:catAx>
        <c:axId val="-2146180984"/>
        <c:scaling>
          <c:orientation val="maxMin"/>
        </c:scaling>
        <c:delete val="0"/>
        <c:axPos val="l"/>
        <c:numFmt formatCode="General" sourceLinked="0"/>
        <c:majorTickMark val="in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600" b="1" i="0" u="none" strike="noStrike" kern="1200" baseline="0">
                <a:solidFill>
                  <a:srgbClr val="FFF5F6"/>
                </a:solidFill>
                <a:latin typeface="+mn-ea"/>
                <a:ea typeface="+mn-ea"/>
                <a:cs typeface="Tahoma" panose="020B0604030504040204" pitchFamily="34" charset="0"/>
              </a:defRPr>
            </a:pPr>
          </a:p>
        </c:txPr>
        <c:crossAx val="-2146177912"/>
        <c:crosses val="autoZero"/>
        <c:auto val="1"/>
        <c:lblAlgn val="ctr"/>
        <c:lblOffset val="100"/>
        <c:noMultiLvlLbl val="0"/>
      </c:catAx>
      <c:valAx>
        <c:axId val="-2146177912"/>
        <c:scaling>
          <c:orientation val="minMax"/>
        </c:scaling>
        <c:delete val="1"/>
        <c:axPos val="t"/>
        <c:majorGridlines>
          <c:spPr>
            <a:ln w="6350" cap="flat" cmpd="sng" algn="ctr">
              <a:noFill/>
              <a:prstDash val="solid"/>
              <a:round/>
            </a:ln>
          </c:spPr>
        </c:majorGridlines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-21461809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TEXT A</c:v>
                </c:pt>
              </c:strCache>
            </c:strRef>
          </c:tx>
          <c:spPr>
            <a:solidFill>
              <a:srgbClr val="BC212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000" b="1" i="0" u="none" strike="noStrike" kern="1200" baseline="0">
                    <a:solidFill>
                      <a:srgbClr val="BC2121"/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2013年</c:v>
                </c:pt>
                <c:pt idx="1">
                  <c:v>2014年</c:v>
                </c:pt>
                <c:pt idx="2">
                  <c:v>2015年</c:v>
                </c:pt>
                <c:pt idx="3">
                  <c:v>2016年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TEXT B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000" b="1" i="0" u="none" strike="noStrike" kern="1200" baseline="0">
                    <a:solidFill>
                      <a:srgbClr val="FFF5F6"/>
                    </a:solidFill>
                    <a:latin typeface="+mn-ea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2013年</c:v>
                </c:pt>
                <c:pt idx="1">
                  <c:v>2014年</c:v>
                </c:pt>
                <c:pt idx="2">
                  <c:v>2015年</c:v>
                </c:pt>
                <c:pt idx="3">
                  <c:v>2016年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00"/>
        <c:overlap val="-30"/>
        <c:axId val="-2122737624"/>
        <c:axId val="-2122721608"/>
      </c:barChart>
      <c:catAx>
        <c:axId val="-2122737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800" b="1" i="0" u="none" strike="noStrike" kern="1200" spc="600" baseline="0">
                <a:solidFill>
                  <a:srgbClr val="BC2121"/>
                </a:solidFill>
                <a:latin typeface="+mn-ea"/>
                <a:ea typeface="+mn-ea"/>
                <a:cs typeface="+mn-cs"/>
              </a:defRPr>
            </a:pPr>
          </a:p>
        </c:txPr>
        <c:crossAx val="-2122721608"/>
        <c:crosses val="autoZero"/>
        <c:auto val="1"/>
        <c:lblAlgn val="ctr"/>
        <c:lblOffset val="0"/>
        <c:noMultiLvlLbl val="0"/>
      </c:catAx>
      <c:valAx>
        <c:axId val="-21227216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</a:p>
        </c:txPr>
        <c:crossAx val="-2122737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latin typeface="Agency FB" panose="020B0503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blinds dir="vert"/>
      </p:transition>
    </mc:Choice>
    <mc:Fallback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:checker/>
      </p:transition>
    </mc:Choice>
    <mc:Fallback>
      <p:transition spd="slow">
        <p:check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switch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1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图文框 1"/>
          <p:cNvSpPr/>
          <p:nvPr userDrawn="1"/>
        </p:nvSpPr>
        <p:spPr>
          <a:xfrm>
            <a:off x="366821" y="658879"/>
            <a:ext cx="11458358" cy="5807615"/>
          </a:xfrm>
          <a:prstGeom prst="frame">
            <a:avLst>
              <a:gd name="adj1" fmla="val 114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3" name="直角三角形 2"/>
          <p:cNvSpPr/>
          <p:nvPr userDrawn="1"/>
        </p:nvSpPr>
        <p:spPr>
          <a:xfrm>
            <a:off x="8331199" y="460419"/>
            <a:ext cx="112713" cy="198459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直角三角形 3"/>
          <p:cNvSpPr/>
          <p:nvPr userDrawn="1"/>
        </p:nvSpPr>
        <p:spPr>
          <a:xfrm flipH="1">
            <a:off x="3748088" y="460419"/>
            <a:ext cx="112713" cy="198459"/>
          </a:xfrm>
          <a:prstGeom prst="rtTriangl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3860800" y="460420"/>
            <a:ext cx="4470400" cy="492079"/>
          </a:xfrm>
          <a:prstGeom prst="rect">
            <a:avLst/>
          </a:prstGeom>
          <a:solidFill>
            <a:srgbClr val="A50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0" cap="none" spc="3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6" name="文本占位符 8"/>
          <p:cNvSpPr>
            <a:spLocks noGrp="1"/>
          </p:cNvSpPr>
          <p:nvPr>
            <p:ph type="body" sz="quarter" idx="10" hasCustomPrompt="1"/>
          </p:nvPr>
        </p:nvSpPr>
        <p:spPr>
          <a:xfrm>
            <a:off x="3860799" y="457200"/>
            <a:ext cx="4470400" cy="498518"/>
          </a:xfrm>
          <a:prstGeom prst="rect">
            <a:avLst/>
          </a:prstGeom>
          <a:solidFill>
            <a:srgbClr val="FFFFFF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rgbClr val="0B3374"/>
                </a:solidFill>
              </a:defRPr>
            </a:lvl1pPr>
          </a:lstStyle>
          <a:p>
            <a:pPr lvl="0"/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ipe/>
      </p:transition>
    </mc:Choice>
    <mc:Fallback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 build="p">
        <p:tmplLst>
          <p:tmpl lvl="1">
            <p:tnLst>
              <p:par>
                <p:cTn presetID="16" presetClass="entr" presetSubtype="37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Snip20170125_1.png"/>
          <p:cNvPicPr>
            <a:picLocks noChangeAspect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" r="858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6F7"/>
            </a:gs>
            <a:gs pos="100000">
              <a:srgbClr val="F0BBC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73969" y="1644048"/>
            <a:ext cx="45384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DESIGN</a:t>
            </a:r>
            <a:endParaRPr kumimoji="0" lang="zh-CN" altLang="en-US" sz="9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73969" y="3032035"/>
            <a:ext cx="66479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科技感炫酷模板</a:t>
            </a:r>
            <a:endParaRPr kumimoji="0" lang="zh-CN" altLang="en-US" sz="7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pic>
        <p:nvPicPr>
          <p:cNvPr id="9" name="Mariah Carey - You're Mine(Eternal)(Gregor Salto、Funkin Matt Instrumental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496888" y="4572000"/>
            <a:ext cx="487363" cy="487363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924767" y="4200435"/>
            <a:ext cx="401724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 kern="0" dirty="0">
                <a:solidFill>
                  <a:schemeClr val="bg1">
                    <a:lumMod val="85000"/>
                  </a:schemeClr>
                </a:solidFill>
              </a:rPr>
              <a:t>Science</a:t>
            </a:r>
            <a:r>
              <a:rPr lang="zh-CN" altLang="en-US" sz="3200" kern="0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zh-CN" sz="3200" kern="0" dirty="0">
                <a:solidFill>
                  <a:schemeClr val="bg1">
                    <a:lumMod val="85000"/>
                  </a:schemeClr>
                </a:solidFill>
              </a:rPr>
              <a:t>presentation</a:t>
            </a:r>
            <a:endParaRPr kumimoji="0" lang="zh-CN" altLang="en-US" sz="320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6000">
        <p:blinds dir="vert"/>
      </p:transition>
    </mc:Choice>
    <mc:Fallback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6" grpId="0"/>
      <p:bldP spid="7" grpId="1"/>
      <p:bldP spid="19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82600" y="1661814"/>
            <a:ext cx="11226800" cy="404048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BC212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974845" y="2639797"/>
            <a:ext cx="2312326" cy="2543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53993" y="2891455"/>
            <a:ext cx="1554031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9600" dirty="0">
                <a:solidFill>
                  <a:srgbClr val="0B3374"/>
                </a:solidFill>
                <a:latin typeface="+mn-ea"/>
              </a:rPr>
              <a:t>01</a:t>
            </a:r>
            <a:endParaRPr lang="zh-CN" altLang="en-US" sz="9600" dirty="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40994" y="4542663"/>
            <a:ext cx="198002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B3374"/>
                </a:solidFill>
                <a:latin typeface="+mn-ea"/>
              </a:rPr>
              <a:t>请在此添加标题</a:t>
            </a:r>
            <a:endParaRPr lang="zh-CN" altLang="en-US" sz="2000" b="1" dirty="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618173" y="2639797"/>
            <a:ext cx="2312326" cy="2543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97321" y="2891455"/>
            <a:ext cx="1554031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9600" dirty="0">
                <a:solidFill>
                  <a:srgbClr val="0B3374"/>
                </a:solidFill>
                <a:latin typeface="+mn-ea"/>
              </a:rPr>
              <a:t>02</a:t>
            </a:r>
            <a:endParaRPr lang="zh-CN" altLang="en-US" sz="9600" dirty="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84322" y="4542663"/>
            <a:ext cx="198002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B3374"/>
                </a:solidFill>
                <a:latin typeface="+mn-ea"/>
              </a:rPr>
              <a:t>请在此添加标题</a:t>
            </a:r>
            <a:endParaRPr lang="zh-CN" altLang="en-US" sz="2000" b="1" dirty="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61501" y="2639797"/>
            <a:ext cx="2312326" cy="2543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40649" y="2891455"/>
            <a:ext cx="1554031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9600" dirty="0">
                <a:solidFill>
                  <a:srgbClr val="0B3374"/>
                </a:solidFill>
                <a:latin typeface="+mn-ea"/>
              </a:rPr>
              <a:t>03</a:t>
            </a:r>
            <a:endParaRPr lang="zh-CN" altLang="en-US" sz="9600" dirty="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427650" y="4542663"/>
            <a:ext cx="198002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B3374"/>
                </a:solidFill>
                <a:latin typeface="+mn-ea"/>
              </a:rPr>
              <a:t>请在此添加标题</a:t>
            </a:r>
            <a:endParaRPr lang="zh-CN" altLang="en-US" sz="2000" b="1" dirty="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904830" y="2639797"/>
            <a:ext cx="2312326" cy="25436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283978" y="2891455"/>
            <a:ext cx="1554031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9600" dirty="0">
                <a:solidFill>
                  <a:srgbClr val="0B3374"/>
                </a:solidFill>
                <a:latin typeface="+mn-ea"/>
              </a:rPr>
              <a:t>04</a:t>
            </a:r>
            <a:endParaRPr lang="zh-CN" altLang="en-US" sz="9600" dirty="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070979" y="4542663"/>
            <a:ext cx="1980029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0B3374"/>
                </a:solidFill>
                <a:latin typeface="+mn-ea"/>
              </a:rPr>
              <a:t>请在此添加标题</a:t>
            </a:r>
            <a:endParaRPr lang="zh-CN" altLang="en-US" sz="2000" b="1" dirty="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65600" y="1383606"/>
            <a:ext cx="3860800" cy="556416"/>
          </a:xfrm>
          <a:prstGeom prst="rect">
            <a:avLst/>
          </a:prstGeom>
          <a:solidFill>
            <a:srgbClr val="FFFFFF"/>
          </a:solidFill>
          <a:ln>
            <a:solidFill>
              <a:srgbClr val="0B337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0" cap="none" spc="600" normalizeH="0" baseline="0" noProof="0" dirty="0">
                <a:ln>
                  <a:noFill/>
                </a:ln>
                <a:solidFill>
                  <a:srgbClr val="0B3374"/>
                </a:solidFill>
                <a:effectLst/>
                <a:uLnTx/>
                <a:uFillTx/>
                <a:latin typeface="+mn-ea"/>
              </a:rPr>
              <a:t>—CONTENTS—</a:t>
            </a:r>
            <a:endParaRPr kumimoji="0" lang="zh-CN" altLang="en-US" sz="2400" b="1" i="0" u="none" strike="noStrike" kern="0" cap="none" spc="600" normalizeH="0" baseline="0" noProof="0" dirty="0">
              <a:ln>
                <a:noFill/>
              </a:ln>
              <a:solidFill>
                <a:srgbClr val="0B3374"/>
              </a:solidFill>
              <a:effectLst/>
              <a:uLnTx/>
              <a:uFillTx/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000">
        <p:checker/>
      </p:transition>
    </mc:Choice>
    <mc:Fallback>
      <p:transition spd="slow" advTm="50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" grpId="0" animBg="1"/>
      <p:bldP spid="4" grpId="0"/>
      <p:bldP spid="5" grpId="0"/>
      <p:bldP spid="7" grpId="0" animBg="1"/>
      <p:bldP spid="9" grpId="0"/>
      <p:bldP spid="10" grpId="0"/>
      <p:bldP spid="12" grpId="0" animBg="1"/>
      <p:bldP spid="14" grpId="0"/>
      <p:bldP spid="15" grpId="0"/>
      <p:bldP spid="17" grpId="0" animBg="1"/>
      <p:bldP spid="19" grpId="0"/>
      <p:bldP spid="20" grpId="0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19511" y="1873294"/>
            <a:ext cx="1552979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+mn-ea"/>
              </a:rPr>
              <a:t>-01-</a:t>
            </a:r>
            <a:endParaRPr lang="zh-CN" altLang="en-US" sz="6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18125" y="2847373"/>
            <a:ext cx="6955751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+mn-ea"/>
              </a:rPr>
              <a:t>请在此处添加标题</a:t>
            </a:r>
            <a:endParaRPr lang="zh-CN" altLang="en-US" sz="6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文本框 25"/>
          <p:cNvSpPr txBox="1">
            <a:spLocks noChangeArrowheads="1"/>
          </p:cNvSpPr>
          <p:nvPr/>
        </p:nvSpPr>
        <p:spPr bwMode="auto">
          <a:xfrm>
            <a:off x="2866804" y="3955369"/>
            <a:ext cx="6458394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rPr>
              <a:t>Thought for customer service is the sacred mission of design.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75200" y="4575221"/>
            <a:ext cx="2641600" cy="409486"/>
          </a:xfrm>
          <a:prstGeom prst="rect">
            <a:avLst/>
          </a:prstGeom>
          <a:solidFill>
            <a:srgbClr val="BC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—xxx—</a:t>
            </a:r>
            <a:endParaRPr kumimoji="0" lang="zh-CN" altLang="en-US" sz="2000" b="0" i="0" u="none" strike="noStrike" kern="0" cap="none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switch dir="r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2"/>
          <p:cNvSpPr/>
          <p:nvPr/>
        </p:nvSpPr>
        <p:spPr bwMode="auto">
          <a:xfrm>
            <a:off x="1377238" y="1864354"/>
            <a:ext cx="1624892" cy="1629107"/>
          </a:xfrm>
          <a:custGeom>
            <a:avLst/>
            <a:gdLst>
              <a:gd name="T0" fmla="*/ 371 w 741"/>
              <a:gd name="T1" fmla="*/ 0 h 741"/>
              <a:gd name="T2" fmla="*/ 0 w 741"/>
              <a:gd name="T3" fmla="*/ 371 h 741"/>
              <a:gd name="T4" fmla="*/ 371 w 741"/>
              <a:gd name="T5" fmla="*/ 741 h 741"/>
              <a:gd name="T6" fmla="*/ 741 w 741"/>
              <a:gd name="T7" fmla="*/ 371 h 741"/>
              <a:gd name="T8" fmla="*/ 741 w 741"/>
              <a:gd name="T9" fmla="*/ 0 h 741"/>
              <a:gd name="T10" fmla="*/ 371 w 741"/>
              <a:gd name="T11" fmla="*/ 0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741">
                <a:moveTo>
                  <a:pt x="371" y="0"/>
                </a:moveTo>
                <a:cubicBezTo>
                  <a:pt x="166" y="0"/>
                  <a:pt x="0" y="166"/>
                  <a:pt x="0" y="371"/>
                </a:cubicBezTo>
                <a:cubicBezTo>
                  <a:pt x="0" y="575"/>
                  <a:pt x="166" y="741"/>
                  <a:pt x="371" y="741"/>
                </a:cubicBezTo>
                <a:cubicBezTo>
                  <a:pt x="575" y="741"/>
                  <a:pt x="741" y="575"/>
                  <a:pt x="741" y="371"/>
                </a:cubicBezTo>
                <a:cubicBezTo>
                  <a:pt x="741" y="0"/>
                  <a:pt x="741" y="0"/>
                  <a:pt x="741" y="0"/>
                </a:cubicBezTo>
                <a:lnTo>
                  <a:pt x="371" y="0"/>
                </a:lnTo>
                <a:close/>
              </a:path>
            </a:pathLst>
          </a:custGeom>
          <a:blipFill dpi="0" rotWithShape="1">
            <a:blip r:embed="rId1" cstate="print"/>
            <a:srcRect/>
            <a:stretch>
              <a:fillRect r="-259"/>
            </a:stretch>
          </a:blipFill>
          <a:ln w="50800">
            <a:solidFill>
              <a:schemeClr val="bg1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Rectangle 33"/>
          <p:cNvSpPr>
            <a:spLocks noChangeArrowheads="1"/>
          </p:cNvSpPr>
          <p:nvPr/>
        </p:nvSpPr>
        <p:spPr bwMode="auto">
          <a:xfrm>
            <a:off x="3218596" y="1765300"/>
            <a:ext cx="605790" cy="3987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F5F6"/>
                </a:solidFill>
                <a:latin typeface="+mn-ea"/>
              </a:rPr>
              <a:t>xxx</a:t>
            </a:r>
            <a:endParaRPr lang="en-US" altLang="zh-CN" sz="2000" b="1" dirty="0">
              <a:solidFill>
                <a:srgbClr val="FFF5F6"/>
              </a:solidFill>
              <a:latin typeface="+mn-ea"/>
            </a:endParaRPr>
          </a:p>
        </p:txBody>
      </p:sp>
      <p:sp>
        <p:nvSpPr>
          <p:cNvPr id="10" name="Rectangle 34"/>
          <p:cNvSpPr>
            <a:spLocks noChangeArrowheads="1"/>
          </p:cNvSpPr>
          <p:nvPr/>
        </p:nvSpPr>
        <p:spPr bwMode="auto">
          <a:xfrm>
            <a:off x="3218596" y="2123577"/>
            <a:ext cx="1326004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+mn-ea"/>
              </a:rPr>
              <a:t>Art Director</a:t>
            </a:r>
            <a:endParaRPr lang="en-US" altLang="zh-CN" sz="16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12" name="Group 106"/>
          <p:cNvGrpSpPr/>
          <p:nvPr/>
        </p:nvGrpSpPr>
        <p:grpSpPr bwMode="auto">
          <a:xfrm>
            <a:off x="3297755" y="3199633"/>
            <a:ext cx="280054" cy="283166"/>
            <a:chOff x="1868" y="1490"/>
            <a:chExt cx="90" cy="91"/>
          </a:xfrm>
        </p:grpSpPr>
        <p:sp>
          <p:nvSpPr>
            <p:cNvPr id="13" name="Oval 37"/>
            <p:cNvSpPr>
              <a:spLocks noChangeArrowheads="1"/>
            </p:cNvSpPr>
            <p:nvPr/>
          </p:nvSpPr>
          <p:spPr bwMode="auto">
            <a:xfrm>
              <a:off x="1868" y="1490"/>
              <a:ext cx="90" cy="91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14" name="Freeform 38"/>
            <p:cNvSpPr/>
            <p:nvPr/>
          </p:nvSpPr>
          <p:spPr bwMode="auto">
            <a:xfrm>
              <a:off x="1893" y="1519"/>
              <a:ext cx="40" cy="32"/>
            </a:xfrm>
            <a:custGeom>
              <a:avLst/>
              <a:gdLst>
                <a:gd name="T0" fmla="*/ 41 w 39"/>
                <a:gd name="T1" fmla="*/ 4 h 31"/>
                <a:gd name="T2" fmla="*/ 36 w 39"/>
                <a:gd name="T3" fmla="*/ 5 h 31"/>
                <a:gd name="T4" fmla="*/ 40 w 39"/>
                <a:gd name="T5" fmla="*/ 1 h 31"/>
                <a:gd name="T6" fmla="*/ 35 w 39"/>
                <a:gd name="T7" fmla="*/ 3 h 31"/>
                <a:gd name="T8" fmla="*/ 29 w 39"/>
                <a:gd name="T9" fmla="*/ 0 h 31"/>
                <a:gd name="T10" fmla="*/ 19 w 39"/>
                <a:gd name="T11" fmla="*/ 8 h 31"/>
                <a:gd name="T12" fmla="*/ 19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21 h 31"/>
                <a:gd name="T26" fmla="*/ 6 w 39"/>
                <a:gd name="T27" fmla="*/ 21 h 31"/>
                <a:gd name="T28" fmla="*/ 5 w 39"/>
                <a:gd name="T29" fmla="*/ 21 h 31"/>
                <a:gd name="T30" fmla="*/ 12 w 39"/>
                <a:gd name="T31" fmla="*/ 26 h 31"/>
                <a:gd name="T32" fmla="*/ 2 w 39"/>
                <a:gd name="T33" fmla="*/ 30 h 31"/>
                <a:gd name="T34" fmla="*/ 0 w 39"/>
                <a:gd name="T35" fmla="*/ 30 h 31"/>
                <a:gd name="T36" fmla="*/ 13 w 39"/>
                <a:gd name="T37" fmla="*/ 33 h 31"/>
                <a:gd name="T38" fmla="*/ 37 w 39"/>
                <a:gd name="T39" fmla="*/ 9 h 31"/>
                <a:gd name="T40" fmla="*/ 37 w 39"/>
                <a:gd name="T41" fmla="*/ 8 h 31"/>
                <a:gd name="T42" fmla="*/ 41 w 39"/>
                <a:gd name="T43" fmla="*/ 4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grpSp>
        <p:nvGrpSpPr>
          <p:cNvPr id="15" name="Group 105"/>
          <p:cNvGrpSpPr/>
          <p:nvPr/>
        </p:nvGrpSpPr>
        <p:grpSpPr bwMode="auto">
          <a:xfrm>
            <a:off x="3658140" y="3199633"/>
            <a:ext cx="280054" cy="283166"/>
            <a:chOff x="2039" y="1490"/>
            <a:chExt cx="90" cy="91"/>
          </a:xfrm>
        </p:grpSpPr>
        <p:sp>
          <p:nvSpPr>
            <p:cNvPr id="16" name="Oval 40"/>
            <p:cNvSpPr>
              <a:spLocks noChangeArrowheads="1"/>
            </p:cNvSpPr>
            <p:nvPr/>
          </p:nvSpPr>
          <p:spPr bwMode="auto">
            <a:xfrm>
              <a:off x="2039" y="1490"/>
              <a:ext cx="90" cy="91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17" name="Freeform 41"/>
            <p:cNvSpPr/>
            <p:nvPr/>
          </p:nvSpPr>
          <p:spPr bwMode="auto">
            <a:xfrm>
              <a:off x="2074" y="1515"/>
              <a:ext cx="21" cy="41"/>
            </a:xfrm>
            <a:custGeom>
              <a:avLst/>
              <a:gdLst>
                <a:gd name="T0" fmla="*/ 4 w 20"/>
                <a:gd name="T1" fmla="*/ 24 h 39"/>
                <a:gd name="T2" fmla="*/ 4 w 20"/>
                <a:gd name="T3" fmla="*/ 43 h 39"/>
                <a:gd name="T4" fmla="*/ 15 w 20"/>
                <a:gd name="T5" fmla="*/ 43 h 39"/>
                <a:gd name="T6" fmla="*/ 15 w 20"/>
                <a:gd name="T7" fmla="*/ 24 h 39"/>
                <a:gd name="T8" fmla="*/ 20 w 20"/>
                <a:gd name="T9" fmla="*/ 24 h 39"/>
                <a:gd name="T10" fmla="*/ 22 w 20"/>
                <a:gd name="T11" fmla="*/ 17 h 39"/>
                <a:gd name="T12" fmla="*/ 15 w 20"/>
                <a:gd name="T13" fmla="*/ 17 h 39"/>
                <a:gd name="T14" fmla="*/ 15 w 20"/>
                <a:gd name="T15" fmla="*/ 9 h 39"/>
                <a:gd name="T16" fmla="*/ 16 w 20"/>
                <a:gd name="T17" fmla="*/ 8 h 39"/>
                <a:gd name="T18" fmla="*/ 20 w 20"/>
                <a:gd name="T19" fmla="*/ 8 h 39"/>
                <a:gd name="T20" fmla="*/ 20 w 20"/>
                <a:gd name="T21" fmla="*/ 0 h 39"/>
                <a:gd name="T22" fmla="*/ 13 w 20"/>
                <a:gd name="T23" fmla="*/ 0 h 39"/>
                <a:gd name="T24" fmla="*/ 4 w 20"/>
                <a:gd name="T25" fmla="*/ 7 h 39"/>
                <a:gd name="T26" fmla="*/ 4 w 20"/>
                <a:gd name="T27" fmla="*/ 16 h 39"/>
                <a:gd name="T28" fmla="*/ 0 w 20"/>
                <a:gd name="T29" fmla="*/ 16 h 39"/>
                <a:gd name="T30" fmla="*/ 0 w 20"/>
                <a:gd name="T31" fmla="*/ 24 h 39"/>
                <a:gd name="T32" fmla="*/ 4 w 20"/>
                <a:gd name="T33" fmla="*/ 24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grpSp>
        <p:nvGrpSpPr>
          <p:cNvPr id="18" name="Group 103"/>
          <p:cNvGrpSpPr/>
          <p:nvPr/>
        </p:nvGrpSpPr>
        <p:grpSpPr bwMode="auto">
          <a:xfrm>
            <a:off x="4376801" y="3199633"/>
            <a:ext cx="280054" cy="283166"/>
            <a:chOff x="2380" y="1490"/>
            <a:chExt cx="90" cy="91"/>
          </a:xfrm>
        </p:grpSpPr>
        <p:sp>
          <p:nvSpPr>
            <p:cNvPr id="19" name="Oval 43"/>
            <p:cNvSpPr>
              <a:spLocks noChangeArrowheads="1"/>
            </p:cNvSpPr>
            <p:nvPr/>
          </p:nvSpPr>
          <p:spPr bwMode="auto">
            <a:xfrm>
              <a:off x="2380" y="1490"/>
              <a:ext cx="90" cy="91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20" name="Freeform 44"/>
            <p:cNvSpPr>
              <a:spLocks noEditPoints="1"/>
            </p:cNvSpPr>
            <p:nvPr/>
          </p:nvSpPr>
          <p:spPr bwMode="auto">
            <a:xfrm>
              <a:off x="2405" y="1515"/>
              <a:ext cx="40" cy="41"/>
            </a:xfrm>
            <a:custGeom>
              <a:avLst/>
              <a:gdLst>
                <a:gd name="T0" fmla="*/ 22 w 39"/>
                <a:gd name="T1" fmla="*/ 43 h 39"/>
                <a:gd name="T2" fmla="*/ 0 w 39"/>
                <a:gd name="T3" fmla="*/ 22 h 39"/>
                <a:gd name="T4" fmla="*/ 22 w 39"/>
                <a:gd name="T5" fmla="*/ 0 h 39"/>
                <a:gd name="T6" fmla="*/ 41 w 39"/>
                <a:gd name="T7" fmla="*/ 22 h 39"/>
                <a:gd name="T8" fmla="*/ 22 w 39"/>
                <a:gd name="T9" fmla="*/ 43 h 39"/>
                <a:gd name="T10" fmla="*/ 38 w 39"/>
                <a:gd name="T11" fmla="*/ 24 h 39"/>
                <a:gd name="T12" fmla="*/ 28 w 39"/>
                <a:gd name="T13" fmla="*/ 24 h 39"/>
                <a:gd name="T14" fmla="*/ 31 w 39"/>
                <a:gd name="T15" fmla="*/ 37 h 39"/>
                <a:gd name="T16" fmla="*/ 38 w 39"/>
                <a:gd name="T17" fmla="*/ 24 h 39"/>
                <a:gd name="T18" fmla="*/ 28 w 39"/>
                <a:gd name="T19" fmla="*/ 39 h 39"/>
                <a:gd name="T20" fmla="*/ 25 w 39"/>
                <a:gd name="T21" fmla="*/ 24 h 39"/>
                <a:gd name="T22" fmla="*/ 24 w 39"/>
                <a:gd name="T23" fmla="*/ 24 h 39"/>
                <a:gd name="T24" fmla="*/ 10 w 39"/>
                <a:gd name="T25" fmla="*/ 37 h 39"/>
                <a:gd name="T26" fmla="*/ 22 w 39"/>
                <a:gd name="T27" fmla="*/ 40 h 39"/>
                <a:gd name="T28" fmla="*/ 28 w 39"/>
                <a:gd name="T29" fmla="*/ 39 h 39"/>
                <a:gd name="T30" fmla="*/ 7 w 39"/>
                <a:gd name="T31" fmla="*/ 35 h 39"/>
                <a:gd name="T32" fmla="*/ 23 w 39"/>
                <a:gd name="T33" fmla="*/ 22 h 39"/>
                <a:gd name="T34" fmla="*/ 23 w 39"/>
                <a:gd name="T35" fmla="*/ 22 h 39"/>
                <a:gd name="T36" fmla="*/ 22 w 39"/>
                <a:gd name="T37" fmla="*/ 19 h 39"/>
                <a:gd name="T38" fmla="*/ 3 w 39"/>
                <a:gd name="T39" fmla="*/ 21 h 39"/>
                <a:gd name="T40" fmla="*/ 3 w 39"/>
                <a:gd name="T41" fmla="*/ 22 h 39"/>
                <a:gd name="T42" fmla="*/ 7 w 39"/>
                <a:gd name="T43" fmla="*/ 35 h 39"/>
                <a:gd name="T44" fmla="*/ 4 w 39"/>
                <a:gd name="T45" fmla="*/ 18 h 39"/>
                <a:gd name="T46" fmla="*/ 19 w 39"/>
                <a:gd name="T47" fmla="*/ 16 h 39"/>
                <a:gd name="T48" fmla="*/ 13 w 39"/>
                <a:gd name="T49" fmla="*/ 5 h 39"/>
                <a:gd name="T50" fmla="*/ 4 w 39"/>
                <a:gd name="T51" fmla="*/ 18 h 39"/>
                <a:gd name="T52" fmla="*/ 16 w 39"/>
                <a:gd name="T53" fmla="*/ 4 h 39"/>
                <a:gd name="T54" fmla="*/ 24 w 39"/>
                <a:gd name="T55" fmla="*/ 15 h 39"/>
                <a:gd name="T56" fmla="*/ 33 w 39"/>
                <a:gd name="T57" fmla="*/ 7 h 39"/>
                <a:gd name="T58" fmla="*/ 22 w 39"/>
                <a:gd name="T59" fmla="*/ 3 h 39"/>
                <a:gd name="T60" fmla="*/ 16 w 39"/>
                <a:gd name="T61" fmla="*/ 4 h 39"/>
                <a:gd name="T62" fmla="*/ 34 w 39"/>
                <a:gd name="T63" fmla="*/ 9 h 39"/>
                <a:gd name="T64" fmla="*/ 25 w 39"/>
                <a:gd name="T65" fmla="*/ 18 h 39"/>
                <a:gd name="T66" fmla="*/ 26 w 39"/>
                <a:gd name="T67" fmla="*/ 20 h 39"/>
                <a:gd name="T68" fmla="*/ 27 w 39"/>
                <a:gd name="T69" fmla="*/ 21 h 39"/>
                <a:gd name="T70" fmla="*/ 38 w 39"/>
                <a:gd name="T71" fmla="*/ 22 h 39"/>
                <a:gd name="T72" fmla="*/ 34 w 39"/>
                <a:gd name="T73" fmla="*/ 9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grpSp>
        <p:nvGrpSpPr>
          <p:cNvPr id="21" name="Group 104"/>
          <p:cNvGrpSpPr/>
          <p:nvPr/>
        </p:nvGrpSpPr>
        <p:grpSpPr bwMode="auto">
          <a:xfrm>
            <a:off x="4015915" y="3199633"/>
            <a:ext cx="283166" cy="283166"/>
            <a:chOff x="2209" y="1490"/>
            <a:chExt cx="91" cy="91"/>
          </a:xfrm>
        </p:grpSpPr>
        <p:sp>
          <p:nvSpPr>
            <p:cNvPr id="22" name="Oval 46"/>
            <p:cNvSpPr>
              <a:spLocks noChangeArrowheads="1"/>
            </p:cNvSpPr>
            <p:nvPr/>
          </p:nvSpPr>
          <p:spPr bwMode="auto">
            <a:xfrm>
              <a:off x="2209" y="1490"/>
              <a:ext cx="91" cy="91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23" name="Freeform 47"/>
            <p:cNvSpPr>
              <a:spLocks noEditPoints="1"/>
            </p:cNvSpPr>
            <p:nvPr/>
          </p:nvSpPr>
          <p:spPr bwMode="auto">
            <a:xfrm>
              <a:off x="2234" y="1512"/>
              <a:ext cx="41" cy="39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40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40 h 38"/>
                <a:gd name="T18" fmla="*/ 1 w 39"/>
                <a:gd name="T19" fmla="*/ 40 h 38"/>
                <a:gd name="T20" fmla="*/ 16 w 39"/>
                <a:gd name="T21" fmla="*/ 22 h 38"/>
                <a:gd name="T22" fmla="*/ 16 w 39"/>
                <a:gd name="T23" fmla="*/ 12 h 38"/>
                <a:gd name="T24" fmla="*/ 23 w 39"/>
                <a:gd name="T25" fmla="*/ 12 h 38"/>
                <a:gd name="T26" fmla="*/ 23 w 39"/>
                <a:gd name="T27" fmla="*/ 15 h 38"/>
                <a:gd name="T28" fmla="*/ 23 w 39"/>
                <a:gd name="T29" fmla="*/ 15 h 38"/>
                <a:gd name="T30" fmla="*/ 32 w 39"/>
                <a:gd name="T31" fmla="*/ 11 h 38"/>
                <a:gd name="T32" fmla="*/ 43 w 39"/>
                <a:gd name="T33" fmla="*/ 24 h 38"/>
                <a:gd name="T34" fmla="*/ 43 w 39"/>
                <a:gd name="T35" fmla="*/ 40 h 38"/>
                <a:gd name="T36" fmla="*/ 35 w 39"/>
                <a:gd name="T37" fmla="*/ 40 h 38"/>
                <a:gd name="T38" fmla="*/ 35 w 39"/>
                <a:gd name="T39" fmla="*/ 25 h 38"/>
                <a:gd name="T40" fmla="*/ 28 w 39"/>
                <a:gd name="T41" fmla="*/ 18 h 38"/>
                <a:gd name="T42" fmla="*/ 24 w 39"/>
                <a:gd name="T43" fmla="*/ 23 h 38"/>
                <a:gd name="T44" fmla="*/ 24 w 39"/>
                <a:gd name="T45" fmla="*/ 25 h 38"/>
                <a:gd name="T46" fmla="*/ 24 w 39"/>
                <a:gd name="T47" fmla="*/ 40 h 38"/>
                <a:gd name="T48" fmla="*/ 16 w 39"/>
                <a:gd name="T49" fmla="*/ 40 h 38"/>
                <a:gd name="T50" fmla="*/ 16 w 39"/>
                <a:gd name="T51" fmla="*/ 22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sp>
        <p:nvSpPr>
          <p:cNvPr id="25" name="Freeform 49"/>
          <p:cNvSpPr/>
          <p:nvPr/>
        </p:nvSpPr>
        <p:spPr bwMode="auto">
          <a:xfrm>
            <a:off x="6407872" y="1864354"/>
            <a:ext cx="1624894" cy="1629107"/>
          </a:xfrm>
          <a:custGeom>
            <a:avLst/>
            <a:gdLst>
              <a:gd name="T0" fmla="*/ 371 w 741"/>
              <a:gd name="T1" fmla="*/ 0 h 741"/>
              <a:gd name="T2" fmla="*/ 0 w 741"/>
              <a:gd name="T3" fmla="*/ 371 h 741"/>
              <a:gd name="T4" fmla="*/ 371 w 741"/>
              <a:gd name="T5" fmla="*/ 741 h 741"/>
              <a:gd name="T6" fmla="*/ 741 w 741"/>
              <a:gd name="T7" fmla="*/ 371 h 741"/>
              <a:gd name="T8" fmla="*/ 741 w 741"/>
              <a:gd name="T9" fmla="*/ 0 h 741"/>
              <a:gd name="T10" fmla="*/ 371 w 741"/>
              <a:gd name="T11" fmla="*/ 0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741">
                <a:moveTo>
                  <a:pt x="371" y="0"/>
                </a:moveTo>
                <a:cubicBezTo>
                  <a:pt x="166" y="0"/>
                  <a:pt x="0" y="166"/>
                  <a:pt x="0" y="371"/>
                </a:cubicBezTo>
                <a:cubicBezTo>
                  <a:pt x="0" y="575"/>
                  <a:pt x="166" y="741"/>
                  <a:pt x="371" y="741"/>
                </a:cubicBezTo>
                <a:cubicBezTo>
                  <a:pt x="575" y="741"/>
                  <a:pt x="741" y="575"/>
                  <a:pt x="741" y="371"/>
                </a:cubicBezTo>
                <a:cubicBezTo>
                  <a:pt x="741" y="0"/>
                  <a:pt x="741" y="0"/>
                  <a:pt x="741" y="0"/>
                </a:cubicBezTo>
                <a:lnTo>
                  <a:pt x="371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r="-259"/>
            </a:stretch>
          </a:blipFill>
          <a:ln w="50800">
            <a:solidFill>
              <a:schemeClr val="bg1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26" name="Rectangle 50"/>
          <p:cNvSpPr>
            <a:spLocks noChangeArrowheads="1"/>
          </p:cNvSpPr>
          <p:nvPr/>
        </p:nvSpPr>
        <p:spPr bwMode="auto">
          <a:xfrm>
            <a:off x="8231434" y="1765300"/>
            <a:ext cx="605790" cy="3987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F5F6"/>
                </a:solidFill>
                <a:latin typeface="+mn-ea"/>
              </a:rPr>
              <a:t>xxx</a:t>
            </a:r>
            <a:endParaRPr lang="en-US" altLang="zh-CN" sz="2000" b="1" dirty="0">
              <a:solidFill>
                <a:srgbClr val="FFF5F6"/>
              </a:solidFill>
              <a:latin typeface="+mn-ea"/>
            </a:endParaRPr>
          </a:p>
        </p:txBody>
      </p:sp>
      <p:sp>
        <p:nvSpPr>
          <p:cNvPr id="27" name="Rectangle 51"/>
          <p:cNvSpPr>
            <a:spLocks noChangeArrowheads="1"/>
          </p:cNvSpPr>
          <p:nvPr/>
        </p:nvSpPr>
        <p:spPr bwMode="auto">
          <a:xfrm>
            <a:off x="8231434" y="2123577"/>
            <a:ext cx="1952177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1600" b="1">
                <a:solidFill>
                  <a:schemeClr val="bg1"/>
                </a:solidFill>
                <a:latin typeface="+mn-ea"/>
              </a:rPr>
              <a:t>Marketing &amp; Sales</a:t>
            </a:r>
            <a:endParaRPr lang="en-US" altLang="zh-CN" sz="1600" b="1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9" name="Group 107"/>
          <p:cNvGrpSpPr/>
          <p:nvPr/>
        </p:nvGrpSpPr>
        <p:grpSpPr bwMode="auto">
          <a:xfrm>
            <a:off x="8327888" y="3199633"/>
            <a:ext cx="283166" cy="283166"/>
            <a:chOff x="4255" y="1490"/>
            <a:chExt cx="91" cy="91"/>
          </a:xfrm>
        </p:grpSpPr>
        <p:sp>
          <p:nvSpPr>
            <p:cNvPr id="30" name="Oval 54"/>
            <p:cNvSpPr>
              <a:spLocks noChangeArrowheads="1"/>
            </p:cNvSpPr>
            <p:nvPr/>
          </p:nvSpPr>
          <p:spPr bwMode="auto">
            <a:xfrm>
              <a:off x="4255" y="1490"/>
              <a:ext cx="91" cy="91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31" name="Freeform 55"/>
            <p:cNvSpPr/>
            <p:nvPr/>
          </p:nvSpPr>
          <p:spPr bwMode="auto">
            <a:xfrm>
              <a:off x="4280" y="1519"/>
              <a:ext cx="41" cy="32"/>
            </a:xfrm>
            <a:custGeom>
              <a:avLst/>
              <a:gdLst>
                <a:gd name="T0" fmla="*/ 43 w 39"/>
                <a:gd name="T1" fmla="*/ 4 h 31"/>
                <a:gd name="T2" fmla="*/ 38 w 39"/>
                <a:gd name="T3" fmla="*/ 5 h 31"/>
                <a:gd name="T4" fmla="*/ 42 w 39"/>
                <a:gd name="T5" fmla="*/ 1 h 31"/>
                <a:gd name="T6" fmla="*/ 37 w 39"/>
                <a:gd name="T7" fmla="*/ 3 h 31"/>
                <a:gd name="T8" fmla="*/ 29 w 39"/>
                <a:gd name="T9" fmla="*/ 0 h 31"/>
                <a:gd name="T10" fmla="*/ 21 w 39"/>
                <a:gd name="T11" fmla="*/ 8 h 31"/>
                <a:gd name="T12" fmla="*/ 21 w 39"/>
                <a:gd name="T13" fmla="*/ 10 h 31"/>
                <a:gd name="T14" fmla="*/ 3 w 39"/>
                <a:gd name="T15" fmla="*/ 2 h 31"/>
                <a:gd name="T16" fmla="*/ 2 w 39"/>
                <a:gd name="T17" fmla="*/ 5 h 31"/>
                <a:gd name="T18" fmla="*/ 6 w 39"/>
                <a:gd name="T19" fmla="*/ 12 h 31"/>
                <a:gd name="T20" fmla="*/ 2 w 39"/>
                <a:gd name="T21" fmla="*/ 11 h 31"/>
                <a:gd name="T22" fmla="*/ 2 w 39"/>
                <a:gd name="T23" fmla="*/ 11 h 31"/>
                <a:gd name="T24" fmla="*/ 8 w 39"/>
                <a:gd name="T25" fmla="*/ 21 h 31"/>
                <a:gd name="T26" fmla="*/ 6 w 39"/>
                <a:gd name="T27" fmla="*/ 21 h 31"/>
                <a:gd name="T28" fmla="*/ 5 w 39"/>
                <a:gd name="T29" fmla="*/ 21 h 31"/>
                <a:gd name="T30" fmla="*/ 14 w 39"/>
                <a:gd name="T31" fmla="*/ 26 h 31"/>
                <a:gd name="T32" fmla="*/ 2 w 39"/>
                <a:gd name="T33" fmla="*/ 30 h 31"/>
                <a:gd name="T34" fmla="*/ 0 w 39"/>
                <a:gd name="T35" fmla="*/ 30 h 31"/>
                <a:gd name="T36" fmla="*/ 15 w 39"/>
                <a:gd name="T37" fmla="*/ 33 h 31"/>
                <a:gd name="T38" fmla="*/ 39 w 39"/>
                <a:gd name="T39" fmla="*/ 9 h 31"/>
                <a:gd name="T40" fmla="*/ 39 w 39"/>
                <a:gd name="T41" fmla="*/ 8 h 31"/>
                <a:gd name="T42" fmla="*/ 43 w 39"/>
                <a:gd name="T43" fmla="*/ 4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grpSp>
        <p:nvGrpSpPr>
          <p:cNvPr id="32" name="Group 108"/>
          <p:cNvGrpSpPr/>
          <p:nvPr/>
        </p:nvGrpSpPr>
        <p:grpSpPr bwMode="auto">
          <a:xfrm>
            <a:off x="8688272" y="3199633"/>
            <a:ext cx="283166" cy="283166"/>
            <a:chOff x="4426" y="1490"/>
            <a:chExt cx="91" cy="91"/>
          </a:xfrm>
        </p:grpSpPr>
        <p:sp>
          <p:nvSpPr>
            <p:cNvPr id="33" name="Oval 57"/>
            <p:cNvSpPr>
              <a:spLocks noChangeArrowheads="1"/>
            </p:cNvSpPr>
            <p:nvPr/>
          </p:nvSpPr>
          <p:spPr bwMode="auto">
            <a:xfrm>
              <a:off x="4426" y="1490"/>
              <a:ext cx="91" cy="91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34" name="Freeform 58"/>
            <p:cNvSpPr/>
            <p:nvPr/>
          </p:nvSpPr>
          <p:spPr bwMode="auto">
            <a:xfrm>
              <a:off x="4461" y="1515"/>
              <a:ext cx="21" cy="41"/>
            </a:xfrm>
            <a:custGeom>
              <a:avLst/>
              <a:gdLst>
                <a:gd name="T0" fmla="*/ 4 w 20"/>
                <a:gd name="T1" fmla="*/ 24 h 39"/>
                <a:gd name="T2" fmla="*/ 4 w 20"/>
                <a:gd name="T3" fmla="*/ 43 h 39"/>
                <a:gd name="T4" fmla="*/ 15 w 20"/>
                <a:gd name="T5" fmla="*/ 43 h 39"/>
                <a:gd name="T6" fmla="*/ 15 w 20"/>
                <a:gd name="T7" fmla="*/ 24 h 39"/>
                <a:gd name="T8" fmla="*/ 20 w 20"/>
                <a:gd name="T9" fmla="*/ 24 h 39"/>
                <a:gd name="T10" fmla="*/ 22 w 20"/>
                <a:gd name="T11" fmla="*/ 17 h 39"/>
                <a:gd name="T12" fmla="*/ 15 w 20"/>
                <a:gd name="T13" fmla="*/ 17 h 39"/>
                <a:gd name="T14" fmla="*/ 15 w 20"/>
                <a:gd name="T15" fmla="*/ 9 h 39"/>
                <a:gd name="T16" fmla="*/ 16 w 20"/>
                <a:gd name="T17" fmla="*/ 8 h 39"/>
                <a:gd name="T18" fmla="*/ 20 w 20"/>
                <a:gd name="T19" fmla="*/ 8 h 39"/>
                <a:gd name="T20" fmla="*/ 20 w 20"/>
                <a:gd name="T21" fmla="*/ 0 h 39"/>
                <a:gd name="T22" fmla="*/ 13 w 20"/>
                <a:gd name="T23" fmla="*/ 0 h 39"/>
                <a:gd name="T24" fmla="*/ 4 w 20"/>
                <a:gd name="T25" fmla="*/ 7 h 39"/>
                <a:gd name="T26" fmla="*/ 4 w 20"/>
                <a:gd name="T27" fmla="*/ 16 h 39"/>
                <a:gd name="T28" fmla="*/ 0 w 20"/>
                <a:gd name="T29" fmla="*/ 16 h 39"/>
                <a:gd name="T30" fmla="*/ 0 w 20"/>
                <a:gd name="T31" fmla="*/ 24 h 39"/>
                <a:gd name="T32" fmla="*/ 4 w 20"/>
                <a:gd name="T33" fmla="*/ 24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grpSp>
        <p:nvGrpSpPr>
          <p:cNvPr id="35" name="Group 110"/>
          <p:cNvGrpSpPr/>
          <p:nvPr/>
        </p:nvGrpSpPr>
        <p:grpSpPr bwMode="auto">
          <a:xfrm>
            <a:off x="9406935" y="3199633"/>
            <a:ext cx="283166" cy="283166"/>
            <a:chOff x="4767" y="1490"/>
            <a:chExt cx="91" cy="91"/>
          </a:xfrm>
        </p:grpSpPr>
        <p:sp>
          <p:nvSpPr>
            <p:cNvPr id="36" name="Oval 60"/>
            <p:cNvSpPr>
              <a:spLocks noChangeArrowheads="1"/>
            </p:cNvSpPr>
            <p:nvPr/>
          </p:nvSpPr>
          <p:spPr bwMode="auto">
            <a:xfrm>
              <a:off x="4767" y="1490"/>
              <a:ext cx="91" cy="91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37" name="Freeform 61"/>
            <p:cNvSpPr>
              <a:spLocks noEditPoints="1"/>
            </p:cNvSpPr>
            <p:nvPr/>
          </p:nvSpPr>
          <p:spPr bwMode="auto">
            <a:xfrm>
              <a:off x="4792" y="1515"/>
              <a:ext cx="41" cy="41"/>
            </a:xfrm>
            <a:custGeom>
              <a:avLst/>
              <a:gdLst>
                <a:gd name="T0" fmla="*/ 22 w 39"/>
                <a:gd name="T1" fmla="*/ 43 h 39"/>
                <a:gd name="T2" fmla="*/ 0 w 39"/>
                <a:gd name="T3" fmla="*/ 22 h 39"/>
                <a:gd name="T4" fmla="*/ 22 w 39"/>
                <a:gd name="T5" fmla="*/ 0 h 39"/>
                <a:gd name="T6" fmla="*/ 43 w 39"/>
                <a:gd name="T7" fmla="*/ 22 h 39"/>
                <a:gd name="T8" fmla="*/ 22 w 39"/>
                <a:gd name="T9" fmla="*/ 43 h 39"/>
                <a:gd name="T10" fmla="*/ 40 w 39"/>
                <a:gd name="T11" fmla="*/ 24 h 39"/>
                <a:gd name="T12" fmla="*/ 28 w 39"/>
                <a:gd name="T13" fmla="*/ 24 h 39"/>
                <a:gd name="T14" fmla="*/ 32 w 39"/>
                <a:gd name="T15" fmla="*/ 37 h 39"/>
                <a:gd name="T16" fmla="*/ 40 w 39"/>
                <a:gd name="T17" fmla="*/ 24 h 39"/>
                <a:gd name="T18" fmla="*/ 28 w 39"/>
                <a:gd name="T19" fmla="*/ 39 h 39"/>
                <a:gd name="T20" fmla="*/ 25 w 39"/>
                <a:gd name="T21" fmla="*/ 24 h 39"/>
                <a:gd name="T22" fmla="*/ 24 w 39"/>
                <a:gd name="T23" fmla="*/ 24 h 39"/>
                <a:gd name="T24" fmla="*/ 12 w 39"/>
                <a:gd name="T25" fmla="*/ 37 h 39"/>
                <a:gd name="T26" fmla="*/ 22 w 39"/>
                <a:gd name="T27" fmla="*/ 40 h 39"/>
                <a:gd name="T28" fmla="*/ 28 w 39"/>
                <a:gd name="T29" fmla="*/ 39 h 39"/>
                <a:gd name="T30" fmla="*/ 7 w 39"/>
                <a:gd name="T31" fmla="*/ 35 h 39"/>
                <a:gd name="T32" fmla="*/ 23 w 39"/>
                <a:gd name="T33" fmla="*/ 22 h 39"/>
                <a:gd name="T34" fmla="*/ 23 w 39"/>
                <a:gd name="T35" fmla="*/ 22 h 39"/>
                <a:gd name="T36" fmla="*/ 22 w 39"/>
                <a:gd name="T37" fmla="*/ 19 h 39"/>
                <a:gd name="T38" fmla="*/ 3 w 39"/>
                <a:gd name="T39" fmla="*/ 21 h 39"/>
                <a:gd name="T40" fmla="*/ 3 w 39"/>
                <a:gd name="T41" fmla="*/ 22 h 39"/>
                <a:gd name="T42" fmla="*/ 7 w 39"/>
                <a:gd name="T43" fmla="*/ 35 h 39"/>
                <a:gd name="T44" fmla="*/ 4 w 39"/>
                <a:gd name="T45" fmla="*/ 18 h 39"/>
                <a:gd name="T46" fmla="*/ 21 w 39"/>
                <a:gd name="T47" fmla="*/ 16 h 39"/>
                <a:gd name="T48" fmla="*/ 15 w 39"/>
                <a:gd name="T49" fmla="*/ 5 h 39"/>
                <a:gd name="T50" fmla="*/ 4 w 39"/>
                <a:gd name="T51" fmla="*/ 18 h 39"/>
                <a:gd name="T52" fmla="*/ 18 w 39"/>
                <a:gd name="T53" fmla="*/ 4 h 39"/>
                <a:gd name="T54" fmla="*/ 24 w 39"/>
                <a:gd name="T55" fmla="*/ 15 h 39"/>
                <a:gd name="T56" fmla="*/ 35 w 39"/>
                <a:gd name="T57" fmla="*/ 7 h 39"/>
                <a:gd name="T58" fmla="*/ 22 w 39"/>
                <a:gd name="T59" fmla="*/ 3 h 39"/>
                <a:gd name="T60" fmla="*/ 18 w 39"/>
                <a:gd name="T61" fmla="*/ 4 h 39"/>
                <a:gd name="T62" fmla="*/ 36 w 39"/>
                <a:gd name="T63" fmla="*/ 9 h 39"/>
                <a:gd name="T64" fmla="*/ 25 w 39"/>
                <a:gd name="T65" fmla="*/ 18 h 39"/>
                <a:gd name="T66" fmla="*/ 26 w 39"/>
                <a:gd name="T67" fmla="*/ 20 h 39"/>
                <a:gd name="T68" fmla="*/ 27 w 39"/>
                <a:gd name="T69" fmla="*/ 21 h 39"/>
                <a:gd name="T70" fmla="*/ 40 w 39"/>
                <a:gd name="T71" fmla="*/ 22 h 39"/>
                <a:gd name="T72" fmla="*/ 36 w 39"/>
                <a:gd name="T73" fmla="*/ 9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grpSp>
        <p:nvGrpSpPr>
          <p:cNvPr id="38" name="Group 109"/>
          <p:cNvGrpSpPr/>
          <p:nvPr/>
        </p:nvGrpSpPr>
        <p:grpSpPr bwMode="auto">
          <a:xfrm>
            <a:off x="9049159" y="3199633"/>
            <a:ext cx="280054" cy="283166"/>
            <a:chOff x="4597" y="1490"/>
            <a:chExt cx="90" cy="91"/>
          </a:xfrm>
        </p:grpSpPr>
        <p:sp>
          <p:nvSpPr>
            <p:cNvPr id="39" name="Oval 63"/>
            <p:cNvSpPr>
              <a:spLocks noChangeArrowheads="1"/>
            </p:cNvSpPr>
            <p:nvPr/>
          </p:nvSpPr>
          <p:spPr bwMode="auto">
            <a:xfrm>
              <a:off x="4597" y="1490"/>
              <a:ext cx="90" cy="91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40" name="Freeform 64"/>
            <p:cNvSpPr>
              <a:spLocks noEditPoints="1"/>
            </p:cNvSpPr>
            <p:nvPr/>
          </p:nvSpPr>
          <p:spPr bwMode="auto">
            <a:xfrm>
              <a:off x="4622" y="1512"/>
              <a:ext cx="40" cy="39"/>
            </a:xfrm>
            <a:custGeom>
              <a:avLst/>
              <a:gdLst>
                <a:gd name="T0" fmla="*/ 9 w 39"/>
                <a:gd name="T1" fmla="*/ 4 h 38"/>
                <a:gd name="T2" fmla="*/ 5 w 39"/>
                <a:gd name="T3" fmla="*/ 8 h 38"/>
                <a:gd name="T4" fmla="*/ 0 w 39"/>
                <a:gd name="T5" fmla="*/ 4 h 38"/>
                <a:gd name="T6" fmla="*/ 5 w 39"/>
                <a:gd name="T7" fmla="*/ 0 h 38"/>
                <a:gd name="T8" fmla="*/ 9 w 39"/>
                <a:gd name="T9" fmla="*/ 4 h 38"/>
                <a:gd name="T10" fmla="*/ 1 w 39"/>
                <a:gd name="T11" fmla="*/ 40 h 38"/>
                <a:gd name="T12" fmla="*/ 1 w 39"/>
                <a:gd name="T13" fmla="*/ 12 h 38"/>
                <a:gd name="T14" fmla="*/ 9 w 39"/>
                <a:gd name="T15" fmla="*/ 12 h 38"/>
                <a:gd name="T16" fmla="*/ 9 w 39"/>
                <a:gd name="T17" fmla="*/ 40 h 38"/>
                <a:gd name="T18" fmla="*/ 1 w 39"/>
                <a:gd name="T19" fmla="*/ 40 h 38"/>
                <a:gd name="T20" fmla="*/ 14 w 39"/>
                <a:gd name="T21" fmla="*/ 22 h 38"/>
                <a:gd name="T22" fmla="*/ 14 w 39"/>
                <a:gd name="T23" fmla="*/ 12 h 38"/>
                <a:gd name="T24" fmla="*/ 23 w 39"/>
                <a:gd name="T25" fmla="*/ 12 h 38"/>
                <a:gd name="T26" fmla="*/ 23 w 39"/>
                <a:gd name="T27" fmla="*/ 15 h 38"/>
                <a:gd name="T28" fmla="*/ 23 w 39"/>
                <a:gd name="T29" fmla="*/ 15 h 38"/>
                <a:gd name="T30" fmla="*/ 31 w 39"/>
                <a:gd name="T31" fmla="*/ 11 h 38"/>
                <a:gd name="T32" fmla="*/ 41 w 39"/>
                <a:gd name="T33" fmla="*/ 24 h 38"/>
                <a:gd name="T34" fmla="*/ 41 w 39"/>
                <a:gd name="T35" fmla="*/ 40 h 38"/>
                <a:gd name="T36" fmla="*/ 33 w 39"/>
                <a:gd name="T37" fmla="*/ 40 h 38"/>
                <a:gd name="T38" fmla="*/ 33 w 39"/>
                <a:gd name="T39" fmla="*/ 25 h 38"/>
                <a:gd name="T40" fmla="*/ 28 w 39"/>
                <a:gd name="T41" fmla="*/ 18 h 38"/>
                <a:gd name="T42" fmla="*/ 24 w 39"/>
                <a:gd name="T43" fmla="*/ 23 h 38"/>
                <a:gd name="T44" fmla="*/ 24 w 39"/>
                <a:gd name="T45" fmla="*/ 25 h 38"/>
                <a:gd name="T46" fmla="*/ 24 w 39"/>
                <a:gd name="T47" fmla="*/ 40 h 38"/>
                <a:gd name="T48" fmla="*/ 14 w 39"/>
                <a:gd name="T49" fmla="*/ 40 h 38"/>
                <a:gd name="T50" fmla="*/ 14 w 39"/>
                <a:gd name="T51" fmla="*/ 22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sp>
        <p:nvSpPr>
          <p:cNvPr id="42" name="Freeform 66"/>
          <p:cNvSpPr/>
          <p:nvPr/>
        </p:nvSpPr>
        <p:spPr bwMode="auto">
          <a:xfrm>
            <a:off x="1377238" y="3992942"/>
            <a:ext cx="1624892" cy="1627000"/>
          </a:xfrm>
          <a:custGeom>
            <a:avLst/>
            <a:gdLst>
              <a:gd name="T0" fmla="*/ 371 w 741"/>
              <a:gd name="T1" fmla="*/ 0 h 740"/>
              <a:gd name="T2" fmla="*/ 0 w 741"/>
              <a:gd name="T3" fmla="*/ 370 h 740"/>
              <a:gd name="T4" fmla="*/ 371 w 741"/>
              <a:gd name="T5" fmla="*/ 740 h 740"/>
              <a:gd name="T6" fmla="*/ 741 w 741"/>
              <a:gd name="T7" fmla="*/ 370 h 740"/>
              <a:gd name="T8" fmla="*/ 741 w 741"/>
              <a:gd name="T9" fmla="*/ 0 h 740"/>
              <a:gd name="T10" fmla="*/ 371 w 741"/>
              <a:gd name="T11" fmla="*/ 0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740">
                <a:moveTo>
                  <a:pt x="371" y="0"/>
                </a:moveTo>
                <a:cubicBezTo>
                  <a:pt x="166" y="0"/>
                  <a:pt x="0" y="165"/>
                  <a:pt x="0" y="370"/>
                </a:cubicBezTo>
                <a:cubicBezTo>
                  <a:pt x="0" y="574"/>
                  <a:pt x="166" y="740"/>
                  <a:pt x="371" y="740"/>
                </a:cubicBezTo>
                <a:cubicBezTo>
                  <a:pt x="575" y="740"/>
                  <a:pt x="741" y="574"/>
                  <a:pt x="741" y="370"/>
                </a:cubicBezTo>
                <a:cubicBezTo>
                  <a:pt x="741" y="0"/>
                  <a:pt x="741" y="0"/>
                  <a:pt x="741" y="0"/>
                </a:cubicBezTo>
                <a:lnTo>
                  <a:pt x="371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r="-130"/>
            </a:stretch>
          </a:blipFill>
          <a:ln w="50800">
            <a:solidFill>
              <a:schemeClr val="bg1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3" name="Rectangle 67"/>
          <p:cNvSpPr>
            <a:spLocks noChangeArrowheads="1"/>
          </p:cNvSpPr>
          <p:nvPr/>
        </p:nvSpPr>
        <p:spPr bwMode="auto">
          <a:xfrm>
            <a:off x="3218596" y="3891782"/>
            <a:ext cx="605790" cy="3987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F5F6"/>
                </a:solidFill>
                <a:latin typeface="+mn-ea"/>
              </a:rPr>
              <a:t>xxx</a:t>
            </a:r>
            <a:endParaRPr lang="en-US" altLang="zh-CN" sz="2000" b="1" dirty="0">
              <a:solidFill>
                <a:srgbClr val="FFF5F6"/>
              </a:solidFill>
              <a:latin typeface="+mn-ea"/>
            </a:endParaRPr>
          </a:p>
        </p:txBody>
      </p:sp>
      <p:sp>
        <p:nvSpPr>
          <p:cNvPr id="44" name="Rectangle 68"/>
          <p:cNvSpPr>
            <a:spLocks noChangeArrowheads="1"/>
          </p:cNvSpPr>
          <p:nvPr/>
        </p:nvSpPr>
        <p:spPr bwMode="auto">
          <a:xfrm>
            <a:off x="3218596" y="4250059"/>
            <a:ext cx="1780856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1600" b="1">
                <a:solidFill>
                  <a:schemeClr val="bg1"/>
                </a:solidFill>
                <a:latin typeface="+mn-ea"/>
              </a:rPr>
              <a:t>Public Relations</a:t>
            </a:r>
            <a:endParaRPr lang="en-US" altLang="zh-CN" sz="1600" b="1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45" name="Group 99"/>
          <p:cNvGrpSpPr/>
          <p:nvPr/>
        </p:nvGrpSpPr>
        <p:grpSpPr bwMode="auto">
          <a:xfrm>
            <a:off x="3297755" y="5329225"/>
            <a:ext cx="280054" cy="276944"/>
            <a:chOff x="1868" y="2500"/>
            <a:chExt cx="90" cy="89"/>
          </a:xfrm>
        </p:grpSpPr>
        <p:sp>
          <p:nvSpPr>
            <p:cNvPr id="46" name="Oval 70"/>
            <p:cNvSpPr>
              <a:spLocks noChangeArrowheads="1"/>
            </p:cNvSpPr>
            <p:nvPr/>
          </p:nvSpPr>
          <p:spPr bwMode="auto">
            <a:xfrm>
              <a:off x="1868" y="2500"/>
              <a:ext cx="90" cy="89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47" name="Freeform 71"/>
            <p:cNvSpPr/>
            <p:nvPr/>
          </p:nvSpPr>
          <p:spPr bwMode="auto">
            <a:xfrm>
              <a:off x="1893" y="2528"/>
              <a:ext cx="40" cy="33"/>
            </a:xfrm>
            <a:custGeom>
              <a:avLst/>
              <a:gdLst>
                <a:gd name="T0" fmla="*/ 41 w 39"/>
                <a:gd name="T1" fmla="*/ 4 h 32"/>
                <a:gd name="T2" fmla="*/ 36 w 39"/>
                <a:gd name="T3" fmla="*/ 5 h 32"/>
                <a:gd name="T4" fmla="*/ 40 w 39"/>
                <a:gd name="T5" fmla="*/ 1 h 32"/>
                <a:gd name="T6" fmla="*/ 35 w 39"/>
                <a:gd name="T7" fmla="*/ 3 h 32"/>
                <a:gd name="T8" fmla="*/ 29 w 39"/>
                <a:gd name="T9" fmla="*/ 0 h 32"/>
                <a:gd name="T10" fmla="*/ 19 w 39"/>
                <a:gd name="T11" fmla="*/ 8 h 32"/>
                <a:gd name="T12" fmla="*/ 19 w 39"/>
                <a:gd name="T13" fmla="*/ 10 h 32"/>
                <a:gd name="T14" fmla="*/ 3 w 39"/>
                <a:gd name="T15" fmla="*/ 2 h 32"/>
                <a:gd name="T16" fmla="*/ 2 w 39"/>
                <a:gd name="T17" fmla="*/ 6 h 32"/>
                <a:gd name="T18" fmla="*/ 6 w 39"/>
                <a:gd name="T19" fmla="*/ 12 h 32"/>
                <a:gd name="T20" fmla="*/ 2 w 39"/>
                <a:gd name="T21" fmla="*/ 11 h 32"/>
                <a:gd name="T22" fmla="*/ 2 w 39"/>
                <a:gd name="T23" fmla="*/ 11 h 32"/>
                <a:gd name="T24" fmla="*/ 8 w 39"/>
                <a:gd name="T25" fmla="*/ 21 h 32"/>
                <a:gd name="T26" fmla="*/ 6 w 39"/>
                <a:gd name="T27" fmla="*/ 21 h 32"/>
                <a:gd name="T28" fmla="*/ 5 w 39"/>
                <a:gd name="T29" fmla="*/ 21 h 32"/>
                <a:gd name="T30" fmla="*/ 12 w 39"/>
                <a:gd name="T31" fmla="*/ 27 h 32"/>
                <a:gd name="T32" fmla="*/ 2 w 39"/>
                <a:gd name="T33" fmla="*/ 30 h 32"/>
                <a:gd name="T34" fmla="*/ 0 w 39"/>
                <a:gd name="T35" fmla="*/ 30 h 32"/>
                <a:gd name="T36" fmla="*/ 13 w 39"/>
                <a:gd name="T37" fmla="*/ 34 h 32"/>
                <a:gd name="T38" fmla="*/ 37 w 39"/>
                <a:gd name="T39" fmla="*/ 9 h 32"/>
                <a:gd name="T40" fmla="*/ 37 w 39"/>
                <a:gd name="T41" fmla="*/ 8 h 32"/>
                <a:gd name="T42" fmla="*/ 41 w 39"/>
                <a:gd name="T43" fmla="*/ 4 h 3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2">
                  <a:moveTo>
                    <a:pt x="39" y="4"/>
                  </a:moveTo>
                  <a:cubicBezTo>
                    <a:pt x="37" y="5"/>
                    <a:pt x="36" y="5"/>
                    <a:pt x="34" y="5"/>
                  </a:cubicBezTo>
                  <a:cubicBezTo>
                    <a:pt x="36" y="4"/>
                    <a:pt x="37" y="3"/>
                    <a:pt x="38" y="1"/>
                  </a:cubicBezTo>
                  <a:cubicBezTo>
                    <a:pt x="36" y="2"/>
                    <a:pt x="35" y="3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10"/>
                    <a:pt x="7" y="7"/>
                    <a:pt x="3" y="2"/>
                  </a:cubicBezTo>
                  <a:cubicBezTo>
                    <a:pt x="2" y="3"/>
                    <a:pt x="2" y="4"/>
                    <a:pt x="2" y="6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5"/>
                    <a:pt x="12" y="25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2"/>
                    <a:pt x="13" y="32"/>
                  </a:cubicBezTo>
                  <a:cubicBezTo>
                    <a:pt x="27" y="32"/>
                    <a:pt x="35" y="20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6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grpSp>
        <p:nvGrpSpPr>
          <p:cNvPr id="48" name="Group 100"/>
          <p:cNvGrpSpPr/>
          <p:nvPr/>
        </p:nvGrpSpPr>
        <p:grpSpPr bwMode="auto">
          <a:xfrm>
            <a:off x="3658140" y="5329225"/>
            <a:ext cx="280054" cy="276944"/>
            <a:chOff x="2039" y="2500"/>
            <a:chExt cx="90" cy="89"/>
          </a:xfrm>
        </p:grpSpPr>
        <p:sp>
          <p:nvSpPr>
            <p:cNvPr id="49" name="Oval 73"/>
            <p:cNvSpPr>
              <a:spLocks noChangeArrowheads="1"/>
            </p:cNvSpPr>
            <p:nvPr/>
          </p:nvSpPr>
          <p:spPr bwMode="auto">
            <a:xfrm>
              <a:off x="2039" y="2500"/>
              <a:ext cx="90" cy="89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50" name="Freeform 74"/>
            <p:cNvSpPr/>
            <p:nvPr/>
          </p:nvSpPr>
          <p:spPr bwMode="auto">
            <a:xfrm>
              <a:off x="2074" y="2525"/>
              <a:ext cx="21" cy="39"/>
            </a:xfrm>
            <a:custGeom>
              <a:avLst/>
              <a:gdLst>
                <a:gd name="T0" fmla="*/ 4 w 20"/>
                <a:gd name="T1" fmla="*/ 23 h 38"/>
                <a:gd name="T2" fmla="*/ 4 w 20"/>
                <a:gd name="T3" fmla="*/ 40 h 38"/>
                <a:gd name="T4" fmla="*/ 15 w 20"/>
                <a:gd name="T5" fmla="*/ 40 h 38"/>
                <a:gd name="T6" fmla="*/ 15 w 20"/>
                <a:gd name="T7" fmla="*/ 23 h 38"/>
                <a:gd name="T8" fmla="*/ 20 w 20"/>
                <a:gd name="T9" fmla="*/ 23 h 38"/>
                <a:gd name="T10" fmla="*/ 22 w 20"/>
                <a:gd name="T11" fmla="*/ 14 h 38"/>
                <a:gd name="T12" fmla="*/ 15 w 20"/>
                <a:gd name="T13" fmla="*/ 14 h 38"/>
                <a:gd name="T14" fmla="*/ 15 w 20"/>
                <a:gd name="T15" fmla="*/ 9 h 38"/>
                <a:gd name="T16" fmla="*/ 16 w 20"/>
                <a:gd name="T17" fmla="*/ 7 h 38"/>
                <a:gd name="T18" fmla="*/ 20 w 20"/>
                <a:gd name="T19" fmla="*/ 7 h 38"/>
                <a:gd name="T20" fmla="*/ 20 w 20"/>
                <a:gd name="T21" fmla="*/ 0 h 38"/>
                <a:gd name="T22" fmla="*/ 13 w 20"/>
                <a:gd name="T23" fmla="*/ 0 h 38"/>
                <a:gd name="T24" fmla="*/ 4 w 20"/>
                <a:gd name="T25" fmla="*/ 6 h 38"/>
                <a:gd name="T26" fmla="*/ 4 w 20"/>
                <a:gd name="T27" fmla="*/ 14 h 38"/>
                <a:gd name="T28" fmla="*/ 0 w 20"/>
                <a:gd name="T29" fmla="*/ 14 h 38"/>
                <a:gd name="T30" fmla="*/ 0 w 20"/>
                <a:gd name="T31" fmla="*/ 23 h 38"/>
                <a:gd name="T32" fmla="*/ 4 w 20"/>
                <a:gd name="T33" fmla="*/ 23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8">
                  <a:moveTo>
                    <a:pt x="4" y="21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1"/>
                    <a:pt x="13" y="9"/>
                  </a:cubicBezTo>
                  <a:cubicBezTo>
                    <a:pt x="13" y="8"/>
                    <a:pt x="13" y="7"/>
                    <a:pt x="14" y="7"/>
                  </a:cubicBezTo>
                  <a:cubicBezTo>
                    <a:pt x="16" y="7"/>
                    <a:pt x="18" y="7"/>
                    <a:pt x="18" y="7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3"/>
                    <a:pt x="4" y="6"/>
                  </a:cubicBezTo>
                  <a:cubicBezTo>
                    <a:pt x="4" y="10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4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grpSp>
        <p:nvGrpSpPr>
          <p:cNvPr id="51" name="Group 102"/>
          <p:cNvGrpSpPr/>
          <p:nvPr/>
        </p:nvGrpSpPr>
        <p:grpSpPr bwMode="auto">
          <a:xfrm>
            <a:off x="4376801" y="5329225"/>
            <a:ext cx="280054" cy="276944"/>
            <a:chOff x="2380" y="2500"/>
            <a:chExt cx="90" cy="89"/>
          </a:xfrm>
        </p:grpSpPr>
        <p:sp>
          <p:nvSpPr>
            <p:cNvPr id="52" name="Oval 76"/>
            <p:cNvSpPr>
              <a:spLocks noChangeArrowheads="1"/>
            </p:cNvSpPr>
            <p:nvPr/>
          </p:nvSpPr>
          <p:spPr bwMode="auto">
            <a:xfrm>
              <a:off x="2380" y="2500"/>
              <a:ext cx="90" cy="89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53" name="Freeform 77"/>
            <p:cNvSpPr>
              <a:spLocks noEditPoints="1"/>
            </p:cNvSpPr>
            <p:nvPr/>
          </p:nvSpPr>
          <p:spPr bwMode="auto">
            <a:xfrm>
              <a:off x="2405" y="2525"/>
              <a:ext cx="40" cy="39"/>
            </a:xfrm>
            <a:custGeom>
              <a:avLst/>
              <a:gdLst>
                <a:gd name="T0" fmla="*/ 22 w 39"/>
                <a:gd name="T1" fmla="*/ 40 h 38"/>
                <a:gd name="T2" fmla="*/ 0 w 39"/>
                <a:gd name="T3" fmla="*/ 21 h 38"/>
                <a:gd name="T4" fmla="*/ 22 w 39"/>
                <a:gd name="T5" fmla="*/ 0 h 38"/>
                <a:gd name="T6" fmla="*/ 41 w 39"/>
                <a:gd name="T7" fmla="*/ 21 h 38"/>
                <a:gd name="T8" fmla="*/ 22 w 39"/>
                <a:gd name="T9" fmla="*/ 40 h 38"/>
                <a:gd name="T10" fmla="*/ 38 w 39"/>
                <a:gd name="T11" fmla="*/ 24 h 38"/>
                <a:gd name="T12" fmla="*/ 28 w 39"/>
                <a:gd name="T13" fmla="*/ 23 h 38"/>
                <a:gd name="T14" fmla="*/ 31 w 39"/>
                <a:gd name="T15" fmla="*/ 35 h 38"/>
                <a:gd name="T16" fmla="*/ 38 w 39"/>
                <a:gd name="T17" fmla="*/ 24 h 38"/>
                <a:gd name="T18" fmla="*/ 28 w 39"/>
                <a:gd name="T19" fmla="*/ 36 h 38"/>
                <a:gd name="T20" fmla="*/ 25 w 39"/>
                <a:gd name="T21" fmla="*/ 24 h 38"/>
                <a:gd name="T22" fmla="*/ 24 w 39"/>
                <a:gd name="T23" fmla="*/ 24 h 38"/>
                <a:gd name="T24" fmla="*/ 10 w 39"/>
                <a:gd name="T25" fmla="*/ 34 h 38"/>
                <a:gd name="T26" fmla="*/ 22 w 39"/>
                <a:gd name="T27" fmla="*/ 37 h 38"/>
                <a:gd name="T28" fmla="*/ 28 w 39"/>
                <a:gd name="T29" fmla="*/ 36 h 38"/>
                <a:gd name="T30" fmla="*/ 7 w 39"/>
                <a:gd name="T31" fmla="*/ 32 h 38"/>
                <a:gd name="T32" fmla="*/ 23 w 39"/>
                <a:gd name="T33" fmla="*/ 21 h 38"/>
                <a:gd name="T34" fmla="*/ 23 w 39"/>
                <a:gd name="T35" fmla="*/ 21 h 38"/>
                <a:gd name="T36" fmla="*/ 22 w 39"/>
                <a:gd name="T37" fmla="*/ 16 h 38"/>
                <a:gd name="T38" fmla="*/ 3 w 39"/>
                <a:gd name="T39" fmla="*/ 18 h 38"/>
                <a:gd name="T40" fmla="*/ 3 w 39"/>
                <a:gd name="T41" fmla="*/ 21 h 38"/>
                <a:gd name="T42" fmla="*/ 7 w 39"/>
                <a:gd name="T43" fmla="*/ 32 h 38"/>
                <a:gd name="T44" fmla="*/ 4 w 39"/>
                <a:gd name="T45" fmla="*/ 16 h 38"/>
                <a:gd name="T46" fmla="*/ 19 w 39"/>
                <a:gd name="T47" fmla="*/ 14 h 38"/>
                <a:gd name="T48" fmla="*/ 13 w 39"/>
                <a:gd name="T49" fmla="*/ 4 h 38"/>
                <a:gd name="T50" fmla="*/ 4 w 39"/>
                <a:gd name="T51" fmla="*/ 16 h 38"/>
                <a:gd name="T52" fmla="*/ 16 w 39"/>
                <a:gd name="T53" fmla="*/ 3 h 38"/>
                <a:gd name="T54" fmla="*/ 24 w 39"/>
                <a:gd name="T55" fmla="*/ 13 h 38"/>
                <a:gd name="T56" fmla="*/ 33 w 39"/>
                <a:gd name="T57" fmla="*/ 7 h 38"/>
                <a:gd name="T58" fmla="*/ 22 w 39"/>
                <a:gd name="T59" fmla="*/ 3 h 38"/>
                <a:gd name="T60" fmla="*/ 16 w 39"/>
                <a:gd name="T61" fmla="*/ 3 h 38"/>
                <a:gd name="T62" fmla="*/ 34 w 39"/>
                <a:gd name="T63" fmla="*/ 9 h 38"/>
                <a:gd name="T64" fmla="*/ 25 w 39"/>
                <a:gd name="T65" fmla="*/ 15 h 38"/>
                <a:gd name="T66" fmla="*/ 26 w 39"/>
                <a:gd name="T67" fmla="*/ 17 h 38"/>
                <a:gd name="T68" fmla="*/ 27 w 39"/>
                <a:gd name="T69" fmla="*/ 18 h 38"/>
                <a:gd name="T70" fmla="*/ 38 w 39"/>
                <a:gd name="T71" fmla="*/ 21 h 38"/>
                <a:gd name="T72" fmla="*/ 34 w 39"/>
                <a:gd name="T73" fmla="*/ 9 h 3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8">
                  <a:moveTo>
                    <a:pt x="20" y="38"/>
                  </a:moveTo>
                  <a:cubicBezTo>
                    <a:pt x="9" y="38"/>
                    <a:pt x="0" y="30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0" y="0"/>
                    <a:pt x="39" y="8"/>
                    <a:pt x="39" y="19"/>
                  </a:cubicBezTo>
                  <a:cubicBezTo>
                    <a:pt x="39" y="30"/>
                    <a:pt x="30" y="38"/>
                    <a:pt x="20" y="38"/>
                  </a:cubicBezTo>
                  <a:close/>
                  <a:moveTo>
                    <a:pt x="36" y="22"/>
                  </a:moveTo>
                  <a:cubicBezTo>
                    <a:pt x="35" y="21"/>
                    <a:pt x="31" y="20"/>
                    <a:pt x="26" y="21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0"/>
                    <a:pt x="35" y="26"/>
                    <a:pt x="36" y="22"/>
                  </a:cubicBezTo>
                  <a:close/>
                  <a:moveTo>
                    <a:pt x="26" y="34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5"/>
                    <a:pt x="10" y="31"/>
                    <a:pt x="10" y="32"/>
                  </a:cubicBezTo>
                  <a:cubicBezTo>
                    <a:pt x="12" y="34"/>
                    <a:pt x="16" y="35"/>
                    <a:pt x="20" y="35"/>
                  </a:cubicBezTo>
                  <a:cubicBezTo>
                    <a:pt x="22" y="35"/>
                    <a:pt x="24" y="35"/>
                    <a:pt x="26" y="34"/>
                  </a:cubicBezTo>
                  <a:close/>
                  <a:moveTo>
                    <a:pt x="7" y="30"/>
                  </a:moveTo>
                  <a:cubicBezTo>
                    <a:pt x="8" y="29"/>
                    <a:pt x="12" y="22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1" y="17"/>
                    <a:pt x="20" y="16"/>
                  </a:cubicBezTo>
                  <a:cubicBezTo>
                    <a:pt x="12" y="19"/>
                    <a:pt x="4" y="18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3"/>
                    <a:pt x="5" y="27"/>
                    <a:pt x="7" y="30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9"/>
                    <a:pt x="13" y="5"/>
                    <a:pt x="13" y="4"/>
                  </a:cubicBezTo>
                  <a:cubicBezTo>
                    <a:pt x="8" y="6"/>
                    <a:pt x="5" y="11"/>
                    <a:pt x="4" y="16"/>
                  </a:cubicBezTo>
                  <a:close/>
                  <a:moveTo>
                    <a:pt x="16" y="3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0"/>
                    <a:pt x="30" y="7"/>
                    <a:pt x="31" y="7"/>
                  </a:cubicBezTo>
                  <a:cubicBezTo>
                    <a:pt x="28" y="4"/>
                    <a:pt x="24" y="3"/>
                    <a:pt x="20" y="3"/>
                  </a:cubicBezTo>
                  <a:cubicBezTo>
                    <a:pt x="18" y="3"/>
                    <a:pt x="17" y="3"/>
                    <a:pt x="16" y="3"/>
                  </a:cubicBezTo>
                  <a:close/>
                  <a:moveTo>
                    <a:pt x="32" y="9"/>
                  </a:moveTo>
                  <a:cubicBezTo>
                    <a:pt x="32" y="9"/>
                    <a:pt x="29" y="13"/>
                    <a:pt x="23" y="15"/>
                  </a:cubicBezTo>
                  <a:cubicBezTo>
                    <a:pt x="24" y="16"/>
                    <a:pt x="24" y="17"/>
                    <a:pt x="24" y="17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30" y="18"/>
                    <a:pt x="36" y="19"/>
                    <a:pt x="36" y="19"/>
                  </a:cubicBezTo>
                  <a:cubicBezTo>
                    <a:pt x="36" y="15"/>
                    <a:pt x="35" y="11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grpSp>
        <p:nvGrpSpPr>
          <p:cNvPr id="54" name="Group 101"/>
          <p:cNvGrpSpPr/>
          <p:nvPr/>
        </p:nvGrpSpPr>
        <p:grpSpPr bwMode="auto">
          <a:xfrm>
            <a:off x="4015915" y="5329225"/>
            <a:ext cx="283166" cy="276944"/>
            <a:chOff x="2209" y="2500"/>
            <a:chExt cx="91" cy="89"/>
          </a:xfrm>
        </p:grpSpPr>
        <p:sp>
          <p:nvSpPr>
            <p:cNvPr id="55" name="Oval 79"/>
            <p:cNvSpPr>
              <a:spLocks noChangeArrowheads="1"/>
            </p:cNvSpPr>
            <p:nvPr/>
          </p:nvSpPr>
          <p:spPr bwMode="auto">
            <a:xfrm>
              <a:off x="2209" y="2500"/>
              <a:ext cx="91" cy="89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56" name="Freeform 80"/>
            <p:cNvSpPr>
              <a:spLocks noEditPoints="1"/>
            </p:cNvSpPr>
            <p:nvPr/>
          </p:nvSpPr>
          <p:spPr bwMode="auto">
            <a:xfrm>
              <a:off x="2234" y="2522"/>
              <a:ext cx="41" cy="38"/>
            </a:xfrm>
            <a:custGeom>
              <a:avLst/>
              <a:gdLst>
                <a:gd name="T0" fmla="*/ 9 w 39"/>
                <a:gd name="T1" fmla="*/ 4 h 37"/>
                <a:gd name="T2" fmla="*/ 5 w 39"/>
                <a:gd name="T3" fmla="*/ 8 h 37"/>
                <a:gd name="T4" fmla="*/ 0 w 39"/>
                <a:gd name="T5" fmla="*/ 4 h 37"/>
                <a:gd name="T6" fmla="*/ 5 w 39"/>
                <a:gd name="T7" fmla="*/ 0 h 37"/>
                <a:gd name="T8" fmla="*/ 9 w 39"/>
                <a:gd name="T9" fmla="*/ 4 h 37"/>
                <a:gd name="T10" fmla="*/ 1 w 39"/>
                <a:gd name="T11" fmla="*/ 39 h 37"/>
                <a:gd name="T12" fmla="*/ 1 w 39"/>
                <a:gd name="T13" fmla="*/ 11 h 37"/>
                <a:gd name="T14" fmla="*/ 9 w 39"/>
                <a:gd name="T15" fmla="*/ 11 h 37"/>
                <a:gd name="T16" fmla="*/ 9 w 39"/>
                <a:gd name="T17" fmla="*/ 39 h 37"/>
                <a:gd name="T18" fmla="*/ 1 w 39"/>
                <a:gd name="T19" fmla="*/ 39 h 37"/>
                <a:gd name="T20" fmla="*/ 16 w 39"/>
                <a:gd name="T21" fmla="*/ 21 h 37"/>
                <a:gd name="T22" fmla="*/ 16 w 39"/>
                <a:gd name="T23" fmla="*/ 11 h 37"/>
                <a:gd name="T24" fmla="*/ 23 w 39"/>
                <a:gd name="T25" fmla="*/ 11 h 37"/>
                <a:gd name="T26" fmla="*/ 23 w 39"/>
                <a:gd name="T27" fmla="*/ 15 h 37"/>
                <a:gd name="T28" fmla="*/ 23 w 39"/>
                <a:gd name="T29" fmla="*/ 15 h 37"/>
                <a:gd name="T30" fmla="*/ 32 w 39"/>
                <a:gd name="T31" fmla="*/ 10 h 37"/>
                <a:gd name="T32" fmla="*/ 43 w 39"/>
                <a:gd name="T33" fmla="*/ 24 h 37"/>
                <a:gd name="T34" fmla="*/ 43 w 39"/>
                <a:gd name="T35" fmla="*/ 39 h 37"/>
                <a:gd name="T36" fmla="*/ 35 w 39"/>
                <a:gd name="T37" fmla="*/ 39 h 37"/>
                <a:gd name="T38" fmla="*/ 35 w 39"/>
                <a:gd name="T39" fmla="*/ 25 h 37"/>
                <a:gd name="T40" fmla="*/ 28 w 39"/>
                <a:gd name="T41" fmla="*/ 17 h 37"/>
                <a:gd name="T42" fmla="*/ 24 w 39"/>
                <a:gd name="T43" fmla="*/ 22 h 37"/>
                <a:gd name="T44" fmla="*/ 24 w 39"/>
                <a:gd name="T45" fmla="*/ 24 h 37"/>
                <a:gd name="T46" fmla="*/ 24 w 39"/>
                <a:gd name="T47" fmla="*/ 39 h 37"/>
                <a:gd name="T48" fmla="*/ 16 w 39"/>
                <a:gd name="T49" fmla="*/ 39 h 37"/>
                <a:gd name="T50" fmla="*/ 16 w 39"/>
                <a:gd name="T51" fmla="*/ 21 h 3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7">
                  <a:moveTo>
                    <a:pt x="9" y="4"/>
                  </a:moveTo>
                  <a:cubicBezTo>
                    <a:pt x="9" y="6"/>
                    <a:pt x="8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8" y="0"/>
                    <a:pt x="9" y="1"/>
                    <a:pt x="9" y="4"/>
                  </a:cubicBezTo>
                  <a:close/>
                  <a:moveTo>
                    <a:pt x="1" y="37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37"/>
                    <a:pt x="9" y="37"/>
                    <a:pt x="9" y="37"/>
                  </a:cubicBezTo>
                  <a:lnTo>
                    <a:pt x="1" y="37"/>
                  </a:lnTo>
                  <a:close/>
                  <a:moveTo>
                    <a:pt x="14" y="19"/>
                  </a:moveTo>
                  <a:cubicBezTo>
                    <a:pt x="14" y="16"/>
                    <a:pt x="14" y="13"/>
                    <a:pt x="14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3"/>
                    <a:pt x="25" y="10"/>
                    <a:pt x="29" y="10"/>
                  </a:cubicBezTo>
                  <a:cubicBezTo>
                    <a:pt x="35" y="10"/>
                    <a:pt x="39" y="14"/>
                    <a:pt x="39" y="22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19"/>
                    <a:pt x="29" y="17"/>
                    <a:pt x="26" y="17"/>
                  </a:cubicBezTo>
                  <a:cubicBezTo>
                    <a:pt x="24" y="17"/>
                    <a:pt x="23" y="19"/>
                    <a:pt x="22" y="20"/>
                  </a:cubicBezTo>
                  <a:cubicBezTo>
                    <a:pt x="22" y="21"/>
                    <a:pt x="22" y="21"/>
                    <a:pt x="22" y="22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4" y="37"/>
                    <a:pt x="14" y="37"/>
                    <a:pt x="14" y="37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sp>
        <p:nvSpPr>
          <p:cNvPr id="58" name="Freeform 82"/>
          <p:cNvSpPr/>
          <p:nvPr/>
        </p:nvSpPr>
        <p:spPr bwMode="auto">
          <a:xfrm>
            <a:off x="6407872" y="3992942"/>
            <a:ext cx="1624894" cy="1627000"/>
          </a:xfrm>
          <a:custGeom>
            <a:avLst/>
            <a:gdLst>
              <a:gd name="T0" fmla="*/ 371 w 741"/>
              <a:gd name="T1" fmla="*/ 0 h 740"/>
              <a:gd name="T2" fmla="*/ 0 w 741"/>
              <a:gd name="T3" fmla="*/ 370 h 740"/>
              <a:gd name="T4" fmla="*/ 371 w 741"/>
              <a:gd name="T5" fmla="*/ 740 h 740"/>
              <a:gd name="T6" fmla="*/ 741 w 741"/>
              <a:gd name="T7" fmla="*/ 370 h 740"/>
              <a:gd name="T8" fmla="*/ 741 w 741"/>
              <a:gd name="T9" fmla="*/ 0 h 740"/>
              <a:gd name="T10" fmla="*/ 371 w 741"/>
              <a:gd name="T11" fmla="*/ 0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1" h="740">
                <a:moveTo>
                  <a:pt x="371" y="0"/>
                </a:moveTo>
                <a:cubicBezTo>
                  <a:pt x="166" y="0"/>
                  <a:pt x="0" y="165"/>
                  <a:pt x="0" y="370"/>
                </a:cubicBezTo>
                <a:cubicBezTo>
                  <a:pt x="0" y="574"/>
                  <a:pt x="166" y="740"/>
                  <a:pt x="371" y="740"/>
                </a:cubicBezTo>
                <a:cubicBezTo>
                  <a:pt x="575" y="740"/>
                  <a:pt x="741" y="574"/>
                  <a:pt x="741" y="370"/>
                </a:cubicBezTo>
                <a:cubicBezTo>
                  <a:pt x="741" y="0"/>
                  <a:pt x="741" y="0"/>
                  <a:pt x="741" y="0"/>
                </a:cubicBezTo>
                <a:lnTo>
                  <a:pt x="371" y="0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r="-130"/>
            </a:stretch>
          </a:blipFill>
          <a:ln w="50800">
            <a:solidFill>
              <a:schemeClr val="bg1"/>
            </a:solidFill>
            <a:round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9" name="Rectangle 83"/>
          <p:cNvSpPr>
            <a:spLocks noChangeArrowheads="1"/>
          </p:cNvSpPr>
          <p:nvPr/>
        </p:nvSpPr>
        <p:spPr bwMode="auto">
          <a:xfrm>
            <a:off x="8231434" y="3891782"/>
            <a:ext cx="605790" cy="3987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rgbClr val="FFF5F6"/>
                </a:solidFill>
                <a:latin typeface="+mn-ea"/>
              </a:rPr>
              <a:t>xxx</a:t>
            </a:r>
            <a:endParaRPr lang="en-US" altLang="zh-CN" sz="2000" b="1" dirty="0">
              <a:solidFill>
                <a:srgbClr val="FFF5F6"/>
              </a:solidFill>
              <a:latin typeface="+mn-ea"/>
            </a:endParaRPr>
          </a:p>
        </p:txBody>
      </p:sp>
      <p:sp>
        <p:nvSpPr>
          <p:cNvPr id="60" name="Rectangle 84"/>
          <p:cNvSpPr>
            <a:spLocks noChangeArrowheads="1"/>
          </p:cNvSpPr>
          <p:nvPr/>
        </p:nvSpPr>
        <p:spPr bwMode="auto">
          <a:xfrm>
            <a:off x="8231434" y="4250059"/>
            <a:ext cx="1066318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+mn-ea"/>
              </a:rPr>
              <a:t>Designer </a:t>
            </a:r>
            <a:endParaRPr lang="en-US" altLang="zh-CN" sz="1600" b="1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61" name="Group 114"/>
          <p:cNvGrpSpPr/>
          <p:nvPr/>
        </p:nvGrpSpPr>
        <p:grpSpPr bwMode="auto">
          <a:xfrm>
            <a:off x="8327888" y="5329225"/>
            <a:ext cx="283166" cy="276944"/>
            <a:chOff x="4255" y="2500"/>
            <a:chExt cx="91" cy="89"/>
          </a:xfrm>
        </p:grpSpPr>
        <p:sp>
          <p:nvSpPr>
            <p:cNvPr id="62" name="Oval 86"/>
            <p:cNvSpPr>
              <a:spLocks noChangeArrowheads="1"/>
            </p:cNvSpPr>
            <p:nvPr/>
          </p:nvSpPr>
          <p:spPr bwMode="auto">
            <a:xfrm>
              <a:off x="4255" y="2500"/>
              <a:ext cx="91" cy="89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63" name="Freeform 87"/>
            <p:cNvSpPr/>
            <p:nvPr/>
          </p:nvSpPr>
          <p:spPr bwMode="auto">
            <a:xfrm>
              <a:off x="4280" y="2528"/>
              <a:ext cx="41" cy="33"/>
            </a:xfrm>
            <a:custGeom>
              <a:avLst/>
              <a:gdLst>
                <a:gd name="T0" fmla="*/ 43 w 39"/>
                <a:gd name="T1" fmla="*/ 4 h 32"/>
                <a:gd name="T2" fmla="*/ 38 w 39"/>
                <a:gd name="T3" fmla="*/ 5 h 32"/>
                <a:gd name="T4" fmla="*/ 42 w 39"/>
                <a:gd name="T5" fmla="*/ 1 h 32"/>
                <a:gd name="T6" fmla="*/ 37 w 39"/>
                <a:gd name="T7" fmla="*/ 3 h 32"/>
                <a:gd name="T8" fmla="*/ 29 w 39"/>
                <a:gd name="T9" fmla="*/ 0 h 32"/>
                <a:gd name="T10" fmla="*/ 21 w 39"/>
                <a:gd name="T11" fmla="*/ 8 h 32"/>
                <a:gd name="T12" fmla="*/ 21 w 39"/>
                <a:gd name="T13" fmla="*/ 10 h 32"/>
                <a:gd name="T14" fmla="*/ 3 w 39"/>
                <a:gd name="T15" fmla="*/ 2 h 32"/>
                <a:gd name="T16" fmla="*/ 2 w 39"/>
                <a:gd name="T17" fmla="*/ 6 h 32"/>
                <a:gd name="T18" fmla="*/ 6 w 39"/>
                <a:gd name="T19" fmla="*/ 12 h 32"/>
                <a:gd name="T20" fmla="*/ 2 w 39"/>
                <a:gd name="T21" fmla="*/ 11 h 32"/>
                <a:gd name="T22" fmla="*/ 2 w 39"/>
                <a:gd name="T23" fmla="*/ 11 h 32"/>
                <a:gd name="T24" fmla="*/ 8 w 39"/>
                <a:gd name="T25" fmla="*/ 21 h 32"/>
                <a:gd name="T26" fmla="*/ 6 w 39"/>
                <a:gd name="T27" fmla="*/ 21 h 32"/>
                <a:gd name="T28" fmla="*/ 5 w 39"/>
                <a:gd name="T29" fmla="*/ 21 h 32"/>
                <a:gd name="T30" fmla="*/ 14 w 39"/>
                <a:gd name="T31" fmla="*/ 27 h 32"/>
                <a:gd name="T32" fmla="*/ 2 w 39"/>
                <a:gd name="T33" fmla="*/ 30 h 32"/>
                <a:gd name="T34" fmla="*/ 0 w 39"/>
                <a:gd name="T35" fmla="*/ 30 h 32"/>
                <a:gd name="T36" fmla="*/ 15 w 39"/>
                <a:gd name="T37" fmla="*/ 34 h 32"/>
                <a:gd name="T38" fmla="*/ 39 w 39"/>
                <a:gd name="T39" fmla="*/ 9 h 32"/>
                <a:gd name="T40" fmla="*/ 39 w 39"/>
                <a:gd name="T41" fmla="*/ 8 h 32"/>
                <a:gd name="T42" fmla="*/ 43 w 39"/>
                <a:gd name="T43" fmla="*/ 4 h 3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2">
                  <a:moveTo>
                    <a:pt x="39" y="4"/>
                  </a:moveTo>
                  <a:cubicBezTo>
                    <a:pt x="37" y="5"/>
                    <a:pt x="36" y="5"/>
                    <a:pt x="34" y="5"/>
                  </a:cubicBezTo>
                  <a:cubicBezTo>
                    <a:pt x="36" y="4"/>
                    <a:pt x="37" y="3"/>
                    <a:pt x="38" y="1"/>
                  </a:cubicBezTo>
                  <a:cubicBezTo>
                    <a:pt x="36" y="2"/>
                    <a:pt x="35" y="3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10"/>
                    <a:pt x="7" y="7"/>
                    <a:pt x="3" y="2"/>
                  </a:cubicBezTo>
                  <a:cubicBezTo>
                    <a:pt x="2" y="3"/>
                    <a:pt x="2" y="4"/>
                    <a:pt x="2" y="6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5"/>
                    <a:pt x="12" y="25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2"/>
                    <a:pt x="13" y="32"/>
                  </a:cubicBezTo>
                  <a:cubicBezTo>
                    <a:pt x="27" y="32"/>
                    <a:pt x="35" y="20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6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grpSp>
        <p:nvGrpSpPr>
          <p:cNvPr id="64" name="Group 113"/>
          <p:cNvGrpSpPr/>
          <p:nvPr/>
        </p:nvGrpSpPr>
        <p:grpSpPr bwMode="auto">
          <a:xfrm>
            <a:off x="8688272" y="5329225"/>
            <a:ext cx="283166" cy="276944"/>
            <a:chOff x="4426" y="2500"/>
            <a:chExt cx="91" cy="89"/>
          </a:xfrm>
        </p:grpSpPr>
        <p:sp>
          <p:nvSpPr>
            <p:cNvPr id="65" name="Oval 89"/>
            <p:cNvSpPr>
              <a:spLocks noChangeArrowheads="1"/>
            </p:cNvSpPr>
            <p:nvPr/>
          </p:nvSpPr>
          <p:spPr bwMode="auto">
            <a:xfrm>
              <a:off x="4426" y="2500"/>
              <a:ext cx="91" cy="89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66" name="Freeform 90"/>
            <p:cNvSpPr/>
            <p:nvPr/>
          </p:nvSpPr>
          <p:spPr bwMode="auto">
            <a:xfrm>
              <a:off x="4461" y="2525"/>
              <a:ext cx="21" cy="39"/>
            </a:xfrm>
            <a:custGeom>
              <a:avLst/>
              <a:gdLst>
                <a:gd name="T0" fmla="*/ 4 w 20"/>
                <a:gd name="T1" fmla="*/ 23 h 38"/>
                <a:gd name="T2" fmla="*/ 4 w 20"/>
                <a:gd name="T3" fmla="*/ 40 h 38"/>
                <a:gd name="T4" fmla="*/ 15 w 20"/>
                <a:gd name="T5" fmla="*/ 40 h 38"/>
                <a:gd name="T6" fmla="*/ 15 w 20"/>
                <a:gd name="T7" fmla="*/ 23 h 38"/>
                <a:gd name="T8" fmla="*/ 20 w 20"/>
                <a:gd name="T9" fmla="*/ 23 h 38"/>
                <a:gd name="T10" fmla="*/ 22 w 20"/>
                <a:gd name="T11" fmla="*/ 14 h 38"/>
                <a:gd name="T12" fmla="*/ 15 w 20"/>
                <a:gd name="T13" fmla="*/ 14 h 38"/>
                <a:gd name="T14" fmla="*/ 15 w 20"/>
                <a:gd name="T15" fmla="*/ 9 h 38"/>
                <a:gd name="T16" fmla="*/ 16 w 20"/>
                <a:gd name="T17" fmla="*/ 7 h 38"/>
                <a:gd name="T18" fmla="*/ 20 w 20"/>
                <a:gd name="T19" fmla="*/ 7 h 38"/>
                <a:gd name="T20" fmla="*/ 20 w 20"/>
                <a:gd name="T21" fmla="*/ 0 h 38"/>
                <a:gd name="T22" fmla="*/ 13 w 20"/>
                <a:gd name="T23" fmla="*/ 0 h 38"/>
                <a:gd name="T24" fmla="*/ 4 w 20"/>
                <a:gd name="T25" fmla="*/ 6 h 38"/>
                <a:gd name="T26" fmla="*/ 4 w 20"/>
                <a:gd name="T27" fmla="*/ 14 h 38"/>
                <a:gd name="T28" fmla="*/ 0 w 20"/>
                <a:gd name="T29" fmla="*/ 14 h 38"/>
                <a:gd name="T30" fmla="*/ 0 w 20"/>
                <a:gd name="T31" fmla="*/ 23 h 38"/>
                <a:gd name="T32" fmla="*/ 4 w 20"/>
                <a:gd name="T33" fmla="*/ 23 h 3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8">
                  <a:moveTo>
                    <a:pt x="4" y="21"/>
                  </a:moveTo>
                  <a:cubicBezTo>
                    <a:pt x="4" y="38"/>
                    <a:pt x="4" y="38"/>
                    <a:pt x="4" y="38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4"/>
                    <a:pt x="13" y="11"/>
                    <a:pt x="13" y="9"/>
                  </a:cubicBezTo>
                  <a:cubicBezTo>
                    <a:pt x="13" y="8"/>
                    <a:pt x="13" y="7"/>
                    <a:pt x="14" y="7"/>
                  </a:cubicBezTo>
                  <a:cubicBezTo>
                    <a:pt x="16" y="7"/>
                    <a:pt x="18" y="7"/>
                    <a:pt x="18" y="7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3"/>
                    <a:pt x="4" y="6"/>
                  </a:cubicBezTo>
                  <a:cubicBezTo>
                    <a:pt x="4" y="10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1"/>
                    <a:pt x="0" y="21"/>
                    <a:pt x="0" y="21"/>
                  </a:cubicBezTo>
                  <a:lnTo>
                    <a:pt x="4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grpSp>
        <p:nvGrpSpPr>
          <p:cNvPr id="67" name="Group 111"/>
          <p:cNvGrpSpPr/>
          <p:nvPr/>
        </p:nvGrpSpPr>
        <p:grpSpPr bwMode="auto">
          <a:xfrm>
            <a:off x="9406935" y="5329225"/>
            <a:ext cx="283166" cy="276944"/>
            <a:chOff x="4767" y="2500"/>
            <a:chExt cx="91" cy="89"/>
          </a:xfrm>
        </p:grpSpPr>
        <p:sp>
          <p:nvSpPr>
            <p:cNvPr id="68" name="Oval 92"/>
            <p:cNvSpPr>
              <a:spLocks noChangeArrowheads="1"/>
            </p:cNvSpPr>
            <p:nvPr/>
          </p:nvSpPr>
          <p:spPr bwMode="auto">
            <a:xfrm>
              <a:off x="4767" y="2500"/>
              <a:ext cx="91" cy="89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69" name="Freeform 93"/>
            <p:cNvSpPr>
              <a:spLocks noEditPoints="1"/>
            </p:cNvSpPr>
            <p:nvPr/>
          </p:nvSpPr>
          <p:spPr bwMode="auto">
            <a:xfrm>
              <a:off x="4792" y="2525"/>
              <a:ext cx="41" cy="39"/>
            </a:xfrm>
            <a:custGeom>
              <a:avLst/>
              <a:gdLst>
                <a:gd name="T0" fmla="*/ 22 w 39"/>
                <a:gd name="T1" fmla="*/ 40 h 38"/>
                <a:gd name="T2" fmla="*/ 0 w 39"/>
                <a:gd name="T3" fmla="*/ 21 h 38"/>
                <a:gd name="T4" fmla="*/ 22 w 39"/>
                <a:gd name="T5" fmla="*/ 0 h 38"/>
                <a:gd name="T6" fmla="*/ 43 w 39"/>
                <a:gd name="T7" fmla="*/ 21 h 38"/>
                <a:gd name="T8" fmla="*/ 22 w 39"/>
                <a:gd name="T9" fmla="*/ 40 h 38"/>
                <a:gd name="T10" fmla="*/ 40 w 39"/>
                <a:gd name="T11" fmla="*/ 24 h 38"/>
                <a:gd name="T12" fmla="*/ 28 w 39"/>
                <a:gd name="T13" fmla="*/ 23 h 38"/>
                <a:gd name="T14" fmla="*/ 32 w 39"/>
                <a:gd name="T15" fmla="*/ 35 h 38"/>
                <a:gd name="T16" fmla="*/ 40 w 39"/>
                <a:gd name="T17" fmla="*/ 24 h 38"/>
                <a:gd name="T18" fmla="*/ 28 w 39"/>
                <a:gd name="T19" fmla="*/ 36 h 38"/>
                <a:gd name="T20" fmla="*/ 25 w 39"/>
                <a:gd name="T21" fmla="*/ 24 h 38"/>
                <a:gd name="T22" fmla="*/ 24 w 39"/>
                <a:gd name="T23" fmla="*/ 24 h 38"/>
                <a:gd name="T24" fmla="*/ 12 w 39"/>
                <a:gd name="T25" fmla="*/ 34 h 38"/>
                <a:gd name="T26" fmla="*/ 22 w 39"/>
                <a:gd name="T27" fmla="*/ 37 h 38"/>
                <a:gd name="T28" fmla="*/ 28 w 39"/>
                <a:gd name="T29" fmla="*/ 36 h 38"/>
                <a:gd name="T30" fmla="*/ 7 w 39"/>
                <a:gd name="T31" fmla="*/ 32 h 38"/>
                <a:gd name="T32" fmla="*/ 23 w 39"/>
                <a:gd name="T33" fmla="*/ 21 h 38"/>
                <a:gd name="T34" fmla="*/ 23 w 39"/>
                <a:gd name="T35" fmla="*/ 21 h 38"/>
                <a:gd name="T36" fmla="*/ 22 w 39"/>
                <a:gd name="T37" fmla="*/ 16 h 38"/>
                <a:gd name="T38" fmla="*/ 3 w 39"/>
                <a:gd name="T39" fmla="*/ 18 h 38"/>
                <a:gd name="T40" fmla="*/ 3 w 39"/>
                <a:gd name="T41" fmla="*/ 21 h 38"/>
                <a:gd name="T42" fmla="*/ 7 w 39"/>
                <a:gd name="T43" fmla="*/ 32 h 38"/>
                <a:gd name="T44" fmla="*/ 4 w 39"/>
                <a:gd name="T45" fmla="*/ 16 h 38"/>
                <a:gd name="T46" fmla="*/ 21 w 39"/>
                <a:gd name="T47" fmla="*/ 14 h 38"/>
                <a:gd name="T48" fmla="*/ 15 w 39"/>
                <a:gd name="T49" fmla="*/ 4 h 38"/>
                <a:gd name="T50" fmla="*/ 4 w 39"/>
                <a:gd name="T51" fmla="*/ 16 h 38"/>
                <a:gd name="T52" fmla="*/ 18 w 39"/>
                <a:gd name="T53" fmla="*/ 3 h 38"/>
                <a:gd name="T54" fmla="*/ 24 w 39"/>
                <a:gd name="T55" fmla="*/ 13 h 38"/>
                <a:gd name="T56" fmla="*/ 35 w 39"/>
                <a:gd name="T57" fmla="*/ 7 h 38"/>
                <a:gd name="T58" fmla="*/ 22 w 39"/>
                <a:gd name="T59" fmla="*/ 3 h 38"/>
                <a:gd name="T60" fmla="*/ 18 w 39"/>
                <a:gd name="T61" fmla="*/ 3 h 38"/>
                <a:gd name="T62" fmla="*/ 36 w 39"/>
                <a:gd name="T63" fmla="*/ 9 h 38"/>
                <a:gd name="T64" fmla="*/ 25 w 39"/>
                <a:gd name="T65" fmla="*/ 15 h 38"/>
                <a:gd name="T66" fmla="*/ 26 w 39"/>
                <a:gd name="T67" fmla="*/ 17 h 38"/>
                <a:gd name="T68" fmla="*/ 27 w 39"/>
                <a:gd name="T69" fmla="*/ 18 h 38"/>
                <a:gd name="T70" fmla="*/ 40 w 39"/>
                <a:gd name="T71" fmla="*/ 21 h 38"/>
                <a:gd name="T72" fmla="*/ 36 w 39"/>
                <a:gd name="T73" fmla="*/ 9 h 38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8">
                  <a:moveTo>
                    <a:pt x="20" y="38"/>
                  </a:moveTo>
                  <a:cubicBezTo>
                    <a:pt x="9" y="38"/>
                    <a:pt x="0" y="30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0" y="0"/>
                    <a:pt x="39" y="8"/>
                    <a:pt x="39" y="19"/>
                  </a:cubicBezTo>
                  <a:cubicBezTo>
                    <a:pt x="39" y="30"/>
                    <a:pt x="30" y="38"/>
                    <a:pt x="20" y="38"/>
                  </a:cubicBezTo>
                  <a:close/>
                  <a:moveTo>
                    <a:pt x="36" y="22"/>
                  </a:moveTo>
                  <a:cubicBezTo>
                    <a:pt x="35" y="21"/>
                    <a:pt x="31" y="20"/>
                    <a:pt x="26" y="21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0"/>
                    <a:pt x="35" y="26"/>
                    <a:pt x="36" y="22"/>
                  </a:cubicBezTo>
                  <a:close/>
                  <a:moveTo>
                    <a:pt x="26" y="34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5"/>
                    <a:pt x="10" y="31"/>
                    <a:pt x="10" y="32"/>
                  </a:cubicBezTo>
                  <a:cubicBezTo>
                    <a:pt x="12" y="34"/>
                    <a:pt x="16" y="35"/>
                    <a:pt x="20" y="35"/>
                  </a:cubicBezTo>
                  <a:cubicBezTo>
                    <a:pt x="22" y="35"/>
                    <a:pt x="24" y="35"/>
                    <a:pt x="26" y="34"/>
                  </a:cubicBezTo>
                  <a:close/>
                  <a:moveTo>
                    <a:pt x="7" y="30"/>
                  </a:moveTo>
                  <a:cubicBezTo>
                    <a:pt x="8" y="29"/>
                    <a:pt x="12" y="22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8"/>
                    <a:pt x="21" y="17"/>
                    <a:pt x="20" y="16"/>
                  </a:cubicBezTo>
                  <a:cubicBezTo>
                    <a:pt x="12" y="19"/>
                    <a:pt x="4" y="18"/>
                    <a:pt x="3" y="18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3"/>
                    <a:pt x="5" y="27"/>
                    <a:pt x="7" y="30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9"/>
                    <a:pt x="13" y="5"/>
                    <a:pt x="13" y="4"/>
                  </a:cubicBezTo>
                  <a:cubicBezTo>
                    <a:pt x="8" y="6"/>
                    <a:pt x="5" y="11"/>
                    <a:pt x="4" y="16"/>
                  </a:cubicBezTo>
                  <a:close/>
                  <a:moveTo>
                    <a:pt x="16" y="3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0"/>
                    <a:pt x="30" y="7"/>
                    <a:pt x="31" y="7"/>
                  </a:cubicBezTo>
                  <a:cubicBezTo>
                    <a:pt x="28" y="4"/>
                    <a:pt x="24" y="3"/>
                    <a:pt x="20" y="3"/>
                  </a:cubicBezTo>
                  <a:cubicBezTo>
                    <a:pt x="18" y="3"/>
                    <a:pt x="17" y="3"/>
                    <a:pt x="16" y="3"/>
                  </a:cubicBezTo>
                  <a:close/>
                  <a:moveTo>
                    <a:pt x="32" y="9"/>
                  </a:moveTo>
                  <a:cubicBezTo>
                    <a:pt x="32" y="9"/>
                    <a:pt x="29" y="13"/>
                    <a:pt x="23" y="15"/>
                  </a:cubicBezTo>
                  <a:cubicBezTo>
                    <a:pt x="24" y="16"/>
                    <a:pt x="24" y="17"/>
                    <a:pt x="24" y="17"/>
                  </a:cubicBezTo>
                  <a:cubicBezTo>
                    <a:pt x="24" y="18"/>
                    <a:pt x="25" y="18"/>
                    <a:pt x="25" y="18"/>
                  </a:cubicBezTo>
                  <a:cubicBezTo>
                    <a:pt x="30" y="18"/>
                    <a:pt x="36" y="19"/>
                    <a:pt x="36" y="19"/>
                  </a:cubicBezTo>
                  <a:cubicBezTo>
                    <a:pt x="36" y="15"/>
                    <a:pt x="35" y="11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grpSp>
        <p:nvGrpSpPr>
          <p:cNvPr id="70" name="Group 112"/>
          <p:cNvGrpSpPr/>
          <p:nvPr/>
        </p:nvGrpSpPr>
        <p:grpSpPr bwMode="auto">
          <a:xfrm>
            <a:off x="9049159" y="5329225"/>
            <a:ext cx="280054" cy="276944"/>
            <a:chOff x="4597" y="2500"/>
            <a:chExt cx="90" cy="89"/>
          </a:xfrm>
        </p:grpSpPr>
        <p:sp>
          <p:nvSpPr>
            <p:cNvPr id="71" name="Oval 95"/>
            <p:cNvSpPr>
              <a:spLocks noChangeArrowheads="1"/>
            </p:cNvSpPr>
            <p:nvPr/>
          </p:nvSpPr>
          <p:spPr bwMode="auto">
            <a:xfrm>
              <a:off x="4597" y="2500"/>
              <a:ext cx="90" cy="89"/>
            </a:xfrm>
            <a:prstGeom prst="ellipse">
              <a:avLst/>
            </a:prstGeom>
            <a:solidFill>
              <a:srgbClr val="B0220C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72" name="Freeform 96"/>
            <p:cNvSpPr>
              <a:spLocks noEditPoints="1"/>
            </p:cNvSpPr>
            <p:nvPr/>
          </p:nvSpPr>
          <p:spPr bwMode="auto">
            <a:xfrm>
              <a:off x="4622" y="2522"/>
              <a:ext cx="40" cy="38"/>
            </a:xfrm>
            <a:custGeom>
              <a:avLst/>
              <a:gdLst>
                <a:gd name="T0" fmla="*/ 9 w 39"/>
                <a:gd name="T1" fmla="*/ 4 h 37"/>
                <a:gd name="T2" fmla="*/ 5 w 39"/>
                <a:gd name="T3" fmla="*/ 8 h 37"/>
                <a:gd name="T4" fmla="*/ 0 w 39"/>
                <a:gd name="T5" fmla="*/ 4 h 37"/>
                <a:gd name="T6" fmla="*/ 5 w 39"/>
                <a:gd name="T7" fmla="*/ 0 h 37"/>
                <a:gd name="T8" fmla="*/ 9 w 39"/>
                <a:gd name="T9" fmla="*/ 4 h 37"/>
                <a:gd name="T10" fmla="*/ 1 w 39"/>
                <a:gd name="T11" fmla="*/ 39 h 37"/>
                <a:gd name="T12" fmla="*/ 1 w 39"/>
                <a:gd name="T13" fmla="*/ 11 h 37"/>
                <a:gd name="T14" fmla="*/ 9 w 39"/>
                <a:gd name="T15" fmla="*/ 11 h 37"/>
                <a:gd name="T16" fmla="*/ 9 w 39"/>
                <a:gd name="T17" fmla="*/ 39 h 37"/>
                <a:gd name="T18" fmla="*/ 1 w 39"/>
                <a:gd name="T19" fmla="*/ 39 h 37"/>
                <a:gd name="T20" fmla="*/ 14 w 39"/>
                <a:gd name="T21" fmla="*/ 21 h 37"/>
                <a:gd name="T22" fmla="*/ 14 w 39"/>
                <a:gd name="T23" fmla="*/ 11 h 37"/>
                <a:gd name="T24" fmla="*/ 23 w 39"/>
                <a:gd name="T25" fmla="*/ 11 h 37"/>
                <a:gd name="T26" fmla="*/ 23 w 39"/>
                <a:gd name="T27" fmla="*/ 15 h 37"/>
                <a:gd name="T28" fmla="*/ 23 w 39"/>
                <a:gd name="T29" fmla="*/ 15 h 37"/>
                <a:gd name="T30" fmla="*/ 31 w 39"/>
                <a:gd name="T31" fmla="*/ 10 h 37"/>
                <a:gd name="T32" fmla="*/ 41 w 39"/>
                <a:gd name="T33" fmla="*/ 24 h 37"/>
                <a:gd name="T34" fmla="*/ 41 w 39"/>
                <a:gd name="T35" fmla="*/ 39 h 37"/>
                <a:gd name="T36" fmla="*/ 33 w 39"/>
                <a:gd name="T37" fmla="*/ 39 h 37"/>
                <a:gd name="T38" fmla="*/ 33 w 39"/>
                <a:gd name="T39" fmla="*/ 25 h 37"/>
                <a:gd name="T40" fmla="*/ 28 w 39"/>
                <a:gd name="T41" fmla="*/ 17 h 37"/>
                <a:gd name="T42" fmla="*/ 24 w 39"/>
                <a:gd name="T43" fmla="*/ 22 h 37"/>
                <a:gd name="T44" fmla="*/ 24 w 39"/>
                <a:gd name="T45" fmla="*/ 24 h 37"/>
                <a:gd name="T46" fmla="*/ 24 w 39"/>
                <a:gd name="T47" fmla="*/ 39 h 37"/>
                <a:gd name="T48" fmla="*/ 14 w 39"/>
                <a:gd name="T49" fmla="*/ 39 h 37"/>
                <a:gd name="T50" fmla="*/ 14 w 39"/>
                <a:gd name="T51" fmla="*/ 21 h 3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7">
                  <a:moveTo>
                    <a:pt x="9" y="4"/>
                  </a:moveTo>
                  <a:cubicBezTo>
                    <a:pt x="9" y="6"/>
                    <a:pt x="8" y="8"/>
                    <a:pt x="5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8" y="0"/>
                    <a:pt x="9" y="1"/>
                    <a:pt x="9" y="4"/>
                  </a:cubicBezTo>
                  <a:close/>
                  <a:moveTo>
                    <a:pt x="1" y="37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37"/>
                    <a:pt x="9" y="37"/>
                    <a:pt x="9" y="37"/>
                  </a:cubicBezTo>
                  <a:lnTo>
                    <a:pt x="1" y="37"/>
                  </a:lnTo>
                  <a:close/>
                  <a:moveTo>
                    <a:pt x="14" y="19"/>
                  </a:moveTo>
                  <a:cubicBezTo>
                    <a:pt x="14" y="16"/>
                    <a:pt x="14" y="13"/>
                    <a:pt x="14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3"/>
                    <a:pt x="25" y="10"/>
                    <a:pt x="29" y="10"/>
                  </a:cubicBezTo>
                  <a:cubicBezTo>
                    <a:pt x="35" y="10"/>
                    <a:pt x="39" y="14"/>
                    <a:pt x="39" y="22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19"/>
                    <a:pt x="29" y="17"/>
                    <a:pt x="26" y="17"/>
                  </a:cubicBezTo>
                  <a:cubicBezTo>
                    <a:pt x="24" y="17"/>
                    <a:pt x="23" y="19"/>
                    <a:pt x="22" y="20"/>
                  </a:cubicBezTo>
                  <a:cubicBezTo>
                    <a:pt x="22" y="21"/>
                    <a:pt x="22" y="21"/>
                    <a:pt x="22" y="22"/>
                  </a:cubicBezTo>
                  <a:cubicBezTo>
                    <a:pt x="22" y="37"/>
                    <a:pt x="22" y="37"/>
                    <a:pt x="22" y="37"/>
                  </a:cubicBezTo>
                  <a:cubicBezTo>
                    <a:pt x="14" y="37"/>
                    <a:pt x="14" y="37"/>
                    <a:pt x="14" y="37"/>
                  </a:cubicBezTo>
                  <a:lnTo>
                    <a:pt x="14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</p:grpSp>
      <p:sp>
        <p:nvSpPr>
          <p:cNvPr id="75" name="文本框 74"/>
          <p:cNvSpPr txBox="1"/>
          <p:nvPr/>
        </p:nvSpPr>
        <p:spPr>
          <a:xfrm>
            <a:off x="3218596" y="2468108"/>
            <a:ext cx="282231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3218596" y="4588613"/>
            <a:ext cx="282231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bg1"/>
                </a:solidFill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8231434" y="2468108"/>
            <a:ext cx="282231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bg1"/>
                </a:solidFill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8231434" y="4588613"/>
            <a:ext cx="282231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bg1"/>
                </a:solidFill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>
        <p:wipe/>
      </p:transition>
    </mc:Choice>
    <mc:Fallback>
      <p:transition spd="slow" advTm="7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5500"/>
                            </p:stCondLst>
                            <p:childTnLst>
                              <p:par>
                                <p:cTn id="1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25" grpId="0" animBg="1"/>
      <p:bldP spid="26" grpId="0"/>
      <p:bldP spid="27" grpId="0"/>
      <p:bldP spid="42" grpId="0" animBg="1"/>
      <p:bldP spid="43" grpId="0"/>
      <p:bldP spid="44" grpId="0"/>
      <p:bldP spid="58" grpId="0" animBg="1"/>
      <p:bldP spid="59" grpId="0"/>
      <p:bldP spid="60" grpId="0"/>
      <p:bldP spid="75" grpId="0"/>
      <p:bldP spid="76" grpId="0"/>
      <p:bldP spid="77" grpId="0"/>
      <p:bldP spid="7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1734668" y="1905769"/>
            <a:ext cx="2155162" cy="2155162"/>
          </a:xfrm>
          <a:prstGeom prst="ellipse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C2121"/>
              </a:solidFill>
              <a:latin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46804" y="2508573"/>
            <a:ext cx="1930890" cy="646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bg1"/>
                </a:solidFill>
                <a:latin typeface="HelveticaNeueLT Pro 67 MdCn" panose="020B0606030502030204" pitchFamily="34" charset="0"/>
              </a:defRPr>
            </a:lvl1pPr>
          </a:lstStyle>
          <a:p>
            <a:r>
              <a:rPr lang="en-US" altLang="zh-CN" dirty="0">
                <a:solidFill>
                  <a:srgbClr val="BC2121"/>
                </a:solidFill>
                <a:latin typeface="+mn-ea"/>
              </a:rPr>
              <a:t>9,300</a:t>
            </a:r>
            <a:endParaRPr lang="zh-CN" altLang="en-US" dirty="0">
              <a:solidFill>
                <a:srgbClr val="BC2121"/>
              </a:solidFill>
              <a:latin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51252" y="3235555"/>
            <a:ext cx="1121995" cy="4001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2000" dirty="0">
                <a:solidFill>
                  <a:srgbClr val="BC2121"/>
                </a:solidFill>
                <a:latin typeface="+mn-ea"/>
              </a:rPr>
              <a:t>Million</a:t>
            </a:r>
            <a:endParaRPr lang="zh-CN" altLang="en-US" sz="2000" dirty="0">
              <a:solidFill>
                <a:srgbClr val="BC2121"/>
              </a:solidFill>
              <a:latin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018420" y="1905769"/>
            <a:ext cx="2155162" cy="2155162"/>
          </a:xfrm>
          <a:prstGeom prst="ellipse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C2121"/>
              </a:solidFill>
              <a:latin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302170" y="1905769"/>
            <a:ext cx="2155162" cy="2155162"/>
          </a:xfrm>
          <a:prstGeom prst="ellipse">
            <a:avLst/>
          </a:prstGeom>
          <a:solidFill>
            <a:srgbClr val="FFFFF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BC2121"/>
              </a:solidFill>
              <a:latin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14306" y="2508573"/>
            <a:ext cx="1930890" cy="646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bg1"/>
                </a:solidFill>
                <a:latin typeface="HelveticaNeueLT Pro 67 MdCn" panose="020B0606030502030204" pitchFamily="34" charset="0"/>
              </a:defRPr>
            </a:lvl1pPr>
          </a:lstStyle>
          <a:p>
            <a:r>
              <a:rPr lang="en-US" altLang="zh-CN" dirty="0">
                <a:solidFill>
                  <a:srgbClr val="BC2121"/>
                </a:solidFill>
                <a:latin typeface="+mn-ea"/>
              </a:rPr>
              <a:t>2,400</a:t>
            </a:r>
            <a:endParaRPr lang="zh-CN" altLang="en-US" dirty="0">
              <a:solidFill>
                <a:srgbClr val="BC2121"/>
              </a:solidFill>
              <a:latin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818754" y="3235555"/>
            <a:ext cx="1121995" cy="4001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bg1"/>
                </a:solidFill>
                <a:latin typeface="HelveticaNeueLT Pro 67 MdCn" panose="020B0606030502030204" pitchFamily="34" charset="0"/>
              </a:defRPr>
            </a:lvl1pPr>
          </a:lstStyle>
          <a:p>
            <a:r>
              <a:rPr lang="en-US" altLang="zh-CN" sz="2000" dirty="0">
                <a:solidFill>
                  <a:srgbClr val="BC2121"/>
                </a:solidFill>
                <a:latin typeface="+mn-ea"/>
              </a:rPr>
              <a:t>Million</a:t>
            </a:r>
            <a:endParaRPr lang="zh-CN" altLang="en-US" sz="2000" dirty="0">
              <a:solidFill>
                <a:srgbClr val="BC2121"/>
              </a:solidFill>
              <a:latin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91837" y="4663231"/>
            <a:ext cx="224082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17" name="Rectangle 36"/>
          <p:cNvSpPr>
            <a:spLocks noChangeArrowheads="1"/>
          </p:cNvSpPr>
          <p:nvPr/>
        </p:nvSpPr>
        <p:spPr bwMode="auto">
          <a:xfrm>
            <a:off x="1950474" y="4184414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4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130555" y="2508573"/>
            <a:ext cx="1930890" cy="646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3600" dirty="0">
                <a:solidFill>
                  <a:srgbClr val="BC2121"/>
                </a:solidFill>
                <a:latin typeface="+mn-ea"/>
              </a:rPr>
              <a:t>3,500</a:t>
            </a:r>
            <a:endParaRPr lang="zh-CN" altLang="en-US" sz="3600" dirty="0">
              <a:solidFill>
                <a:srgbClr val="BC2121"/>
              </a:solidFill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535003" y="3235555"/>
            <a:ext cx="1121995" cy="40010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chemeClr val="bg1"/>
                </a:solidFill>
                <a:latin typeface="HelveticaNeueLT Pro 67 MdCn" panose="020B0606030502030204" pitchFamily="34" charset="0"/>
              </a:defRPr>
            </a:lvl1pPr>
          </a:lstStyle>
          <a:p>
            <a:r>
              <a:rPr lang="en-US" altLang="zh-CN" sz="2000" dirty="0">
                <a:solidFill>
                  <a:srgbClr val="BC2121"/>
                </a:solidFill>
                <a:latin typeface="+mn-ea"/>
              </a:rPr>
              <a:t>Million</a:t>
            </a:r>
            <a:endParaRPr lang="zh-CN" altLang="en-US" sz="2000" dirty="0">
              <a:solidFill>
                <a:srgbClr val="BC2121"/>
              </a:solidFill>
              <a:latin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75589" y="4663231"/>
            <a:ext cx="224082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19" name="Rectangle 36"/>
          <p:cNvSpPr>
            <a:spLocks noChangeArrowheads="1"/>
          </p:cNvSpPr>
          <p:nvPr/>
        </p:nvSpPr>
        <p:spPr bwMode="auto">
          <a:xfrm>
            <a:off x="5234226" y="4184414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4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59339" y="4663231"/>
            <a:ext cx="224082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23" name="Rectangle 36"/>
          <p:cNvSpPr>
            <a:spLocks noChangeArrowheads="1"/>
          </p:cNvSpPr>
          <p:nvPr/>
        </p:nvSpPr>
        <p:spPr bwMode="auto">
          <a:xfrm>
            <a:off x="8517976" y="4184414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4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wipe/>
      </p:transition>
    </mc:Choice>
    <mc:Fallback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animBg="1"/>
      <p:bldP spid="13" grpId="0" animBg="1"/>
      <p:bldP spid="14" grpId="0"/>
      <p:bldP spid="15" grpId="0"/>
      <p:bldP spid="16" grpId="0"/>
      <p:bldP spid="17" grpId="0"/>
      <p:bldP spid="11" grpId="0"/>
      <p:bldP spid="12" grpId="0"/>
      <p:bldP spid="18" grpId="0"/>
      <p:bldP spid="19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71044" y="1710434"/>
            <a:ext cx="2449910" cy="3972381"/>
            <a:chOff x="4995857" y="2570394"/>
            <a:chExt cx="1895473" cy="3073404"/>
          </a:xfrm>
          <a:solidFill>
            <a:srgbClr val="BC2121"/>
          </a:solidFill>
        </p:grpSpPr>
        <p:sp>
          <p:nvSpPr>
            <p:cNvPr id="47" name="Freeform 45"/>
            <p:cNvSpPr/>
            <p:nvPr/>
          </p:nvSpPr>
          <p:spPr bwMode="auto">
            <a:xfrm>
              <a:off x="6007095" y="3759433"/>
              <a:ext cx="539749" cy="790576"/>
            </a:xfrm>
            <a:custGeom>
              <a:avLst/>
              <a:gdLst>
                <a:gd name="T0" fmla="*/ 453182308 w 434"/>
                <a:gd name="T1" fmla="*/ 145702350 h 635"/>
                <a:gd name="T2" fmla="*/ 516597959 w 434"/>
                <a:gd name="T3" fmla="*/ 124002000 h 635"/>
                <a:gd name="T4" fmla="*/ 620226228 w 434"/>
                <a:gd name="T5" fmla="*/ 182902950 h 635"/>
                <a:gd name="T6" fmla="*/ 671267425 w 434"/>
                <a:gd name="T7" fmla="*/ 182902950 h 635"/>
                <a:gd name="T8" fmla="*/ 671267425 w 434"/>
                <a:gd name="T9" fmla="*/ 0 h 635"/>
                <a:gd name="T10" fmla="*/ 0 w 434"/>
                <a:gd name="T11" fmla="*/ 0 h 635"/>
                <a:gd name="T12" fmla="*/ 0 w 434"/>
                <a:gd name="T13" fmla="*/ 717661575 h 635"/>
                <a:gd name="T14" fmla="*/ 244378653 w 434"/>
                <a:gd name="T15" fmla="*/ 717661575 h 635"/>
                <a:gd name="T16" fmla="*/ 261391971 w 434"/>
                <a:gd name="T17" fmla="*/ 734711850 h 635"/>
                <a:gd name="T18" fmla="*/ 261391971 w 434"/>
                <a:gd name="T19" fmla="*/ 818413200 h 635"/>
                <a:gd name="T20" fmla="*/ 255204744 w 434"/>
                <a:gd name="T21" fmla="*/ 832363425 h 635"/>
                <a:gd name="T22" fmla="*/ 199524681 w 434"/>
                <a:gd name="T23" fmla="*/ 908314650 h 635"/>
                <a:gd name="T24" fmla="*/ 218085117 w 434"/>
                <a:gd name="T25" fmla="*/ 959465475 h 635"/>
                <a:gd name="T26" fmla="*/ 284592515 w 434"/>
                <a:gd name="T27" fmla="*/ 984265875 h 635"/>
                <a:gd name="T28" fmla="*/ 388222028 w 434"/>
                <a:gd name="T29" fmla="*/ 920714850 h 635"/>
                <a:gd name="T30" fmla="*/ 324806377 w 434"/>
                <a:gd name="T31" fmla="*/ 826163325 h 635"/>
                <a:gd name="T32" fmla="*/ 315526160 w 434"/>
                <a:gd name="T33" fmla="*/ 812213100 h 635"/>
                <a:gd name="T34" fmla="*/ 315526160 w 434"/>
                <a:gd name="T35" fmla="*/ 730061775 h 635"/>
                <a:gd name="T36" fmla="*/ 332540721 w 434"/>
                <a:gd name="T37" fmla="*/ 713011500 h 635"/>
                <a:gd name="T38" fmla="*/ 671267425 w 434"/>
                <a:gd name="T39" fmla="*/ 713011500 h 635"/>
                <a:gd name="T40" fmla="*/ 671267425 w 434"/>
                <a:gd name="T41" fmla="*/ 308454975 h 635"/>
                <a:gd name="T42" fmla="*/ 634146554 w 434"/>
                <a:gd name="T43" fmla="*/ 308454975 h 635"/>
                <a:gd name="T44" fmla="*/ 522783941 w 434"/>
                <a:gd name="T45" fmla="*/ 376656075 h 635"/>
                <a:gd name="T46" fmla="*/ 417608555 w 434"/>
                <a:gd name="T47" fmla="*/ 249554025 h 635"/>
                <a:gd name="T48" fmla="*/ 453182308 w 434"/>
                <a:gd name="T49" fmla="*/ 145702350 h 63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34" h="635">
                  <a:moveTo>
                    <a:pt x="293" y="94"/>
                  </a:moveTo>
                  <a:cubicBezTo>
                    <a:pt x="304" y="84"/>
                    <a:pt x="318" y="79"/>
                    <a:pt x="334" y="80"/>
                  </a:cubicBezTo>
                  <a:cubicBezTo>
                    <a:pt x="360" y="81"/>
                    <a:pt x="391" y="108"/>
                    <a:pt x="401" y="118"/>
                  </a:cubicBezTo>
                  <a:cubicBezTo>
                    <a:pt x="434" y="118"/>
                    <a:pt x="434" y="118"/>
                    <a:pt x="434" y="118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158" y="463"/>
                    <a:pt x="158" y="463"/>
                    <a:pt x="158" y="463"/>
                  </a:cubicBezTo>
                  <a:cubicBezTo>
                    <a:pt x="164" y="463"/>
                    <a:pt x="169" y="468"/>
                    <a:pt x="169" y="474"/>
                  </a:cubicBezTo>
                  <a:cubicBezTo>
                    <a:pt x="169" y="528"/>
                    <a:pt x="169" y="528"/>
                    <a:pt x="169" y="528"/>
                  </a:cubicBezTo>
                  <a:cubicBezTo>
                    <a:pt x="169" y="532"/>
                    <a:pt x="168" y="535"/>
                    <a:pt x="165" y="537"/>
                  </a:cubicBezTo>
                  <a:cubicBezTo>
                    <a:pt x="156" y="544"/>
                    <a:pt x="130" y="568"/>
                    <a:pt x="129" y="586"/>
                  </a:cubicBezTo>
                  <a:cubicBezTo>
                    <a:pt x="129" y="598"/>
                    <a:pt x="133" y="611"/>
                    <a:pt x="141" y="619"/>
                  </a:cubicBezTo>
                  <a:cubicBezTo>
                    <a:pt x="151" y="630"/>
                    <a:pt x="166" y="635"/>
                    <a:pt x="184" y="635"/>
                  </a:cubicBezTo>
                  <a:cubicBezTo>
                    <a:pt x="207" y="635"/>
                    <a:pt x="248" y="630"/>
                    <a:pt x="251" y="594"/>
                  </a:cubicBezTo>
                  <a:cubicBezTo>
                    <a:pt x="253" y="560"/>
                    <a:pt x="210" y="533"/>
                    <a:pt x="210" y="533"/>
                  </a:cubicBezTo>
                  <a:cubicBezTo>
                    <a:pt x="206" y="531"/>
                    <a:pt x="204" y="527"/>
                    <a:pt x="204" y="524"/>
                  </a:cubicBezTo>
                  <a:cubicBezTo>
                    <a:pt x="204" y="471"/>
                    <a:pt x="204" y="471"/>
                    <a:pt x="204" y="471"/>
                  </a:cubicBezTo>
                  <a:cubicBezTo>
                    <a:pt x="204" y="465"/>
                    <a:pt x="209" y="460"/>
                    <a:pt x="215" y="460"/>
                  </a:cubicBezTo>
                  <a:cubicBezTo>
                    <a:pt x="434" y="460"/>
                    <a:pt x="434" y="460"/>
                    <a:pt x="434" y="460"/>
                  </a:cubicBezTo>
                  <a:cubicBezTo>
                    <a:pt x="434" y="199"/>
                    <a:pt x="434" y="199"/>
                    <a:pt x="434" y="199"/>
                  </a:cubicBezTo>
                  <a:cubicBezTo>
                    <a:pt x="410" y="199"/>
                    <a:pt x="410" y="199"/>
                    <a:pt x="410" y="199"/>
                  </a:cubicBezTo>
                  <a:cubicBezTo>
                    <a:pt x="399" y="211"/>
                    <a:pt x="368" y="243"/>
                    <a:pt x="338" y="243"/>
                  </a:cubicBezTo>
                  <a:cubicBezTo>
                    <a:pt x="305" y="243"/>
                    <a:pt x="270" y="222"/>
                    <a:pt x="270" y="161"/>
                  </a:cubicBezTo>
                  <a:cubicBezTo>
                    <a:pt x="270" y="124"/>
                    <a:pt x="282" y="104"/>
                    <a:pt x="293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  <a:latin typeface="+mn-ea"/>
              </a:endParaRPr>
            </a:p>
          </p:txBody>
        </p:sp>
        <p:sp>
          <p:nvSpPr>
            <p:cNvPr id="48" name="Freeform 46"/>
            <p:cNvSpPr/>
            <p:nvPr/>
          </p:nvSpPr>
          <p:spPr bwMode="auto">
            <a:xfrm>
              <a:off x="5438770" y="3759433"/>
              <a:ext cx="541337" cy="576263"/>
            </a:xfrm>
            <a:custGeom>
              <a:avLst/>
              <a:gdLst>
                <a:gd name="T0" fmla="*/ 675220617 w 434"/>
                <a:gd name="T1" fmla="*/ 0 h 463"/>
                <a:gd name="T2" fmla="*/ 1555408 w 434"/>
                <a:gd name="T3" fmla="*/ 0 h 463"/>
                <a:gd name="T4" fmla="*/ 1555408 w 434"/>
                <a:gd name="T5" fmla="*/ 175047984 h 463"/>
                <a:gd name="T6" fmla="*/ 48230133 w 434"/>
                <a:gd name="T7" fmla="*/ 175047984 h 463"/>
                <a:gd name="T8" fmla="*/ 160248225 w 434"/>
                <a:gd name="T9" fmla="*/ 108436826 h 463"/>
                <a:gd name="T10" fmla="*/ 256708491 w 434"/>
                <a:gd name="T11" fmla="*/ 238560022 h 463"/>
                <a:gd name="T12" fmla="*/ 225591593 w 434"/>
                <a:gd name="T13" fmla="*/ 339251538 h 463"/>
                <a:gd name="T14" fmla="*/ 155580753 w 434"/>
                <a:gd name="T15" fmla="*/ 362488712 h 463"/>
                <a:gd name="T16" fmla="*/ 51342197 w 434"/>
                <a:gd name="T17" fmla="*/ 297425870 h 463"/>
                <a:gd name="T18" fmla="*/ 0 w 434"/>
                <a:gd name="T19" fmla="*/ 297425870 h 463"/>
                <a:gd name="T20" fmla="*/ 0 w 434"/>
                <a:gd name="T21" fmla="*/ 684700071 h 463"/>
                <a:gd name="T22" fmla="*/ 12447009 w 434"/>
                <a:gd name="T23" fmla="*/ 717230870 h 463"/>
                <a:gd name="T24" fmla="*/ 675220617 w 434"/>
                <a:gd name="T25" fmla="*/ 717230870 h 463"/>
                <a:gd name="T26" fmla="*/ 675220617 w 434"/>
                <a:gd name="T27" fmla="*/ 0 h 46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34" h="463">
                  <a:moveTo>
                    <a:pt x="43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9" y="99"/>
                    <a:pt x="60" y="69"/>
                    <a:pt x="103" y="70"/>
                  </a:cubicBezTo>
                  <a:cubicBezTo>
                    <a:pt x="165" y="72"/>
                    <a:pt x="165" y="134"/>
                    <a:pt x="165" y="154"/>
                  </a:cubicBezTo>
                  <a:cubicBezTo>
                    <a:pt x="165" y="184"/>
                    <a:pt x="158" y="205"/>
                    <a:pt x="145" y="219"/>
                  </a:cubicBezTo>
                  <a:cubicBezTo>
                    <a:pt x="133" y="229"/>
                    <a:pt x="118" y="234"/>
                    <a:pt x="100" y="234"/>
                  </a:cubicBezTo>
                  <a:cubicBezTo>
                    <a:pt x="62" y="233"/>
                    <a:pt x="42" y="209"/>
                    <a:pt x="33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3" y="449"/>
                    <a:pt x="6" y="456"/>
                    <a:pt x="8" y="463"/>
                  </a:cubicBezTo>
                  <a:cubicBezTo>
                    <a:pt x="434" y="463"/>
                    <a:pt x="434" y="463"/>
                    <a:pt x="434" y="463"/>
                  </a:cubicBezTo>
                  <a:lnTo>
                    <a:pt x="43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  <a:latin typeface="+mn-ea"/>
              </a:endParaRPr>
            </a:p>
          </p:txBody>
        </p:sp>
        <p:sp>
          <p:nvSpPr>
            <p:cNvPr id="49" name="Freeform 47"/>
            <p:cNvSpPr/>
            <p:nvPr/>
          </p:nvSpPr>
          <p:spPr bwMode="auto">
            <a:xfrm>
              <a:off x="5440357" y="2570394"/>
              <a:ext cx="1385887" cy="768351"/>
            </a:xfrm>
            <a:custGeom>
              <a:avLst/>
              <a:gdLst>
                <a:gd name="T0" fmla="*/ 0 w 1114"/>
                <a:gd name="T1" fmla="*/ 692335738 h 616"/>
                <a:gd name="T2" fmla="*/ 287871580 w 1114"/>
                <a:gd name="T3" fmla="*/ 692335738 h 616"/>
                <a:gd name="T4" fmla="*/ 306444220 w 1114"/>
                <a:gd name="T5" fmla="*/ 709450235 h 616"/>
                <a:gd name="T6" fmla="*/ 306444220 w 1114"/>
                <a:gd name="T7" fmla="*/ 795018979 h 616"/>
                <a:gd name="T8" fmla="*/ 298704894 w 1114"/>
                <a:gd name="T9" fmla="*/ 810576820 h 616"/>
                <a:gd name="T10" fmla="*/ 249178681 w 1114"/>
                <a:gd name="T11" fmla="*/ 879033562 h 616"/>
                <a:gd name="T12" fmla="*/ 331207327 w 1114"/>
                <a:gd name="T13" fmla="*/ 958379420 h 616"/>
                <a:gd name="T14" fmla="*/ 431807369 w 1114"/>
                <a:gd name="T15" fmla="*/ 888368515 h 616"/>
                <a:gd name="T16" fmla="*/ 371447842 w 1114"/>
                <a:gd name="T17" fmla="*/ 807466000 h 616"/>
                <a:gd name="T18" fmla="*/ 360613283 w 1114"/>
                <a:gd name="T19" fmla="*/ 790351503 h 616"/>
                <a:gd name="T20" fmla="*/ 362160899 w 1114"/>
                <a:gd name="T21" fmla="*/ 712561054 h 616"/>
                <a:gd name="T22" fmla="*/ 379185924 w 1114"/>
                <a:gd name="T23" fmla="*/ 697003214 h 616"/>
                <a:gd name="T24" fmla="*/ 1001360063 w 1114"/>
                <a:gd name="T25" fmla="*/ 697003214 h 616"/>
                <a:gd name="T26" fmla="*/ 1001360063 w 1114"/>
                <a:gd name="T27" fmla="*/ 640993493 h 616"/>
                <a:gd name="T28" fmla="*/ 936356442 w 1114"/>
                <a:gd name="T29" fmla="*/ 527419888 h 616"/>
                <a:gd name="T30" fmla="*/ 1057076742 w 1114"/>
                <a:gd name="T31" fmla="*/ 434071599 h 616"/>
                <a:gd name="T32" fmla="*/ 1187083984 w 1114"/>
                <a:gd name="T33" fmla="*/ 525864478 h 616"/>
                <a:gd name="T34" fmla="*/ 1126723212 w 1114"/>
                <a:gd name="T35" fmla="*/ 642550150 h 616"/>
                <a:gd name="T36" fmla="*/ 1126723212 w 1114"/>
                <a:gd name="T37" fmla="*/ 693891147 h 616"/>
                <a:gd name="T38" fmla="*/ 1724134245 w 1114"/>
                <a:gd name="T39" fmla="*/ 693891147 h 616"/>
                <a:gd name="T40" fmla="*/ 1473407947 w 1114"/>
                <a:gd name="T41" fmla="*/ 317385927 h 616"/>
                <a:gd name="T42" fmla="*/ 711940867 w 1114"/>
                <a:gd name="T43" fmla="*/ 3112067 h 616"/>
                <a:gd name="T44" fmla="*/ 0 w 1114"/>
                <a:gd name="T45" fmla="*/ 230260525 h 616"/>
                <a:gd name="T46" fmla="*/ 0 w 1114"/>
                <a:gd name="T47" fmla="*/ 692335738 h 61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14" h="616">
                  <a:moveTo>
                    <a:pt x="0" y="445"/>
                  </a:moveTo>
                  <a:cubicBezTo>
                    <a:pt x="186" y="445"/>
                    <a:pt x="186" y="445"/>
                    <a:pt x="186" y="445"/>
                  </a:cubicBezTo>
                  <a:cubicBezTo>
                    <a:pt x="193" y="445"/>
                    <a:pt x="198" y="449"/>
                    <a:pt x="198" y="456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8" y="515"/>
                    <a:pt x="196" y="519"/>
                    <a:pt x="193" y="521"/>
                  </a:cubicBezTo>
                  <a:cubicBezTo>
                    <a:pt x="184" y="526"/>
                    <a:pt x="161" y="546"/>
                    <a:pt x="161" y="565"/>
                  </a:cubicBezTo>
                  <a:cubicBezTo>
                    <a:pt x="161" y="591"/>
                    <a:pt x="179" y="616"/>
                    <a:pt x="214" y="616"/>
                  </a:cubicBezTo>
                  <a:cubicBezTo>
                    <a:pt x="249" y="616"/>
                    <a:pt x="278" y="597"/>
                    <a:pt x="279" y="571"/>
                  </a:cubicBezTo>
                  <a:cubicBezTo>
                    <a:pt x="280" y="534"/>
                    <a:pt x="240" y="519"/>
                    <a:pt x="240" y="519"/>
                  </a:cubicBezTo>
                  <a:cubicBezTo>
                    <a:pt x="236" y="517"/>
                    <a:pt x="233" y="513"/>
                    <a:pt x="233" y="508"/>
                  </a:cubicBezTo>
                  <a:cubicBezTo>
                    <a:pt x="234" y="458"/>
                    <a:pt x="234" y="458"/>
                    <a:pt x="234" y="458"/>
                  </a:cubicBezTo>
                  <a:cubicBezTo>
                    <a:pt x="235" y="452"/>
                    <a:pt x="239" y="448"/>
                    <a:pt x="245" y="448"/>
                  </a:cubicBezTo>
                  <a:cubicBezTo>
                    <a:pt x="647" y="448"/>
                    <a:pt x="647" y="448"/>
                    <a:pt x="647" y="448"/>
                  </a:cubicBezTo>
                  <a:cubicBezTo>
                    <a:pt x="647" y="412"/>
                    <a:pt x="647" y="412"/>
                    <a:pt x="647" y="412"/>
                  </a:cubicBezTo>
                  <a:cubicBezTo>
                    <a:pt x="634" y="404"/>
                    <a:pt x="605" y="380"/>
                    <a:pt x="605" y="339"/>
                  </a:cubicBezTo>
                  <a:cubicBezTo>
                    <a:pt x="605" y="298"/>
                    <a:pt x="646" y="279"/>
                    <a:pt x="683" y="279"/>
                  </a:cubicBezTo>
                  <a:cubicBezTo>
                    <a:pt x="722" y="279"/>
                    <a:pt x="767" y="294"/>
                    <a:pt x="767" y="338"/>
                  </a:cubicBezTo>
                  <a:cubicBezTo>
                    <a:pt x="767" y="378"/>
                    <a:pt x="739" y="404"/>
                    <a:pt x="728" y="413"/>
                  </a:cubicBezTo>
                  <a:cubicBezTo>
                    <a:pt x="728" y="446"/>
                    <a:pt x="728" y="446"/>
                    <a:pt x="728" y="446"/>
                  </a:cubicBezTo>
                  <a:cubicBezTo>
                    <a:pt x="1114" y="446"/>
                    <a:pt x="1114" y="446"/>
                    <a:pt x="1114" y="446"/>
                  </a:cubicBezTo>
                  <a:cubicBezTo>
                    <a:pt x="1079" y="356"/>
                    <a:pt x="1025" y="265"/>
                    <a:pt x="952" y="204"/>
                  </a:cubicBezTo>
                  <a:cubicBezTo>
                    <a:pt x="809" y="83"/>
                    <a:pt x="677" y="5"/>
                    <a:pt x="460" y="2"/>
                  </a:cubicBezTo>
                  <a:cubicBezTo>
                    <a:pt x="326" y="0"/>
                    <a:pt x="149" y="37"/>
                    <a:pt x="0" y="148"/>
                  </a:cubicBezTo>
                  <a:lnTo>
                    <a:pt x="0" y="4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  <a:latin typeface="+mn-ea"/>
              </a:endParaRPr>
            </a:p>
          </p:txBody>
        </p:sp>
        <p:sp>
          <p:nvSpPr>
            <p:cNvPr id="50" name="Freeform 48"/>
            <p:cNvSpPr/>
            <p:nvPr/>
          </p:nvSpPr>
          <p:spPr bwMode="auto">
            <a:xfrm>
              <a:off x="6007095" y="2946632"/>
              <a:ext cx="742949" cy="784225"/>
            </a:xfrm>
            <a:custGeom>
              <a:avLst/>
              <a:gdLst>
                <a:gd name="T0" fmla="*/ 669894907 w 598"/>
                <a:gd name="T1" fmla="*/ 651831415 h 631"/>
                <a:gd name="T2" fmla="*/ 686873426 w 598"/>
                <a:gd name="T3" fmla="*/ 634840702 h 631"/>
                <a:gd name="T4" fmla="*/ 759420382 w 598"/>
                <a:gd name="T5" fmla="*/ 634840702 h 631"/>
                <a:gd name="T6" fmla="*/ 773311559 w 598"/>
                <a:gd name="T7" fmla="*/ 641018804 h 631"/>
                <a:gd name="T8" fmla="*/ 858206641 w 598"/>
                <a:gd name="T9" fmla="*/ 696625452 h 631"/>
                <a:gd name="T10" fmla="*/ 923034620 w 598"/>
                <a:gd name="T11" fmla="*/ 600858032 h 631"/>
                <a:gd name="T12" fmla="*/ 859749691 w 598"/>
                <a:gd name="T13" fmla="*/ 515904467 h 631"/>
                <a:gd name="T14" fmla="*/ 770224216 w 598"/>
                <a:gd name="T15" fmla="*/ 577689217 h 631"/>
                <a:gd name="T16" fmla="*/ 757876089 w 598"/>
                <a:gd name="T17" fmla="*/ 582322483 h 631"/>
                <a:gd name="T18" fmla="*/ 680699984 w 598"/>
                <a:gd name="T19" fmla="*/ 582322483 h 631"/>
                <a:gd name="T20" fmla="*/ 663720222 w 598"/>
                <a:gd name="T21" fmla="*/ 565331770 h 631"/>
                <a:gd name="T22" fmla="*/ 663720222 w 598"/>
                <a:gd name="T23" fmla="*/ 257951612 h 631"/>
                <a:gd name="T24" fmla="*/ 404407066 w 598"/>
                <a:gd name="T25" fmla="*/ 257951612 h 631"/>
                <a:gd name="T26" fmla="*/ 387427304 w 598"/>
                <a:gd name="T27" fmla="*/ 240960899 h 631"/>
                <a:gd name="T28" fmla="*/ 387427304 w 598"/>
                <a:gd name="T29" fmla="*/ 165275108 h 631"/>
                <a:gd name="T30" fmla="*/ 395145039 w 598"/>
                <a:gd name="T31" fmla="*/ 151372825 h 631"/>
                <a:gd name="T32" fmla="*/ 447624890 w 598"/>
                <a:gd name="T33" fmla="*/ 57151484 h 631"/>
                <a:gd name="T34" fmla="*/ 351925973 w 598"/>
                <a:gd name="T35" fmla="*/ 0 h 631"/>
                <a:gd name="T36" fmla="*/ 265487840 w 598"/>
                <a:gd name="T37" fmla="*/ 58695078 h 631"/>
                <a:gd name="T38" fmla="*/ 321055034 w 598"/>
                <a:gd name="T39" fmla="*/ 148284395 h 631"/>
                <a:gd name="T40" fmla="*/ 330317061 w 598"/>
                <a:gd name="T41" fmla="*/ 162185436 h 631"/>
                <a:gd name="T42" fmla="*/ 330317061 w 598"/>
                <a:gd name="T43" fmla="*/ 244050571 h 631"/>
                <a:gd name="T44" fmla="*/ 313337299 w 598"/>
                <a:gd name="T45" fmla="*/ 261041285 h 631"/>
                <a:gd name="T46" fmla="*/ 0 w 598"/>
                <a:gd name="T47" fmla="*/ 261041285 h 631"/>
                <a:gd name="T48" fmla="*/ 0 w 598"/>
                <a:gd name="T49" fmla="*/ 974657449 h 631"/>
                <a:gd name="T50" fmla="*/ 669894907 w 598"/>
                <a:gd name="T51" fmla="*/ 974657449 h 631"/>
                <a:gd name="T52" fmla="*/ 669894907 w 598"/>
                <a:gd name="T53" fmla="*/ 651831415 h 631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598" h="631">
                  <a:moveTo>
                    <a:pt x="434" y="422"/>
                  </a:moveTo>
                  <a:cubicBezTo>
                    <a:pt x="434" y="416"/>
                    <a:pt x="439" y="411"/>
                    <a:pt x="445" y="411"/>
                  </a:cubicBezTo>
                  <a:cubicBezTo>
                    <a:pt x="492" y="411"/>
                    <a:pt x="492" y="411"/>
                    <a:pt x="492" y="411"/>
                  </a:cubicBezTo>
                  <a:cubicBezTo>
                    <a:pt x="496" y="411"/>
                    <a:pt x="499" y="413"/>
                    <a:pt x="501" y="415"/>
                  </a:cubicBezTo>
                  <a:cubicBezTo>
                    <a:pt x="509" y="425"/>
                    <a:pt x="533" y="451"/>
                    <a:pt x="556" y="451"/>
                  </a:cubicBezTo>
                  <a:cubicBezTo>
                    <a:pt x="587" y="451"/>
                    <a:pt x="598" y="419"/>
                    <a:pt x="598" y="389"/>
                  </a:cubicBezTo>
                  <a:cubicBezTo>
                    <a:pt x="598" y="356"/>
                    <a:pt x="583" y="336"/>
                    <a:pt x="557" y="334"/>
                  </a:cubicBezTo>
                  <a:cubicBezTo>
                    <a:pt x="540" y="333"/>
                    <a:pt x="513" y="358"/>
                    <a:pt x="499" y="374"/>
                  </a:cubicBezTo>
                  <a:cubicBezTo>
                    <a:pt x="497" y="376"/>
                    <a:pt x="494" y="377"/>
                    <a:pt x="491" y="377"/>
                  </a:cubicBezTo>
                  <a:cubicBezTo>
                    <a:pt x="441" y="377"/>
                    <a:pt x="441" y="377"/>
                    <a:pt x="441" y="377"/>
                  </a:cubicBezTo>
                  <a:cubicBezTo>
                    <a:pt x="435" y="377"/>
                    <a:pt x="430" y="372"/>
                    <a:pt x="430" y="366"/>
                  </a:cubicBezTo>
                  <a:cubicBezTo>
                    <a:pt x="430" y="167"/>
                    <a:pt x="430" y="167"/>
                    <a:pt x="430" y="167"/>
                  </a:cubicBezTo>
                  <a:cubicBezTo>
                    <a:pt x="262" y="167"/>
                    <a:pt x="262" y="167"/>
                    <a:pt x="262" y="167"/>
                  </a:cubicBezTo>
                  <a:cubicBezTo>
                    <a:pt x="255" y="167"/>
                    <a:pt x="251" y="162"/>
                    <a:pt x="251" y="156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3"/>
                    <a:pt x="252" y="100"/>
                    <a:pt x="256" y="98"/>
                  </a:cubicBezTo>
                  <a:cubicBezTo>
                    <a:pt x="256" y="97"/>
                    <a:pt x="290" y="75"/>
                    <a:pt x="290" y="37"/>
                  </a:cubicBezTo>
                  <a:cubicBezTo>
                    <a:pt x="290" y="2"/>
                    <a:pt x="239" y="0"/>
                    <a:pt x="228" y="0"/>
                  </a:cubicBezTo>
                  <a:cubicBezTo>
                    <a:pt x="207" y="0"/>
                    <a:pt x="172" y="8"/>
                    <a:pt x="172" y="38"/>
                  </a:cubicBezTo>
                  <a:cubicBezTo>
                    <a:pt x="172" y="76"/>
                    <a:pt x="207" y="95"/>
                    <a:pt x="208" y="96"/>
                  </a:cubicBezTo>
                  <a:cubicBezTo>
                    <a:pt x="212" y="97"/>
                    <a:pt x="214" y="101"/>
                    <a:pt x="214" y="105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64"/>
                    <a:pt x="209" y="169"/>
                    <a:pt x="203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631"/>
                    <a:pt x="0" y="631"/>
                    <a:pt x="0" y="631"/>
                  </a:cubicBezTo>
                  <a:cubicBezTo>
                    <a:pt x="434" y="631"/>
                    <a:pt x="434" y="631"/>
                    <a:pt x="434" y="631"/>
                  </a:cubicBezTo>
                  <a:lnTo>
                    <a:pt x="434" y="4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  <a:latin typeface="+mn-ea"/>
              </a:endParaRPr>
            </a:p>
          </p:txBody>
        </p:sp>
        <p:sp>
          <p:nvSpPr>
            <p:cNvPr id="51" name="Freeform 49"/>
            <p:cNvSpPr/>
            <p:nvPr/>
          </p:nvSpPr>
          <p:spPr bwMode="auto">
            <a:xfrm>
              <a:off x="6370631" y="3156183"/>
              <a:ext cx="520699" cy="1128713"/>
            </a:xfrm>
            <a:custGeom>
              <a:avLst/>
              <a:gdLst>
                <a:gd name="T0" fmla="*/ 248641085 w 419"/>
                <a:gd name="T1" fmla="*/ 0 h 906"/>
                <a:gd name="T2" fmla="*/ 248641085 w 419"/>
                <a:gd name="T3" fmla="*/ 288683667 h 906"/>
                <a:gd name="T4" fmla="*/ 299605063 w 419"/>
                <a:gd name="T5" fmla="*/ 288683667 h 906"/>
                <a:gd name="T6" fmla="*/ 410798747 w 419"/>
                <a:gd name="T7" fmla="*/ 221945144 h 906"/>
                <a:gd name="T8" fmla="*/ 506547896 w 419"/>
                <a:gd name="T9" fmla="*/ 341454067 h 906"/>
                <a:gd name="T10" fmla="*/ 407709343 w 419"/>
                <a:gd name="T11" fmla="*/ 471827778 h 906"/>
                <a:gd name="T12" fmla="*/ 301149765 w 419"/>
                <a:gd name="T13" fmla="*/ 409744881 h 906"/>
                <a:gd name="T14" fmla="*/ 253273948 w 419"/>
                <a:gd name="T15" fmla="*/ 409744881 h 906"/>
                <a:gd name="T16" fmla="*/ 253273948 w 419"/>
                <a:gd name="T17" fmla="*/ 951415763 h 906"/>
                <a:gd name="T18" fmla="*/ 236285955 w 419"/>
                <a:gd name="T19" fmla="*/ 968488466 h 906"/>
                <a:gd name="T20" fmla="*/ 162157662 w 419"/>
                <a:gd name="T21" fmla="*/ 968488466 h 906"/>
                <a:gd name="T22" fmla="*/ 149802532 w 419"/>
                <a:gd name="T23" fmla="*/ 963832841 h 906"/>
                <a:gd name="T24" fmla="*/ 63319108 w 419"/>
                <a:gd name="T25" fmla="*/ 909510150 h 906"/>
                <a:gd name="T26" fmla="*/ 24710260 w 419"/>
                <a:gd name="T27" fmla="*/ 921925982 h 906"/>
                <a:gd name="T28" fmla="*/ 0 w 419"/>
                <a:gd name="T29" fmla="*/ 1001081582 h 906"/>
                <a:gd name="T30" fmla="*/ 71040132 w 419"/>
                <a:gd name="T31" fmla="*/ 1094205306 h 906"/>
                <a:gd name="T32" fmla="*/ 160612960 w 419"/>
                <a:gd name="T33" fmla="*/ 1032123654 h 906"/>
                <a:gd name="T34" fmla="*/ 174511549 w 419"/>
                <a:gd name="T35" fmla="*/ 1025914492 h 906"/>
                <a:gd name="T36" fmla="*/ 236285955 w 419"/>
                <a:gd name="T37" fmla="*/ 1025914492 h 906"/>
                <a:gd name="T38" fmla="*/ 253273948 w 419"/>
                <a:gd name="T39" fmla="*/ 1042987196 h 906"/>
                <a:gd name="T40" fmla="*/ 253273948 w 419"/>
                <a:gd name="T41" fmla="*/ 1406170838 h 906"/>
                <a:gd name="T42" fmla="*/ 491104605 w 419"/>
                <a:gd name="T43" fmla="*/ 889332865 h 906"/>
                <a:gd name="T44" fmla="*/ 647084702 w 419"/>
                <a:gd name="T45" fmla="*/ 325933654 h 906"/>
                <a:gd name="T46" fmla="*/ 580677432 w 419"/>
                <a:gd name="T47" fmla="*/ 0 h 906"/>
                <a:gd name="T48" fmla="*/ 248641085 w 419"/>
                <a:gd name="T49" fmla="*/ 0 h 9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19" h="906">
                  <a:moveTo>
                    <a:pt x="161" y="0"/>
                  </a:moveTo>
                  <a:cubicBezTo>
                    <a:pt x="161" y="186"/>
                    <a:pt x="161" y="186"/>
                    <a:pt x="161" y="186"/>
                  </a:cubicBezTo>
                  <a:cubicBezTo>
                    <a:pt x="194" y="186"/>
                    <a:pt x="194" y="186"/>
                    <a:pt x="194" y="186"/>
                  </a:cubicBezTo>
                  <a:cubicBezTo>
                    <a:pt x="205" y="174"/>
                    <a:pt x="238" y="142"/>
                    <a:pt x="266" y="143"/>
                  </a:cubicBezTo>
                  <a:cubicBezTo>
                    <a:pt x="296" y="145"/>
                    <a:pt x="328" y="166"/>
                    <a:pt x="328" y="220"/>
                  </a:cubicBezTo>
                  <a:cubicBezTo>
                    <a:pt x="328" y="271"/>
                    <a:pt x="303" y="304"/>
                    <a:pt x="264" y="304"/>
                  </a:cubicBezTo>
                  <a:cubicBezTo>
                    <a:pt x="232" y="304"/>
                    <a:pt x="205" y="275"/>
                    <a:pt x="195" y="264"/>
                  </a:cubicBezTo>
                  <a:cubicBezTo>
                    <a:pt x="164" y="264"/>
                    <a:pt x="164" y="264"/>
                    <a:pt x="164" y="264"/>
                  </a:cubicBezTo>
                  <a:cubicBezTo>
                    <a:pt x="164" y="613"/>
                    <a:pt x="164" y="613"/>
                    <a:pt x="164" y="613"/>
                  </a:cubicBezTo>
                  <a:cubicBezTo>
                    <a:pt x="164" y="619"/>
                    <a:pt x="159" y="624"/>
                    <a:pt x="153" y="624"/>
                  </a:cubicBezTo>
                  <a:cubicBezTo>
                    <a:pt x="105" y="624"/>
                    <a:pt x="105" y="624"/>
                    <a:pt x="105" y="624"/>
                  </a:cubicBezTo>
                  <a:cubicBezTo>
                    <a:pt x="102" y="624"/>
                    <a:pt x="99" y="623"/>
                    <a:pt x="97" y="621"/>
                  </a:cubicBezTo>
                  <a:cubicBezTo>
                    <a:pt x="88" y="611"/>
                    <a:pt x="59" y="587"/>
                    <a:pt x="41" y="586"/>
                  </a:cubicBezTo>
                  <a:cubicBezTo>
                    <a:pt x="31" y="585"/>
                    <a:pt x="22" y="588"/>
                    <a:pt x="16" y="594"/>
                  </a:cubicBezTo>
                  <a:cubicBezTo>
                    <a:pt x="5" y="604"/>
                    <a:pt x="0" y="622"/>
                    <a:pt x="0" y="645"/>
                  </a:cubicBezTo>
                  <a:cubicBezTo>
                    <a:pt x="0" y="683"/>
                    <a:pt x="17" y="705"/>
                    <a:pt x="46" y="705"/>
                  </a:cubicBezTo>
                  <a:cubicBezTo>
                    <a:pt x="66" y="705"/>
                    <a:pt x="96" y="675"/>
                    <a:pt x="104" y="665"/>
                  </a:cubicBezTo>
                  <a:cubicBezTo>
                    <a:pt x="106" y="662"/>
                    <a:pt x="110" y="661"/>
                    <a:pt x="113" y="661"/>
                  </a:cubicBezTo>
                  <a:cubicBezTo>
                    <a:pt x="153" y="661"/>
                    <a:pt x="153" y="661"/>
                    <a:pt x="153" y="661"/>
                  </a:cubicBezTo>
                  <a:cubicBezTo>
                    <a:pt x="159" y="661"/>
                    <a:pt x="164" y="666"/>
                    <a:pt x="164" y="672"/>
                  </a:cubicBezTo>
                  <a:cubicBezTo>
                    <a:pt x="164" y="906"/>
                    <a:pt x="164" y="906"/>
                    <a:pt x="164" y="906"/>
                  </a:cubicBezTo>
                  <a:cubicBezTo>
                    <a:pt x="207" y="808"/>
                    <a:pt x="271" y="669"/>
                    <a:pt x="318" y="573"/>
                  </a:cubicBezTo>
                  <a:cubicBezTo>
                    <a:pt x="393" y="422"/>
                    <a:pt x="419" y="329"/>
                    <a:pt x="419" y="210"/>
                  </a:cubicBezTo>
                  <a:cubicBezTo>
                    <a:pt x="419" y="156"/>
                    <a:pt x="404" y="79"/>
                    <a:pt x="376" y="0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  <a:latin typeface="+mn-ea"/>
              </a:endParaRPr>
            </a:p>
          </p:txBody>
        </p:sp>
        <p:sp>
          <p:nvSpPr>
            <p:cNvPr id="52" name="Freeform 50"/>
            <p:cNvSpPr/>
            <p:nvPr/>
          </p:nvSpPr>
          <p:spPr bwMode="auto">
            <a:xfrm>
              <a:off x="5459406" y="4359509"/>
              <a:ext cx="1081087" cy="444501"/>
            </a:xfrm>
            <a:custGeom>
              <a:avLst/>
              <a:gdLst>
                <a:gd name="T0" fmla="*/ 1031583386 w 868"/>
                <a:gd name="T1" fmla="*/ 0 h 358"/>
                <a:gd name="T2" fmla="*/ 1031583386 w 868"/>
                <a:gd name="T3" fmla="*/ 55497936 h 358"/>
                <a:gd name="T4" fmla="*/ 1104492061 w 868"/>
                <a:gd name="T5" fmla="*/ 175745119 h 358"/>
                <a:gd name="T6" fmla="*/ 966430397 w 868"/>
                <a:gd name="T7" fmla="*/ 269784184 h 358"/>
                <a:gd name="T8" fmla="*/ 874906583 w 868"/>
                <a:gd name="T9" fmla="*/ 235868089 h 358"/>
                <a:gd name="T10" fmla="*/ 846983874 w 868"/>
                <a:gd name="T11" fmla="*/ 158787071 h 358"/>
                <a:gd name="T12" fmla="*/ 909034339 w 868"/>
                <a:gd name="T13" fmla="*/ 63205913 h 358"/>
                <a:gd name="T14" fmla="*/ 909034339 w 868"/>
                <a:gd name="T15" fmla="*/ 4625035 h 358"/>
                <a:gd name="T16" fmla="*/ 0 w 868"/>
                <a:gd name="T17" fmla="*/ 4625035 h 358"/>
                <a:gd name="T18" fmla="*/ 40332803 w 868"/>
                <a:gd name="T19" fmla="*/ 160327922 h 358"/>
                <a:gd name="T20" fmla="*/ 259058826 w 868"/>
                <a:gd name="T21" fmla="*/ 551900140 h 358"/>
                <a:gd name="T22" fmla="*/ 1087428805 w 868"/>
                <a:gd name="T23" fmla="*/ 551900140 h 358"/>
                <a:gd name="T24" fmla="*/ 1275129596 w 868"/>
                <a:gd name="T25" fmla="*/ 371529986 h 358"/>
                <a:gd name="T26" fmla="*/ 1310809236 w 868"/>
                <a:gd name="T27" fmla="*/ 78623110 h 358"/>
                <a:gd name="T28" fmla="*/ 1346487631 w 868"/>
                <a:gd name="T29" fmla="*/ 0 h 358"/>
                <a:gd name="T30" fmla="*/ 1031583386 w 868"/>
                <a:gd name="T31" fmla="*/ 0 h 35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868" h="358">
                  <a:moveTo>
                    <a:pt x="665" y="0"/>
                  </a:moveTo>
                  <a:cubicBezTo>
                    <a:pt x="665" y="36"/>
                    <a:pt x="665" y="36"/>
                    <a:pt x="665" y="36"/>
                  </a:cubicBezTo>
                  <a:cubicBezTo>
                    <a:pt x="679" y="46"/>
                    <a:pt x="715" y="75"/>
                    <a:pt x="712" y="114"/>
                  </a:cubicBezTo>
                  <a:cubicBezTo>
                    <a:pt x="709" y="152"/>
                    <a:pt x="675" y="175"/>
                    <a:pt x="623" y="175"/>
                  </a:cubicBezTo>
                  <a:cubicBezTo>
                    <a:pt x="592" y="175"/>
                    <a:pt x="574" y="163"/>
                    <a:pt x="564" y="153"/>
                  </a:cubicBezTo>
                  <a:cubicBezTo>
                    <a:pt x="552" y="139"/>
                    <a:pt x="545" y="121"/>
                    <a:pt x="546" y="103"/>
                  </a:cubicBezTo>
                  <a:cubicBezTo>
                    <a:pt x="548" y="77"/>
                    <a:pt x="575" y="51"/>
                    <a:pt x="586" y="41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45"/>
                    <a:pt x="27" y="81"/>
                    <a:pt x="26" y="104"/>
                  </a:cubicBezTo>
                  <a:cubicBezTo>
                    <a:pt x="18" y="303"/>
                    <a:pt x="126" y="358"/>
                    <a:pt x="167" y="358"/>
                  </a:cubicBezTo>
                  <a:cubicBezTo>
                    <a:pt x="315" y="358"/>
                    <a:pt x="651" y="358"/>
                    <a:pt x="701" y="358"/>
                  </a:cubicBezTo>
                  <a:cubicBezTo>
                    <a:pt x="750" y="358"/>
                    <a:pt x="800" y="291"/>
                    <a:pt x="822" y="241"/>
                  </a:cubicBezTo>
                  <a:cubicBezTo>
                    <a:pt x="844" y="190"/>
                    <a:pt x="830" y="88"/>
                    <a:pt x="845" y="51"/>
                  </a:cubicBezTo>
                  <a:cubicBezTo>
                    <a:pt x="849" y="43"/>
                    <a:pt x="857" y="25"/>
                    <a:pt x="868" y="0"/>
                  </a:cubicBezTo>
                  <a:lnTo>
                    <a:pt x="66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  <a:latin typeface="+mn-ea"/>
              </a:endParaRPr>
            </a:p>
          </p:txBody>
        </p:sp>
        <p:sp>
          <p:nvSpPr>
            <p:cNvPr id="53" name="Freeform 51"/>
            <p:cNvSpPr/>
            <p:nvPr/>
          </p:nvSpPr>
          <p:spPr bwMode="auto">
            <a:xfrm>
              <a:off x="4995857" y="2775182"/>
              <a:ext cx="620712" cy="1471614"/>
            </a:xfrm>
            <a:custGeom>
              <a:avLst/>
              <a:gdLst>
                <a:gd name="T0" fmla="*/ 514739911 w 500"/>
                <a:gd name="T1" fmla="*/ 1503569138 h 1182"/>
                <a:gd name="T2" fmla="*/ 533233434 w 500"/>
                <a:gd name="T3" fmla="*/ 1486518608 h 1182"/>
                <a:gd name="T4" fmla="*/ 613373689 w 500"/>
                <a:gd name="T5" fmla="*/ 1486518608 h 1182"/>
                <a:gd name="T6" fmla="*/ 630325362 w 500"/>
                <a:gd name="T7" fmla="*/ 1498918993 h 1182"/>
                <a:gd name="T8" fmla="*/ 704300695 w 500"/>
                <a:gd name="T9" fmla="*/ 1551621876 h 1182"/>
                <a:gd name="T10" fmla="*/ 748993273 w 500"/>
                <a:gd name="T11" fmla="*/ 1537670198 h 1182"/>
                <a:gd name="T12" fmla="*/ 770569257 w 500"/>
                <a:gd name="T13" fmla="*/ 1461717837 h 1182"/>
                <a:gd name="T14" fmla="*/ 708923766 w 500"/>
                <a:gd name="T15" fmla="*/ 1365612360 h 1182"/>
                <a:gd name="T16" fmla="*/ 624161681 w 500"/>
                <a:gd name="T17" fmla="*/ 1421415340 h 1182"/>
                <a:gd name="T18" fmla="*/ 608749378 w 500"/>
                <a:gd name="T19" fmla="*/ 1432265677 h 1182"/>
                <a:gd name="T20" fmla="*/ 534775285 w 500"/>
                <a:gd name="T21" fmla="*/ 1432265677 h 1182"/>
                <a:gd name="T22" fmla="*/ 517822372 w 500"/>
                <a:gd name="T23" fmla="*/ 1415215147 h 1182"/>
                <a:gd name="T24" fmla="*/ 517822372 w 500"/>
                <a:gd name="T25" fmla="*/ 1213706394 h 1182"/>
                <a:gd name="T26" fmla="*/ 514739911 w 500"/>
                <a:gd name="T27" fmla="*/ 1205954909 h 1182"/>
                <a:gd name="T28" fmla="*/ 517822372 w 500"/>
                <a:gd name="T29" fmla="*/ 1196654619 h 1182"/>
                <a:gd name="T30" fmla="*/ 517822372 w 500"/>
                <a:gd name="T31" fmla="*/ 0 h 1182"/>
                <a:gd name="T32" fmla="*/ 206512457 w 500"/>
                <a:gd name="T33" fmla="*/ 435569762 h 1182"/>
                <a:gd name="T34" fmla="*/ 340591430 w 500"/>
                <a:gd name="T35" fmla="*/ 1486518608 h 1182"/>
                <a:gd name="T36" fmla="*/ 514739911 w 500"/>
                <a:gd name="T37" fmla="*/ 1832184330 h 1182"/>
                <a:gd name="T38" fmla="*/ 514739911 w 500"/>
                <a:gd name="T39" fmla="*/ 1503569138 h 1182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500" h="1182">
                  <a:moveTo>
                    <a:pt x="334" y="970"/>
                  </a:moveTo>
                  <a:cubicBezTo>
                    <a:pt x="334" y="964"/>
                    <a:pt x="339" y="959"/>
                    <a:pt x="346" y="959"/>
                  </a:cubicBezTo>
                  <a:cubicBezTo>
                    <a:pt x="398" y="959"/>
                    <a:pt x="398" y="959"/>
                    <a:pt x="398" y="959"/>
                  </a:cubicBezTo>
                  <a:cubicBezTo>
                    <a:pt x="403" y="959"/>
                    <a:pt x="407" y="963"/>
                    <a:pt x="409" y="967"/>
                  </a:cubicBezTo>
                  <a:cubicBezTo>
                    <a:pt x="409" y="969"/>
                    <a:pt x="419" y="999"/>
                    <a:pt x="457" y="1001"/>
                  </a:cubicBezTo>
                  <a:cubicBezTo>
                    <a:pt x="470" y="1001"/>
                    <a:pt x="479" y="998"/>
                    <a:pt x="486" y="992"/>
                  </a:cubicBezTo>
                  <a:cubicBezTo>
                    <a:pt x="495" y="983"/>
                    <a:pt x="500" y="966"/>
                    <a:pt x="500" y="943"/>
                  </a:cubicBezTo>
                  <a:cubicBezTo>
                    <a:pt x="500" y="907"/>
                    <a:pt x="493" y="882"/>
                    <a:pt x="460" y="881"/>
                  </a:cubicBezTo>
                  <a:cubicBezTo>
                    <a:pt x="421" y="880"/>
                    <a:pt x="406" y="916"/>
                    <a:pt x="405" y="917"/>
                  </a:cubicBezTo>
                  <a:cubicBezTo>
                    <a:pt x="403" y="921"/>
                    <a:pt x="399" y="924"/>
                    <a:pt x="395" y="924"/>
                  </a:cubicBezTo>
                  <a:cubicBezTo>
                    <a:pt x="347" y="924"/>
                    <a:pt x="347" y="924"/>
                    <a:pt x="347" y="924"/>
                  </a:cubicBezTo>
                  <a:cubicBezTo>
                    <a:pt x="341" y="924"/>
                    <a:pt x="336" y="919"/>
                    <a:pt x="336" y="913"/>
                  </a:cubicBezTo>
                  <a:cubicBezTo>
                    <a:pt x="336" y="783"/>
                    <a:pt x="336" y="783"/>
                    <a:pt x="336" y="783"/>
                  </a:cubicBezTo>
                  <a:cubicBezTo>
                    <a:pt x="335" y="782"/>
                    <a:pt x="334" y="780"/>
                    <a:pt x="334" y="778"/>
                  </a:cubicBezTo>
                  <a:cubicBezTo>
                    <a:pt x="334" y="776"/>
                    <a:pt x="335" y="774"/>
                    <a:pt x="336" y="772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54" y="67"/>
                    <a:pt x="182" y="159"/>
                    <a:pt x="134" y="281"/>
                  </a:cubicBezTo>
                  <a:cubicBezTo>
                    <a:pt x="0" y="619"/>
                    <a:pt x="191" y="899"/>
                    <a:pt x="221" y="959"/>
                  </a:cubicBezTo>
                  <a:cubicBezTo>
                    <a:pt x="238" y="992"/>
                    <a:pt x="291" y="1088"/>
                    <a:pt x="334" y="1182"/>
                  </a:cubicBezTo>
                  <a:lnTo>
                    <a:pt x="334" y="9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  <a:latin typeface="+mn-ea"/>
              </a:endParaRPr>
            </a:p>
          </p:txBody>
        </p:sp>
        <p:sp>
          <p:nvSpPr>
            <p:cNvPr id="54" name="Freeform 52"/>
            <p:cNvSpPr/>
            <p:nvPr/>
          </p:nvSpPr>
          <p:spPr bwMode="auto">
            <a:xfrm>
              <a:off x="5440354" y="3153008"/>
              <a:ext cx="539749" cy="577851"/>
            </a:xfrm>
            <a:custGeom>
              <a:avLst/>
              <a:gdLst>
                <a:gd name="T0" fmla="*/ 672817696 w 433"/>
                <a:gd name="T1" fmla="*/ 4632742 h 465"/>
                <a:gd name="T2" fmla="*/ 397785778 w 433"/>
                <a:gd name="T3" fmla="*/ 4632742 h 465"/>
                <a:gd name="T4" fmla="*/ 396232594 w 433"/>
                <a:gd name="T5" fmla="*/ 52504818 h 465"/>
                <a:gd name="T6" fmla="*/ 467708957 w 433"/>
                <a:gd name="T7" fmla="*/ 162148438 h 465"/>
                <a:gd name="T8" fmla="*/ 332524643 w 433"/>
                <a:gd name="T9" fmla="*/ 265614655 h 465"/>
                <a:gd name="T10" fmla="*/ 215984764 w 433"/>
                <a:gd name="T11" fmla="*/ 151338294 h 465"/>
                <a:gd name="T12" fmla="*/ 271924305 w 433"/>
                <a:gd name="T13" fmla="*/ 60226882 h 465"/>
                <a:gd name="T14" fmla="*/ 271924305 w 433"/>
                <a:gd name="T15" fmla="*/ 0 h 465"/>
                <a:gd name="T16" fmla="*/ 0 w 433"/>
                <a:gd name="T17" fmla="*/ 0 h 465"/>
                <a:gd name="T18" fmla="*/ 0 w 433"/>
                <a:gd name="T19" fmla="*/ 718087360 h 465"/>
                <a:gd name="T20" fmla="*/ 672817696 w 433"/>
                <a:gd name="T21" fmla="*/ 718087360 h 465"/>
                <a:gd name="T22" fmla="*/ 672817696 w 433"/>
                <a:gd name="T23" fmla="*/ 4632742 h 46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433" h="465">
                  <a:moveTo>
                    <a:pt x="433" y="3"/>
                  </a:moveTo>
                  <a:cubicBezTo>
                    <a:pt x="256" y="3"/>
                    <a:pt x="256" y="3"/>
                    <a:pt x="256" y="3"/>
                  </a:cubicBezTo>
                  <a:cubicBezTo>
                    <a:pt x="255" y="34"/>
                    <a:pt x="255" y="34"/>
                    <a:pt x="255" y="34"/>
                  </a:cubicBezTo>
                  <a:cubicBezTo>
                    <a:pt x="270" y="42"/>
                    <a:pt x="302" y="63"/>
                    <a:pt x="301" y="105"/>
                  </a:cubicBezTo>
                  <a:cubicBezTo>
                    <a:pt x="300" y="142"/>
                    <a:pt x="261" y="172"/>
                    <a:pt x="214" y="172"/>
                  </a:cubicBezTo>
                  <a:cubicBezTo>
                    <a:pt x="165" y="172"/>
                    <a:pt x="139" y="134"/>
                    <a:pt x="139" y="98"/>
                  </a:cubicBezTo>
                  <a:cubicBezTo>
                    <a:pt x="139" y="70"/>
                    <a:pt x="164" y="47"/>
                    <a:pt x="175" y="39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433" y="465"/>
                    <a:pt x="433" y="465"/>
                    <a:pt x="433" y="465"/>
                  </a:cubicBezTo>
                  <a:lnTo>
                    <a:pt x="433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  <a:latin typeface="+mn-ea"/>
              </a:endParaRPr>
            </a:p>
          </p:txBody>
        </p:sp>
        <p:grpSp>
          <p:nvGrpSpPr>
            <p:cNvPr id="55" name="Group 53"/>
            <p:cNvGrpSpPr/>
            <p:nvPr/>
          </p:nvGrpSpPr>
          <p:grpSpPr bwMode="auto">
            <a:xfrm>
              <a:off x="5592752" y="4842110"/>
              <a:ext cx="800099" cy="801688"/>
              <a:chOff x="0" y="0"/>
              <a:chExt cx="504" cy="505"/>
            </a:xfrm>
            <a:grpFill/>
          </p:grpSpPr>
          <p:sp>
            <p:nvSpPr>
              <p:cNvPr id="56" name="Freeform 54"/>
              <p:cNvSpPr/>
              <p:nvPr/>
            </p:nvSpPr>
            <p:spPr bwMode="auto">
              <a:xfrm>
                <a:off x="0" y="0"/>
                <a:ext cx="504" cy="463"/>
              </a:xfrm>
              <a:custGeom>
                <a:avLst/>
                <a:gdLst>
                  <a:gd name="T0" fmla="*/ 4 w 642"/>
                  <a:gd name="T1" fmla="*/ 0 h 589"/>
                  <a:gd name="T2" fmla="*/ 387 w 642"/>
                  <a:gd name="T3" fmla="*/ 0 h 589"/>
                  <a:gd name="T4" fmla="*/ 387 w 642"/>
                  <a:gd name="T5" fmla="*/ 31 h 589"/>
                  <a:gd name="T6" fmla="*/ 396 w 642"/>
                  <a:gd name="T7" fmla="*/ 50 h 589"/>
                  <a:gd name="T8" fmla="*/ 377 w 642"/>
                  <a:gd name="T9" fmla="*/ 79 h 589"/>
                  <a:gd name="T10" fmla="*/ 393 w 642"/>
                  <a:gd name="T11" fmla="*/ 105 h 589"/>
                  <a:gd name="T12" fmla="*/ 377 w 642"/>
                  <a:gd name="T13" fmla="*/ 139 h 589"/>
                  <a:gd name="T14" fmla="*/ 392 w 642"/>
                  <a:gd name="T15" fmla="*/ 161 h 589"/>
                  <a:gd name="T16" fmla="*/ 377 w 642"/>
                  <a:gd name="T17" fmla="*/ 189 h 589"/>
                  <a:gd name="T18" fmla="*/ 392 w 642"/>
                  <a:gd name="T19" fmla="*/ 215 h 589"/>
                  <a:gd name="T20" fmla="*/ 376 w 642"/>
                  <a:gd name="T21" fmla="*/ 244 h 589"/>
                  <a:gd name="T22" fmla="*/ 385 w 642"/>
                  <a:gd name="T23" fmla="*/ 262 h 589"/>
                  <a:gd name="T24" fmla="*/ 354 w 642"/>
                  <a:gd name="T25" fmla="*/ 306 h 589"/>
                  <a:gd name="T26" fmla="*/ 288 w 642"/>
                  <a:gd name="T27" fmla="*/ 364 h 589"/>
                  <a:gd name="T28" fmla="*/ 108 w 642"/>
                  <a:gd name="T29" fmla="*/ 364 h 589"/>
                  <a:gd name="T30" fmla="*/ 24 w 642"/>
                  <a:gd name="T31" fmla="*/ 294 h 589"/>
                  <a:gd name="T32" fmla="*/ 20 w 642"/>
                  <a:gd name="T33" fmla="*/ 265 h 589"/>
                  <a:gd name="T34" fmla="*/ 2 w 642"/>
                  <a:gd name="T35" fmla="*/ 241 h 589"/>
                  <a:gd name="T36" fmla="*/ 16 w 642"/>
                  <a:gd name="T37" fmla="*/ 219 h 589"/>
                  <a:gd name="T38" fmla="*/ 2 w 642"/>
                  <a:gd name="T39" fmla="*/ 182 h 589"/>
                  <a:gd name="T40" fmla="*/ 14 w 642"/>
                  <a:gd name="T41" fmla="*/ 160 h 589"/>
                  <a:gd name="T42" fmla="*/ 3 w 642"/>
                  <a:gd name="T43" fmla="*/ 132 h 589"/>
                  <a:gd name="T44" fmla="*/ 15 w 642"/>
                  <a:gd name="T45" fmla="*/ 104 h 589"/>
                  <a:gd name="T46" fmla="*/ 2 w 642"/>
                  <a:gd name="T47" fmla="*/ 74 h 589"/>
                  <a:gd name="T48" fmla="*/ 4 w 642"/>
                  <a:gd name="T49" fmla="*/ 0 h 58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42" h="589">
                    <a:moveTo>
                      <a:pt x="7" y="0"/>
                    </a:moveTo>
                    <a:cubicBezTo>
                      <a:pt x="628" y="0"/>
                      <a:pt x="628" y="0"/>
                      <a:pt x="628" y="0"/>
                    </a:cubicBezTo>
                    <a:cubicBezTo>
                      <a:pt x="628" y="51"/>
                      <a:pt x="628" y="51"/>
                      <a:pt x="628" y="51"/>
                    </a:cubicBezTo>
                    <a:cubicBezTo>
                      <a:pt x="628" y="51"/>
                      <a:pt x="642" y="62"/>
                      <a:pt x="642" y="82"/>
                    </a:cubicBezTo>
                    <a:cubicBezTo>
                      <a:pt x="642" y="101"/>
                      <a:pt x="612" y="115"/>
                      <a:pt x="612" y="129"/>
                    </a:cubicBezTo>
                    <a:cubicBezTo>
                      <a:pt x="612" y="144"/>
                      <a:pt x="637" y="152"/>
                      <a:pt x="637" y="171"/>
                    </a:cubicBezTo>
                    <a:cubicBezTo>
                      <a:pt x="637" y="190"/>
                      <a:pt x="610" y="206"/>
                      <a:pt x="612" y="225"/>
                    </a:cubicBezTo>
                    <a:cubicBezTo>
                      <a:pt x="613" y="244"/>
                      <a:pt x="637" y="246"/>
                      <a:pt x="636" y="261"/>
                    </a:cubicBezTo>
                    <a:cubicBezTo>
                      <a:pt x="634" y="277"/>
                      <a:pt x="612" y="292"/>
                      <a:pt x="612" y="306"/>
                    </a:cubicBezTo>
                    <a:cubicBezTo>
                      <a:pt x="612" y="320"/>
                      <a:pt x="636" y="331"/>
                      <a:pt x="636" y="347"/>
                    </a:cubicBezTo>
                    <a:cubicBezTo>
                      <a:pt x="636" y="363"/>
                      <a:pt x="612" y="378"/>
                      <a:pt x="610" y="394"/>
                    </a:cubicBezTo>
                    <a:cubicBezTo>
                      <a:pt x="609" y="409"/>
                      <a:pt x="626" y="413"/>
                      <a:pt x="626" y="424"/>
                    </a:cubicBezTo>
                    <a:cubicBezTo>
                      <a:pt x="626" y="435"/>
                      <a:pt x="618" y="459"/>
                      <a:pt x="575" y="495"/>
                    </a:cubicBezTo>
                    <a:cubicBezTo>
                      <a:pt x="532" y="532"/>
                      <a:pt x="467" y="589"/>
                      <a:pt x="467" y="589"/>
                    </a:cubicBezTo>
                    <a:cubicBezTo>
                      <a:pt x="174" y="589"/>
                      <a:pt x="174" y="589"/>
                      <a:pt x="174" y="589"/>
                    </a:cubicBezTo>
                    <a:cubicBezTo>
                      <a:pt x="39" y="476"/>
                      <a:pt x="39" y="476"/>
                      <a:pt x="39" y="476"/>
                    </a:cubicBezTo>
                    <a:cubicBezTo>
                      <a:pt x="35" y="462"/>
                      <a:pt x="35" y="438"/>
                      <a:pt x="32" y="429"/>
                    </a:cubicBezTo>
                    <a:cubicBezTo>
                      <a:pt x="29" y="419"/>
                      <a:pt x="2" y="405"/>
                      <a:pt x="2" y="389"/>
                    </a:cubicBezTo>
                    <a:cubicBezTo>
                      <a:pt x="2" y="373"/>
                      <a:pt x="26" y="366"/>
                      <a:pt x="26" y="355"/>
                    </a:cubicBezTo>
                    <a:cubicBezTo>
                      <a:pt x="26" y="344"/>
                      <a:pt x="0" y="316"/>
                      <a:pt x="2" y="295"/>
                    </a:cubicBezTo>
                    <a:cubicBezTo>
                      <a:pt x="4" y="274"/>
                      <a:pt x="21" y="269"/>
                      <a:pt x="23" y="258"/>
                    </a:cubicBezTo>
                    <a:cubicBezTo>
                      <a:pt x="24" y="247"/>
                      <a:pt x="5" y="230"/>
                      <a:pt x="5" y="214"/>
                    </a:cubicBezTo>
                    <a:cubicBezTo>
                      <a:pt x="5" y="198"/>
                      <a:pt x="24" y="182"/>
                      <a:pt x="24" y="168"/>
                    </a:cubicBezTo>
                    <a:cubicBezTo>
                      <a:pt x="24" y="153"/>
                      <a:pt x="4" y="144"/>
                      <a:pt x="2" y="120"/>
                    </a:cubicBezTo>
                    <a:cubicBezTo>
                      <a:pt x="0" y="96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solidFill>
                    <a:srgbClr val="FFF5F6"/>
                  </a:solidFill>
                  <a:latin typeface="+mn-ea"/>
                </a:endParaRPr>
              </a:p>
            </p:txBody>
          </p:sp>
          <p:sp>
            <p:nvSpPr>
              <p:cNvPr id="57" name="Freeform 55"/>
              <p:cNvSpPr/>
              <p:nvPr/>
            </p:nvSpPr>
            <p:spPr bwMode="auto">
              <a:xfrm>
                <a:off x="142" y="477"/>
                <a:ext cx="208" cy="28"/>
              </a:xfrm>
              <a:custGeom>
                <a:avLst/>
                <a:gdLst>
                  <a:gd name="T0" fmla="*/ 0 w 266"/>
                  <a:gd name="T1" fmla="*/ 0 h 36"/>
                  <a:gd name="T2" fmla="*/ 163 w 266"/>
                  <a:gd name="T3" fmla="*/ 0 h 36"/>
                  <a:gd name="T4" fmla="*/ 136 w 266"/>
                  <a:gd name="T5" fmla="*/ 22 h 36"/>
                  <a:gd name="T6" fmla="*/ 30 w 266"/>
                  <a:gd name="T7" fmla="*/ 22 h 36"/>
                  <a:gd name="T8" fmla="*/ 0 w 266"/>
                  <a:gd name="T9" fmla="*/ 0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6" h="36">
                    <a:moveTo>
                      <a:pt x="0" y="0"/>
                    </a:moveTo>
                    <a:cubicBezTo>
                      <a:pt x="266" y="0"/>
                      <a:pt x="266" y="0"/>
                      <a:pt x="266" y="0"/>
                    </a:cubicBezTo>
                    <a:cubicBezTo>
                      <a:pt x="266" y="0"/>
                      <a:pt x="237" y="36"/>
                      <a:pt x="223" y="36"/>
                    </a:cubicBezTo>
                    <a:cubicBezTo>
                      <a:pt x="209" y="36"/>
                      <a:pt x="62" y="36"/>
                      <a:pt x="50" y="36"/>
                    </a:cubicBezTo>
                    <a:cubicBezTo>
                      <a:pt x="37" y="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zh-CN" altLang="en-US">
                  <a:solidFill>
                    <a:srgbClr val="FFF5F6"/>
                  </a:solidFill>
                  <a:latin typeface="+mn-ea"/>
                </a:endParaRPr>
              </a:p>
            </p:txBody>
          </p:sp>
        </p:grpSp>
        <p:sp>
          <p:nvSpPr>
            <p:cNvPr id="58" name="Freeform 56"/>
            <p:cNvSpPr>
              <a:spLocks noEditPoints="1"/>
            </p:cNvSpPr>
            <p:nvPr/>
          </p:nvSpPr>
          <p:spPr bwMode="auto">
            <a:xfrm>
              <a:off x="5691177" y="3413357"/>
              <a:ext cx="184150" cy="196850"/>
            </a:xfrm>
            <a:custGeom>
              <a:avLst/>
              <a:gdLst>
                <a:gd name="T0" fmla="*/ 187329076 w 148"/>
                <a:gd name="T1" fmla="*/ 159879577 h 158"/>
                <a:gd name="T2" fmla="*/ 216744550 w 148"/>
                <a:gd name="T3" fmla="*/ 172297323 h 158"/>
                <a:gd name="T4" fmla="*/ 216744550 w 148"/>
                <a:gd name="T5" fmla="*/ 172297323 h 158"/>
                <a:gd name="T6" fmla="*/ 229129882 w 148"/>
                <a:gd name="T7" fmla="*/ 201789938 h 158"/>
                <a:gd name="T8" fmla="*/ 187329076 w 148"/>
                <a:gd name="T9" fmla="*/ 245252674 h 158"/>
                <a:gd name="T10" fmla="*/ 143980415 w 148"/>
                <a:gd name="T11" fmla="*/ 201789938 h 158"/>
                <a:gd name="T12" fmla="*/ 147076126 w 148"/>
                <a:gd name="T13" fmla="*/ 189372192 h 158"/>
                <a:gd name="T14" fmla="*/ 100631754 w 148"/>
                <a:gd name="T15" fmla="*/ 161431951 h 158"/>
                <a:gd name="T16" fmla="*/ 99082654 w 148"/>
                <a:gd name="T17" fmla="*/ 164536699 h 158"/>
                <a:gd name="T18" fmla="*/ 99082654 w 148"/>
                <a:gd name="T19" fmla="*/ 164536699 h 158"/>
                <a:gd name="T20" fmla="*/ 58830948 w 148"/>
                <a:gd name="T21" fmla="*/ 181611567 h 158"/>
                <a:gd name="T22" fmla="*/ 0 w 148"/>
                <a:gd name="T23" fmla="*/ 122626337 h 158"/>
                <a:gd name="T24" fmla="*/ 58830948 w 148"/>
                <a:gd name="T25" fmla="*/ 65193481 h 158"/>
                <a:gd name="T26" fmla="*/ 99082654 w 148"/>
                <a:gd name="T27" fmla="*/ 82268349 h 158"/>
                <a:gd name="T28" fmla="*/ 99082654 w 148"/>
                <a:gd name="T29" fmla="*/ 82268349 h 158"/>
                <a:gd name="T30" fmla="*/ 99082654 w 148"/>
                <a:gd name="T31" fmla="*/ 82268349 h 158"/>
                <a:gd name="T32" fmla="*/ 100631754 w 148"/>
                <a:gd name="T33" fmla="*/ 83820723 h 158"/>
                <a:gd name="T34" fmla="*/ 147076126 w 148"/>
                <a:gd name="T35" fmla="*/ 57432856 h 158"/>
                <a:gd name="T36" fmla="*/ 143980415 w 148"/>
                <a:gd name="T37" fmla="*/ 43462736 h 158"/>
                <a:gd name="T38" fmla="*/ 187329076 w 148"/>
                <a:gd name="T39" fmla="*/ 0 h 158"/>
                <a:gd name="T40" fmla="*/ 229129882 w 148"/>
                <a:gd name="T41" fmla="*/ 43462736 h 158"/>
                <a:gd name="T42" fmla="*/ 187329076 w 148"/>
                <a:gd name="T43" fmla="*/ 85373097 h 158"/>
                <a:gd name="T44" fmla="*/ 156365747 w 148"/>
                <a:gd name="T45" fmla="*/ 72955351 h 158"/>
                <a:gd name="T46" fmla="*/ 156365747 w 148"/>
                <a:gd name="T47" fmla="*/ 72955351 h 158"/>
                <a:gd name="T48" fmla="*/ 111467986 w 148"/>
                <a:gd name="T49" fmla="*/ 99343218 h 158"/>
                <a:gd name="T50" fmla="*/ 116112796 w 148"/>
                <a:gd name="T51" fmla="*/ 122626337 h 158"/>
                <a:gd name="T52" fmla="*/ 111467986 w 148"/>
                <a:gd name="T53" fmla="*/ 145909456 h 158"/>
                <a:gd name="T54" fmla="*/ 156365747 w 148"/>
                <a:gd name="T55" fmla="*/ 172297323 h 158"/>
                <a:gd name="T56" fmla="*/ 156365747 w 148"/>
                <a:gd name="T57" fmla="*/ 172297323 h 158"/>
                <a:gd name="T58" fmla="*/ 156365747 w 148"/>
                <a:gd name="T59" fmla="*/ 172297323 h 158"/>
                <a:gd name="T60" fmla="*/ 156365747 w 148"/>
                <a:gd name="T61" fmla="*/ 172297323 h 158"/>
                <a:gd name="T62" fmla="*/ 187329076 w 148"/>
                <a:gd name="T63" fmla="*/ 159879577 h 158"/>
                <a:gd name="T64" fmla="*/ 202811363 w 148"/>
                <a:gd name="T65" fmla="*/ 186267444 h 158"/>
                <a:gd name="T66" fmla="*/ 202811363 w 148"/>
                <a:gd name="T67" fmla="*/ 186267444 h 158"/>
                <a:gd name="T68" fmla="*/ 187329076 w 148"/>
                <a:gd name="T69" fmla="*/ 178506819 h 158"/>
                <a:gd name="T70" fmla="*/ 170298934 w 148"/>
                <a:gd name="T71" fmla="*/ 186267444 h 158"/>
                <a:gd name="T72" fmla="*/ 170298934 w 148"/>
                <a:gd name="T73" fmla="*/ 186267444 h 158"/>
                <a:gd name="T74" fmla="*/ 162558413 w 148"/>
                <a:gd name="T75" fmla="*/ 201789938 h 158"/>
                <a:gd name="T76" fmla="*/ 187329076 w 148"/>
                <a:gd name="T77" fmla="*/ 226625431 h 158"/>
                <a:gd name="T78" fmla="*/ 210551884 w 148"/>
                <a:gd name="T79" fmla="*/ 201789938 h 158"/>
                <a:gd name="T80" fmla="*/ 202811363 w 148"/>
                <a:gd name="T81" fmla="*/ 186267444 h 158"/>
                <a:gd name="T82" fmla="*/ 202811363 w 148"/>
                <a:gd name="T83" fmla="*/ 186267444 h 158"/>
                <a:gd name="T84" fmla="*/ 86697322 w 148"/>
                <a:gd name="T85" fmla="*/ 94686096 h 158"/>
                <a:gd name="T86" fmla="*/ 86697322 w 148"/>
                <a:gd name="T87" fmla="*/ 94686096 h 158"/>
                <a:gd name="T88" fmla="*/ 58830948 w 148"/>
                <a:gd name="T89" fmla="*/ 83820723 h 158"/>
                <a:gd name="T90" fmla="*/ 18577998 w 148"/>
                <a:gd name="T91" fmla="*/ 122626337 h 158"/>
                <a:gd name="T92" fmla="*/ 58830948 w 148"/>
                <a:gd name="T93" fmla="*/ 161431951 h 158"/>
                <a:gd name="T94" fmla="*/ 85149467 w 148"/>
                <a:gd name="T95" fmla="*/ 150566578 h 158"/>
                <a:gd name="T96" fmla="*/ 86697322 w 148"/>
                <a:gd name="T97" fmla="*/ 150566578 h 158"/>
                <a:gd name="T98" fmla="*/ 97534799 w 148"/>
                <a:gd name="T99" fmla="*/ 122626337 h 158"/>
                <a:gd name="T100" fmla="*/ 86697322 w 148"/>
                <a:gd name="T101" fmla="*/ 94686096 h 158"/>
                <a:gd name="T102" fmla="*/ 86697322 w 148"/>
                <a:gd name="T103" fmla="*/ 94686096 h 158"/>
                <a:gd name="T104" fmla="*/ 187329076 w 148"/>
                <a:gd name="T105" fmla="*/ 20179617 h 158"/>
                <a:gd name="T106" fmla="*/ 187329076 w 148"/>
                <a:gd name="T107" fmla="*/ 20179617 h 158"/>
                <a:gd name="T108" fmla="*/ 162558413 w 148"/>
                <a:gd name="T109" fmla="*/ 43462736 h 158"/>
                <a:gd name="T110" fmla="*/ 167203223 w 148"/>
                <a:gd name="T111" fmla="*/ 55880482 h 158"/>
                <a:gd name="T112" fmla="*/ 167203223 w 148"/>
                <a:gd name="T113" fmla="*/ 55880482 h 158"/>
                <a:gd name="T114" fmla="*/ 167203223 w 148"/>
                <a:gd name="T115" fmla="*/ 55880482 h 158"/>
                <a:gd name="T116" fmla="*/ 168751078 w 148"/>
                <a:gd name="T117" fmla="*/ 58985230 h 158"/>
                <a:gd name="T118" fmla="*/ 170298934 w 148"/>
                <a:gd name="T119" fmla="*/ 60537604 h 158"/>
                <a:gd name="T120" fmla="*/ 187329076 w 148"/>
                <a:gd name="T121" fmla="*/ 66745855 h 158"/>
                <a:gd name="T122" fmla="*/ 210551884 w 148"/>
                <a:gd name="T123" fmla="*/ 43462736 h 158"/>
                <a:gd name="T124" fmla="*/ 187329076 w 148"/>
                <a:gd name="T125" fmla="*/ 20179617 h 15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48" h="158">
                  <a:moveTo>
                    <a:pt x="121" y="103"/>
                  </a:moveTo>
                  <a:cubicBezTo>
                    <a:pt x="128" y="103"/>
                    <a:pt x="135" y="106"/>
                    <a:pt x="140" y="111"/>
                  </a:cubicBezTo>
                  <a:cubicBezTo>
                    <a:pt x="140" y="111"/>
                    <a:pt x="140" y="111"/>
                    <a:pt x="140" y="111"/>
                  </a:cubicBezTo>
                  <a:cubicBezTo>
                    <a:pt x="145" y="116"/>
                    <a:pt x="148" y="123"/>
                    <a:pt x="148" y="130"/>
                  </a:cubicBezTo>
                  <a:cubicBezTo>
                    <a:pt x="148" y="146"/>
                    <a:pt x="136" y="158"/>
                    <a:pt x="121" y="158"/>
                  </a:cubicBezTo>
                  <a:cubicBezTo>
                    <a:pt x="105" y="158"/>
                    <a:pt x="93" y="146"/>
                    <a:pt x="93" y="130"/>
                  </a:cubicBezTo>
                  <a:cubicBezTo>
                    <a:pt x="93" y="127"/>
                    <a:pt x="94" y="124"/>
                    <a:pt x="95" y="122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105"/>
                    <a:pt x="65" y="105"/>
                    <a:pt x="64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57" y="113"/>
                    <a:pt x="48" y="117"/>
                    <a:pt x="38" y="117"/>
                  </a:cubicBezTo>
                  <a:cubicBezTo>
                    <a:pt x="17" y="117"/>
                    <a:pt x="0" y="100"/>
                    <a:pt x="0" y="79"/>
                  </a:cubicBezTo>
                  <a:cubicBezTo>
                    <a:pt x="0" y="59"/>
                    <a:pt x="17" y="42"/>
                    <a:pt x="38" y="42"/>
                  </a:cubicBezTo>
                  <a:cubicBezTo>
                    <a:pt x="48" y="42"/>
                    <a:pt x="57" y="46"/>
                    <a:pt x="64" y="53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4" y="53"/>
                    <a:pt x="64" y="53"/>
                    <a:pt x="64" y="53"/>
                  </a:cubicBezTo>
                  <a:cubicBezTo>
                    <a:pt x="65" y="53"/>
                    <a:pt x="65" y="54"/>
                    <a:pt x="65" y="54"/>
                  </a:cubicBezTo>
                  <a:cubicBezTo>
                    <a:pt x="95" y="37"/>
                    <a:pt x="95" y="37"/>
                    <a:pt x="95" y="37"/>
                  </a:cubicBezTo>
                  <a:cubicBezTo>
                    <a:pt x="94" y="34"/>
                    <a:pt x="93" y="31"/>
                    <a:pt x="93" y="28"/>
                  </a:cubicBezTo>
                  <a:cubicBezTo>
                    <a:pt x="93" y="13"/>
                    <a:pt x="106" y="0"/>
                    <a:pt x="121" y="0"/>
                  </a:cubicBezTo>
                  <a:cubicBezTo>
                    <a:pt x="136" y="0"/>
                    <a:pt x="148" y="13"/>
                    <a:pt x="148" y="28"/>
                  </a:cubicBezTo>
                  <a:cubicBezTo>
                    <a:pt x="148" y="43"/>
                    <a:pt x="136" y="55"/>
                    <a:pt x="121" y="55"/>
                  </a:cubicBezTo>
                  <a:cubicBezTo>
                    <a:pt x="113" y="55"/>
                    <a:pt x="106" y="52"/>
                    <a:pt x="101" y="47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72" y="64"/>
                    <a:pt x="72" y="64"/>
                    <a:pt x="72" y="64"/>
                  </a:cubicBezTo>
                  <a:cubicBezTo>
                    <a:pt x="74" y="69"/>
                    <a:pt x="75" y="74"/>
                    <a:pt x="75" y="79"/>
                  </a:cubicBezTo>
                  <a:cubicBezTo>
                    <a:pt x="75" y="84"/>
                    <a:pt x="74" y="89"/>
                    <a:pt x="72" y="94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1" y="111"/>
                    <a:pt x="101" y="111"/>
                    <a:pt x="101" y="111"/>
                  </a:cubicBezTo>
                  <a:cubicBezTo>
                    <a:pt x="106" y="106"/>
                    <a:pt x="113" y="103"/>
                    <a:pt x="121" y="103"/>
                  </a:cubicBezTo>
                  <a:close/>
                  <a:moveTo>
                    <a:pt x="131" y="120"/>
                  </a:moveTo>
                  <a:cubicBezTo>
                    <a:pt x="131" y="120"/>
                    <a:pt x="131" y="120"/>
                    <a:pt x="131" y="120"/>
                  </a:cubicBezTo>
                  <a:cubicBezTo>
                    <a:pt x="129" y="117"/>
                    <a:pt x="125" y="115"/>
                    <a:pt x="121" y="115"/>
                  </a:cubicBezTo>
                  <a:cubicBezTo>
                    <a:pt x="116" y="115"/>
                    <a:pt x="113" y="117"/>
                    <a:pt x="110" y="120"/>
                  </a:cubicBezTo>
                  <a:cubicBezTo>
                    <a:pt x="110" y="120"/>
                    <a:pt x="110" y="120"/>
                    <a:pt x="110" y="120"/>
                  </a:cubicBezTo>
                  <a:cubicBezTo>
                    <a:pt x="107" y="122"/>
                    <a:pt x="105" y="126"/>
                    <a:pt x="105" y="130"/>
                  </a:cubicBezTo>
                  <a:cubicBezTo>
                    <a:pt x="105" y="139"/>
                    <a:pt x="112" y="146"/>
                    <a:pt x="121" y="146"/>
                  </a:cubicBezTo>
                  <a:cubicBezTo>
                    <a:pt x="129" y="146"/>
                    <a:pt x="136" y="139"/>
                    <a:pt x="136" y="130"/>
                  </a:cubicBezTo>
                  <a:cubicBezTo>
                    <a:pt x="136" y="126"/>
                    <a:pt x="134" y="122"/>
                    <a:pt x="131" y="120"/>
                  </a:cubicBezTo>
                  <a:cubicBezTo>
                    <a:pt x="131" y="120"/>
                    <a:pt x="131" y="120"/>
                    <a:pt x="131" y="120"/>
                  </a:cubicBezTo>
                  <a:close/>
                  <a:moveTo>
                    <a:pt x="56" y="61"/>
                  </a:moveTo>
                  <a:cubicBezTo>
                    <a:pt x="56" y="61"/>
                    <a:pt x="56" y="61"/>
                    <a:pt x="56" y="61"/>
                  </a:cubicBezTo>
                  <a:cubicBezTo>
                    <a:pt x="51" y="57"/>
                    <a:pt x="45" y="54"/>
                    <a:pt x="38" y="54"/>
                  </a:cubicBezTo>
                  <a:cubicBezTo>
                    <a:pt x="24" y="54"/>
                    <a:pt x="12" y="65"/>
                    <a:pt x="12" y="79"/>
                  </a:cubicBezTo>
                  <a:cubicBezTo>
                    <a:pt x="12" y="93"/>
                    <a:pt x="24" y="104"/>
                    <a:pt x="38" y="104"/>
                  </a:cubicBezTo>
                  <a:cubicBezTo>
                    <a:pt x="44" y="104"/>
                    <a:pt x="51" y="102"/>
                    <a:pt x="5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60" y="92"/>
                    <a:pt x="63" y="86"/>
                    <a:pt x="63" y="79"/>
                  </a:cubicBezTo>
                  <a:cubicBezTo>
                    <a:pt x="63" y="72"/>
                    <a:pt x="60" y="66"/>
                    <a:pt x="56" y="61"/>
                  </a:cubicBezTo>
                  <a:cubicBezTo>
                    <a:pt x="56" y="61"/>
                    <a:pt x="56" y="61"/>
                    <a:pt x="56" y="61"/>
                  </a:cubicBezTo>
                  <a:close/>
                  <a:moveTo>
                    <a:pt x="121" y="13"/>
                  </a:moveTo>
                  <a:cubicBezTo>
                    <a:pt x="121" y="13"/>
                    <a:pt x="121" y="13"/>
                    <a:pt x="121" y="13"/>
                  </a:cubicBezTo>
                  <a:cubicBezTo>
                    <a:pt x="112" y="13"/>
                    <a:pt x="105" y="19"/>
                    <a:pt x="105" y="28"/>
                  </a:cubicBezTo>
                  <a:cubicBezTo>
                    <a:pt x="105" y="31"/>
                    <a:pt x="106" y="34"/>
                    <a:pt x="108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37"/>
                    <a:pt x="109" y="38"/>
                    <a:pt x="109" y="38"/>
                  </a:cubicBezTo>
                  <a:cubicBezTo>
                    <a:pt x="110" y="39"/>
                    <a:pt x="110" y="39"/>
                    <a:pt x="110" y="39"/>
                  </a:cubicBezTo>
                  <a:cubicBezTo>
                    <a:pt x="113" y="41"/>
                    <a:pt x="116" y="43"/>
                    <a:pt x="121" y="43"/>
                  </a:cubicBezTo>
                  <a:cubicBezTo>
                    <a:pt x="129" y="43"/>
                    <a:pt x="136" y="36"/>
                    <a:pt x="136" y="28"/>
                  </a:cubicBezTo>
                  <a:cubicBezTo>
                    <a:pt x="136" y="19"/>
                    <a:pt x="129" y="13"/>
                    <a:pt x="121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  <a:latin typeface="+mn-ea"/>
              </a:endParaRPr>
            </a:p>
          </p:txBody>
        </p:sp>
        <p:sp>
          <p:nvSpPr>
            <p:cNvPr id="59" name="Freeform 57"/>
            <p:cNvSpPr>
              <a:spLocks noEditPoints="1"/>
            </p:cNvSpPr>
            <p:nvPr/>
          </p:nvSpPr>
          <p:spPr bwMode="auto">
            <a:xfrm>
              <a:off x="6097576" y="3965809"/>
              <a:ext cx="179388" cy="187325"/>
            </a:xfrm>
            <a:custGeom>
              <a:avLst/>
              <a:gdLst>
                <a:gd name="T0" fmla="*/ 190882535 w 144"/>
                <a:gd name="T1" fmla="*/ 32319145 h 151"/>
                <a:gd name="T2" fmla="*/ 197090108 w 144"/>
                <a:gd name="T3" fmla="*/ 183140581 h 151"/>
                <a:gd name="T4" fmla="*/ 206402089 w 144"/>
                <a:gd name="T5" fmla="*/ 116963993 h 151"/>
                <a:gd name="T6" fmla="*/ 167604451 w 144"/>
                <a:gd name="T7" fmla="*/ 155438811 h 151"/>
                <a:gd name="T8" fmla="*/ 162949083 w 144"/>
                <a:gd name="T9" fmla="*/ 116963993 h 151"/>
                <a:gd name="T10" fmla="*/ 65180132 w 144"/>
                <a:gd name="T11" fmla="*/ 153899273 h 151"/>
                <a:gd name="T12" fmla="*/ 49660578 w 144"/>
                <a:gd name="T13" fmla="*/ 116963993 h 151"/>
                <a:gd name="T14" fmla="*/ 38797638 w 144"/>
                <a:gd name="T15" fmla="*/ 172367533 h 151"/>
                <a:gd name="T16" fmla="*/ 0 w 144"/>
                <a:gd name="T17" fmla="*/ 110808320 h 151"/>
                <a:gd name="T18" fmla="*/ 111736301 w 144"/>
                <a:gd name="T19" fmla="*/ 0 h 151"/>
                <a:gd name="T20" fmla="*/ 145878571 w 144"/>
                <a:gd name="T21" fmla="*/ 201608841 h 151"/>
                <a:gd name="T22" fmla="*/ 136566590 w 144"/>
                <a:gd name="T23" fmla="*/ 232388448 h 151"/>
                <a:gd name="T24" fmla="*/ 86906012 w 144"/>
                <a:gd name="T25" fmla="*/ 232388448 h 151"/>
                <a:gd name="T26" fmla="*/ 77595276 w 144"/>
                <a:gd name="T27" fmla="*/ 224693236 h 151"/>
                <a:gd name="T28" fmla="*/ 51212783 w 144"/>
                <a:gd name="T29" fmla="*/ 201608841 h 151"/>
                <a:gd name="T30" fmla="*/ 45005210 w 144"/>
                <a:gd name="T31" fmla="*/ 186218418 h 151"/>
                <a:gd name="T32" fmla="*/ 117943873 w 144"/>
                <a:gd name="T33" fmla="*/ 127737042 h 151"/>
                <a:gd name="T34" fmla="*/ 178467391 w 144"/>
                <a:gd name="T35" fmla="*/ 186218418 h 151"/>
                <a:gd name="T36" fmla="*/ 172259819 w 144"/>
                <a:gd name="T37" fmla="*/ 201608841 h 151"/>
                <a:gd name="T38" fmla="*/ 145878571 w 144"/>
                <a:gd name="T39" fmla="*/ 201608841 h 151"/>
                <a:gd name="T40" fmla="*/ 128806813 w 144"/>
                <a:gd name="T41" fmla="*/ 215459726 h 151"/>
                <a:gd name="T42" fmla="*/ 128806813 w 144"/>
                <a:gd name="T43" fmla="*/ 192374091 h 151"/>
                <a:gd name="T44" fmla="*/ 150533939 w 144"/>
                <a:gd name="T45" fmla="*/ 184680120 h 151"/>
                <a:gd name="T46" fmla="*/ 72938663 w 144"/>
                <a:gd name="T47" fmla="*/ 184680120 h 151"/>
                <a:gd name="T48" fmla="*/ 86906012 w 144"/>
                <a:gd name="T49" fmla="*/ 184680120 h 151"/>
                <a:gd name="T50" fmla="*/ 94665788 w 144"/>
                <a:gd name="T51" fmla="*/ 215459726 h 151"/>
                <a:gd name="T52" fmla="*/ 178467391 w 144"/>
                <a:gd name="T53" fmla="*/ 44630491 h 151"/>
                <a:gd name="T54" fmla="*/ 176916432 w 144"/>
                <a:gd name="T55" fmla="*/ 43092193 h 151"/>
                <a:gd name="T56" fmla="*/ 173812023 w 144"/>
                <a:gd name="T57" fmla="*/ 106190945 h 151"/>
                <a:gd name="T58" fmla="*/ 178467391 w 144"/>
                <a:gd name="T59" fmla="*/ 44630491 h 151"/>
                <a:gd name="T60" fmla="*/ 167604451 w 144"/>
                <a:gd name="T61" fmla="*/ 35396982 h 151"/>
                <a:gd name="T62" fmla="*/ 156741511 w 144"/>
                <a:gd name="T63" fmla="*/ 36936520 h 151"/>
                <a:gd name="T64" fmla="*/ 167604451 w 144"/>
                <a:gd name="T65" fmla="*/ 35396982 h 151"/>
                <a:gd name="T66" fmla="*/ 127255854 w 144"/>
                <a:gd name="T67" fmla="*/ 18468260 h 151"/>
                <a:gd name="T68" fmla="*/ 116391668 w 144"/>
                <a:gd name="T69" fmla="*/ 53865242 h 151"/>
                <a:gd name="T70" fmla="*/ 148981734 w 144"/>
                <a:gd name="T71" fmla="*/ 46170030 h 151"/>
                <a:gd name="T72" fmla="*/ 127255854 w 144"/>
                <a:gd name="T73" fmla="*/ 18468260 h 151"/>
                <a:gd name="T74" fmla="*/ 107080933 w 144"/>
                <a:gd name="T75" fmla="*/ 18468260 h 151"/>
                <a:gd name="T76" fmla="*/ 76043072 w 144"/>
                <a:gd name="T77" fmla="*/ 41552655 h 151"/>
                <a:gd name="T78" fmla="*/ 77595276 w 144"/>
                <a:gd name="T79" fmla="*/ 47708328 h 151"/>
                <a:gd name="T80" fmla="*/ 107080933 w 144"/>
                <a:gd name="T81" fmla="*/ 18468260 h 151"/>
                <a:gd name="T82" fmla="*/ 74490867 w 144"/>
                <a:gd name="T83" fmla="*/ 24623933 h 151"/>
                <a:gd name="T84" fmla="*/ 63627927 w 144"/>
                <a:gd name="T85" fmla="*/ 41552655 h 151"/>
                <a:gd name="T86" fmla="*/ 74490867 w 144"/>
                <a:gd name="T87" fmla="*/ 24623933 h 151"/>
                <a:gd name="T88" fmla="*/ 46557415 w 144"/>
                <a:gd name="T89" fmla="*/ 43092193 h 151"/>
                <a:gd name="T90" fmla="*/ 17070512 w 144"/>
                <a:gd name="T91" fmla="*/ 106190945 h 151"/>
                <a:gd name="T92" fmla="*/ 60523518 w 144"/>
                <a:gd name="T93" fmla="*/ 50787405 h 151"/>
                <a:gd name="T94" fmla="*/ 153637102 w 144"/>
                <a:gd name="T95" fmla="*/ 55403540 h 151"/>
                <a:gd name="T96" fmla="*/ 148981734 w 144"/>
                <a:gd name="T97" fmla="*/ 56943078 h 151"/>
                <a:gd name="T98" fmla="*/ 116391668 w 144"/>
                <a:gd name="T99" fmla="*/ 106190945 h 151"/>
                <a:gd name="T100" fmla="*/ 153637102 w 144"/>
                <a:gd name="T101" fmla="*/ 55403540 h 151"/>
                <a:gd name="T102" fmla="*/ 107080933 w 144"/>
                <a:gd name="T103" fmla="*/ 64638290 h 151"/>
                <a:gd name="T104" fmla="*/ 69835499 w 144"/>
                <a:gd name="T105" fmla="*/ 55403540 h 151"/>
                <a:gd name="T106" fmla="*/ 107080933 w 144"/>
                <a:gd name="T107" fmla="*/ 106190945 h 151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44" h="151">
                  <a:moveTo>
                    <a:pt x="72" y="0"/>
                  </a:moveTo>
                  <a:cubicBezTo>
                    <a:pt x="92" y="0"/>
                    <a:pt x="110" y="8"/>
                    <a:pt x="123" y="21"/>
                  </a:cubicBezTo>
                  <a:cubicBezTo>
                    <a:pt x="136" y="34"/>
                    <a:pt x="144" y="53"/>
                    <a:pt x="144" y="72"/>
                  </a:cubicBezTo>
                  <a:cubicBezTo>
                    <a:pt x="144" y="90"/>
                    <a:pt x="138" y="106"/>
                    <a:pt x="127" y="119"/>
                  </a:cubicBezTo>
                  <a:cubicBezTo>
                    <a:pt x="122" y="124"/>
                    <a:pt x="114" y="118"/>
                    <a:pt x="119" y="112"/>
                  </a:cubicBezTo>
                  <a:cubicBezTo>
                    <a:pt x="127" y="102"/>
                    <a:pt x="132" y="89"/>
                    <a:pt x="133" y="76"/>
                  </a:cubicBezTo>
                  <a:cubicBezTo>
                    <a:pt x="112" y="76"/>
                    <a:pt x="112" y="76"/>
                    <a:pt x="112" y="76"/>
                  </a:cubicBezTo>
                  <a:cubicBezTo>
                    <a:pt x="112" y="85"/>
                    <a:pt x="110" y="94"/>
                    <a:pt x="108" y="101"/>
                  </a:cubicBezTo>
                  <a:cubicBezTo>
                    <a:pt x="107" y="106"/>
                    <a:pt x="101" y="105"/>
                    <a:pt x="102" y="100"/>
                  </a:cubicBezTo>
                  <a:cubicBezTo>
                    <a:pt x="104" y="93"/>
                    <a:pt x="105" y="85"/>
                    <a:pt x="105" y="76"/>
                  </a:cubicBezTo>
                  <a:cubicBezTo>
                    <a:pt x="78" y="76"/>
                    <a:pt x="66" y="76"/>
                    <a:pt x="39" y="76"/>
                  </a:cubicBezTo>
                  <a:cubicBezTo>
                    <a:pt x="39" y="85"/>
                    <a:pt x="40" y="93"/>
                    <a:pt x="42" y="100"/>
                  </a:cubicBezTo>
                  <a:cubicBezTo>
                    <a:pt x="43" y="105"/>
                    <a:pt x="37" y="106"/>
                    <a:pt x="35" y="101"/>
                  </a:cubicBezTo>
                  <a:cubicBezTo>
                    <a:pt x="33" y="93"/>
                    <a:pt x="32" y="85"/>
                    <a:pt x="32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2" y="89"/>
                    <a:pt x="17" y="102"/>
                    <a:pt x="25" y="112"/>
                  </a:cubicBezTo>
                  <a:cubicBezTo>
                    <a:pt x="30" y="118"/>
                    <a:pt x="21" y="124"/>
                    <a:pt x="17" y="119"/>
                  </a:cubicBezTo>
                  <a:cubicBezTo>
                    <a:pt x="6" y="106"/>
                    <a:pt x="0" y="90"/>
                    <a:pt x="0" y="72"/>
                  </a:cubicBezTo>
                  <a:cubicBezTo>
                    <a:pt x="0" y="53"/>
                    <a:pt x="8" y="34"/>
                    <a:pt x="21" y="21"/>
                  </a:cubicBezTo>
                  <a:cubicBezTo>
                    <a:pt x="34" y="8"/>
                    <a:pt x="52" y="0"/>
                    <a:pt x="72" y="0"/>
                  </a:cubicBezTo>
                  <a:close/>
                  <a:moveTo>
                    <a:pt x="94" y="131"/>
                  </a:moveTo>
                  <a:cubicBezTo>
                    <a:pt x="94" y="131"/>
                    <a:pt x="94" y="131"/>
                    <a:pt x="94" y="131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4" y="149"/>
                    <a:pt x="91" y="151"/>
                    <a:pt x="88" y="151"/>
                  </a:cubicBezTo>
                  <a:cubicBezTo>
                    <a:pt x="88" y="151"/>
                    <a:pt x="88" y="151"/>
                    <a:pt x="88" y="151"/>
                  </a:cubicBezTo>
                  <a:cubicBezTo>
                    <a:pt x="56" y="151"/>
                    <a:pt x="56" y="151"/>
                    <a:pt x="56" y="151"/>
                  </a:cubicBezTo>
                  <a:cubicBezTo>
                    <a:pt x="52" y="151"/>
                    <a:pt x="50" y="149"/>
                    <a:pt x="50" y="146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31"/>
                    <a:pt x="50" y="131"/>
                    <a:pt x="50" y="131"/>
                  </a:cubicBezTo>
                  <a:cubicBezTo>
                    <a:pt x="33" y="131"/>
                    <a:pt x="33" y="131"/>
                    <a:pt x="33" y="131"/>
                  </a:cubicBezTo>
                  <a:cubicBezTo>
                    <a:pt x="30" y="131"/>
                    <a:pt x="28" y="128"/>
                    <a:pt x="28" y="125"/>
                  </a:cubicBezTo>
                  <a:cubicBezTo>
                    <a:pt x="28" y="124"/>
                    <a:pt x="28" y="122"/>
                    <a:pt x="29" y="121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70" y="81"/>
                    <a:pt x="74" y="81"/>
                    <a:pt x="76" y="83"/>
                  </a:cubicBezTo>
                  <a:cubicBezTo>
                    <a:pt x="76" y="83"/>
                    <a:pt x="76" y="83"/>
                    <a:pt x="76" y="83"/>
                  </a:cubicBezTo>
                  <a:cubicBezTo>
                    <a:pt x="115" y="121"/>
                    <a:pt x="115" y="121"/>
                    <a:pt x="115" y="121"/>
                  </a:cubicBezTo>
                  <a:cubicBezTo>
                    <a:pt x="117" y="124"/>
                    <a:pt x="117" y="127"/>
                    <a:pt x="115" y="129"/>
                  </a:cubicBezTo>
                  <a:cubicBezTo>
                    <a:pt x="113" y="130"/>
                    <a:pt x="112" y="131"/>
                    <a:pt x="111" y="131"/>
                  </a:cubicBezTo>
                  <a:cubicBezTo>
                    <a:pt x="110" y="131"/>
                    <a:pt x="110" y="131"/>
                    <a:pt x="110" y="131"/>
                  </a:cubicBezTo>
                  <a:cubicBezTo>
                    <a:pt x="94" y="131"/>
                    <a:pt x="94" y="131"/>
                    <a:pt x="94" y="131"/>
                  </a:cubicBezTo>
                  <a:close/>
                  <a:moveTo>
                    <a:pt x="83" y="140"/>
                  </a:moveTo>
                  <a:cubicBezTo>
                    <a:pt x="83" y="140"/>
                    <a:pt x="83" y="140"/>
                    <a:pt x="83" y="140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83" y="122"/>
                    <a:pt x="85" y="120"/>
                    <a:pt x="88" y="120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72" y="95"/>
                    <a:pt x="72" y="95"/>
                    <a:pt x="72" y="95"/>
                  </a:cubicBezTo>
                  <a:cubicBezTo>
                    <a:pt x="47" y="120"/>
                    <a:pt x="47" y="120"/>
                    <a:pt x="47" y="120"/>
                  </a:cubicBezTo>
                  <a:cubicBezTo>
                    <a:pt x="55" y="120"/>
                    <a:pt x="55" y="120"/>
                    <a:pt x="55" y="120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9" y="120"/>
                    <a:pt x="61" y="122"/>
                    <a:pt x="61" y="125"/>
                  </a:cubicBezTo>
                  <a:cubicBezTo>
                    <a:pt x="61" y="140"/>
                    <a:pt x="61" y="140"/>
                    <a:pt x="61" y="140"/>
                  </a:cubicBezTo>
                  <a:cubicBezTo>
                    <a:pt x="83" y="140"/>
                    <a:pt x="83" y="140"/>
                    <a:pt x="83" y="140"/>
                  </a:cubicBezTo>
                  <a:close/>
                  <a:moveTo>
                    <a:pt x="115" y="29"/>
                  </a:moveTo>
                  <a:cubicBezTo>
                    <a:pt x="115" y="29"/>
                    <a:pt x="115" y="29"/>
                    <a:pt x="115" y="29"/>
                  </a:cubicBezTo>
                  <a:cubicBezTo>
                    <a:pt x="115" y="29"/>
                    <a:pt x="114" y="28"/>
                    <a:pt x="114" y="28"/>
                  </a:cubicBezTo>
                  <a:cubicBezTo>
                    <a:pt x="111" y="30"/>
                    <a:pt x="108" y="32"/>
                    <a:pt x="105" y="33"/>
                  </a:cubicBezTo>
                  <a:cubicBezTo>
                    <a:pt x="109" y="44"/>
                    <a:pt x="111" y="56"/>
                    <a:pt x="112" y="69"/>
                  </a:cubicBezTo>
                  <a:cubicBezTo>
                    <a:pt x="133" y="69"/>
                    <a:pt x="133" y="69"/>
                    <a:pt x="133" y="69"/>
                  </a:cubicBezTo>
                  <a:cubicBezTo>
                    <a:pt x="132" y="54"/>
                    <a:pt x="125" y="40"/>
                    <a:pt x="115" y="29"/>
                  </a:cubicBezTo>
                  <a:close/>
                  <a:moveTo>
                    <a:pt x="108" y="23"/>
                  </a:moveTo>
                  <a:cubicBezTo>
                    <a:pt x="108" y="23"/>
                    <a:pt x="108" y="23"/>
                    <a:pt x="108" y="23"/>
                  </a:cubicBezTo>
                  <a:cubicBezTo>
                    <a:pt x="104" y="21"/>
                    <a:pt x="100" y="18"/>
                    <a:pt x="96" y="16"/>
                  </a:cubicBezTo>
                  <a:cubicBezTo>
                    <a:pt x="98" y="19"/>
                    <a:pt x="99" y="21"/>
                    <a:pt x="101" y="24"/>
                  </a:cubicBezTo>
                  <a:cubicBezTo>
                    <a:pt x="101" y="25"/>
                    <a:pt x="102" y="26"/>
                    <a:pt x="102" y="27"/>
                  </a:cubicBezTo>
                  <a:cubicBezTo>
                    <a:pt x="104" y="26"/>
                    <a:pt x="106" y="25"/>
                    <a:pt x="108" y="23"/>
                  </a:cubicBezTo>
                  <a:close/>
                  <a:moveTo>
                    <a:pt x="82" y="12"/>
                  </a:moveTo>
                  <a:cubicBezTo>
                    <a:pt x="82" y="12"/>
                    <a:pt x="82" y="12"/>
                    <a:pt x="82" y="12"/>
                  </a:cubicBezTo>
                  <a:cubicBezTo>
                    <a:pt x="80" y="12"/>
                    <a:pt x="78" y="12"/>
                    <a:pt x="75" y="12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82" y="35"/>
                    <a:pt x="88" y="33"/>
                    <a:pt x="94" y="31"/>
                  </a:cubicBezTo>
                  <a:cubicBezTo>
                    <a:pt x="95" y="31"/>
                    <a:pt x="96" y="30"/>
                    <a:pt x="96" y="30"/>
                  </a:cubicBezTo>
                  <a:cubicBezTo>
                    <a:pt x="96" y="29"/>
                    <a:pt x="95" y="28"/>
                    <a:pt x="95" y="27"/>
                  </a:cubicBezTo>
                  <a:cubicBezTo>
                    <a:pt x="91" y="20"/>
                    <a:pt x="87" y="15"/>
                    <a:pt x="82" y="12"/>
                  </a:cubicBezTo>
                  <a:close/>
                  <a:moveTo>
                    <a:pt x="69" y="12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7" y="15"/>
                    <a:pt x="53" y="20"/>
                    <a:pt x="49" y="27"/>
                  </a:cubicBezTo>
                  <a:cubicBezTo>
                    <a:pt x="48" y="28"/>
                    <a:pt x="48" y="29"/>
                    <a:pt x="47" y="30"/>
                  </a:cubicBezTo>
                  <a:cubicBezTo>
                    <a:pt x="48" y="30"/>
                    <a:pt x="49" y="31"/>
                    <a:pt x="50" y="31"/>
                  </a:cubicBezTo>
                  <a:cubicBezTo>
                    <a:pt x="56" y="33"/>
                    <a:pt x="62" y="35"/>
                    <a:pt x="69" y="35"/>
                  </a:cubicBezTo>
                  <a:cubicBezTo>
                    <a:pt x="69" y="12"/>
                    <a:pt x="69" y="12"/>
                    <a:pt x="69" y="12"/>
                  </a:cubicBezTo>
                  <a:close/>
                  <a:moveTo>
                    <a:pt x="48" y="16"/>
                  </a:moveTo>
                  <a:cubicBezTo>
                    <a:pt x="48" y="16"/>
                    <a:pt x="48" y="16"/>
                    <a:pt x="48" y="16"/>
                  </a:cubicBezTo>
                  <a:cubicBezTo>
                    <a:pt x="44" y="18"/>
                    <a:pt x="39" y="21"/>
                    <a:pt x="36" y="23"/>
                  </a:cubicBezTo>
                  <a:cubicBezTo>
                    <a:pt x="37" y="25"/>
                    <a:pt x="39" y="26"/>
                    <a:pt x="41" y="27"/>
                  </a:cubicBezTo>
                  <a:cubicBezTo>
                    <a:pt x="42" y="26"/>
                    <a:pt x="43" y="25"/>
                    <a:pt x="43" y="24"/>
                  </a:cubicBezTo>
                  <a:cubicBezTo>
                    <a:pt x="45" y="21"/>
                    <a:pt x="46" y="19"/>
                    <a:pt x="48" y="16"/>
                  </a:cubicBezTo>
                  <a:close/>
                  <a:moveTo>
                    <a:pt x="30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29" y="29"/>
                    <a:pt x="29" y="29"/>
                  </a:cubicBezTo>
                  <a:cubicBezTo>
                    <a:pt x="18" y="40"/>
                    <a:pt x="12" y="54"/>
                    <a:pt x="11" y="69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2" y="56"/>
                    <a:pt x="35" y="44"/>
                    <a:pt x="39" y="33"/>
                  </a:cubicBezTo>
                  <a:cubicBezTo>
                    <a:pt x="36" y="32"/>
                    <a:pt x="33" y="30"/>
                    <a:pt x="30" y="28"/>
                  </a:cubicBezTo>
                  <a:close/>
                  <a:moveTo>
                    <a:pt x="99" y="36"/>
                  </a:moveTo>
                  <a:cubicBezTo>
                    <a:pt x="99" y="36"/>
                    <a:pt x="99" y="36"/>
                    <a:pt x="99" y="36"/>
                  </a:cubicBezTo>
                  <a:cubicBezTo>
                    <a:pt x="98" y="37"/>
                    <a:pt x="97" y="37"/>
                    <a:pt x="96" y="37"/>
                  </a:cubicBezTo>
                  <a:cubicBezTo>
                    <a:pt x="90" y="40"/>
                    <a:pt x="83" y="41"/>
                    <a:pt x="75" y="42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105" y="69"/>
                    <a:pt x="105" y="69"/>
                    <a:pt x="105" y="69"/>
                  </a:cubicBezTo>
                  <a:cubicBezTo>
                    <a:pt x="105" y="57"/>
                    <a:pt x="103" y="46"/>
                    <a:pt x="99" y="36"/>
                  </a:cubicBezTo>
                  <a:close/>
                  <a:moveTo>
                    <a:pt x="69" y="42"/>
                  </a:moveTo>
                  <a:cubicBezTo>
                    <a:pt x="69" y="42"/>
                    <a:pt x="69" y="42"/>
                    <a:pt x="69" y="42"/>
                  </a:cubicBezTo>
                  <a:cubicBezTo>
                    <a:pt x="61" y="41"/>
                    <a:pt x="54" y="40"/>
                    <a:pt x="48" y="37"/>
                  </a:cubicBezTo>
                  <a:cubicBezTo>
                    <a:pt x="47" y="37"/>
                    <a:pt x="46" y="37"/>
                    <a:pt x="45" y="36"/>
                  </a:cubicBezTo>
                  <a:cubicBezTo>
                    <a:pt x="41" y="46"/>
                    <a:pt x="39" y="57"/>
                    <a:pt x="39" y="69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9" y="42"/>
                    <a:pt x="69" y="42"/>
                    <a:pt x="69" y="4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  <a:latin typeface="+mn-ea"/>
              </a:endParaRPr>
            </a:p>
          </p:txBody>
        </p:sp>
        <p:sp>
          <p:nvSpPr>
            <p:cNvPr id="60" name="Freeform 58"/>
            <p:cNvSpPr>
              <a:spLocks noEditPoints="1"/>
            </p:cNvSpPr>
            <p:nvPr/>
          </p:nvSpPr>
          <p:spPr bwMode="auto">
            <a:xfrm>
              <a:off x="6099163" y="3413358"/>
              <a:ext cx="174625" cy="176213"/>
            </a:xfrm>
            <a:custGeom>
              <a:avLst/>
              <a:gdLst>
                <a:gd name="T0" fmla="*/ 9203109 w 141"/>
                <a:gd name="T1" fmla="*/ 220217510 h 141"/>
                <a:gd name="T2" fmla="*/ 15338515 w 141"/>
                <a:gd name="T3" fmla="*/ 176486941 h 141"/>
                <a:gd name="T4" fmla="*/ 58285119 w 141"/>
                <a:gd name="T5" fmla="*/ 157744732 h 141"/>
                <a:gd name="T6" fmla="*/ 58285119 w 141"/>
                <a:gd name="T7" fmla="*/ 156182569 h 141"/>
                <a:gd name="T8" fmla="*/ 46014307 w 141"/>
                <a:gd name="T9" fmla="*/ 131192958 h 141"/>
                <a:gd name="T10" fmla="*/ 42946604 w 141"/>
                <a:gd name="T11" fmla="*/ 123384642 h 141"/>
                <a:gd name="T12" fmla="*/ 30677030 w 141"/>
                <a:gd name="T13" fmla="*/ 106204597 h 141"/>
                <a:gd name="T14" fmla="*/ 29142559 w 141"/>
                <a:gd name="T15" fmla="*/ 65597104 h 141"/>
                <a:gd name="T16" fmla="*/ 87427678 w 141"/>
                <a:gd name="T17" fmla="*/ 0 h 141"/>
                <a:gd name="T18" fmla="*/ 122705644 w 141"/>
                <a:gd name="T19" fmla="*/ 12494806 h 141"/>
                <a:gd name="T20" fmla="*/ 159516841 w 141"/>
                <a:gd name="T21" fmla="*/ 51540135 h 141"/>
                <a:gd name="T22" fmla="*/ 156449138 w 141"/>
                <a:gd name="T23" fmla="*/ 84338063 h 141"/>
                <a:gd name="T24" fmla="*/ 159516841 w 141"/>
                <a:gd name="T25" fmla="*/ 103080271 h 141"/>
                <a:gd name="T26" fmla="*/ 157983609 w 141"/>
                <a:gd name="T27" fmla="*/ 220217510 h 141"/>
                <a:gd name="T28" fmla="*/ 139577391 w 141"/>
                <a:gd name="T29" fmla="*/ 106204597 h 141"/>
                <a:gd name="T30" fmla="*/ 139577391 w 141"/>
                <a:gd name="T31" fmla="*/ 82777149 h 141"/>
                <a:gd name="T32" fmla="*/ 142645094 w 141"/>
                <a:gd name="T33" fmla="*/ 54664462 h 141"/>
                <a:gd name="T34" fmla="*/ 124238876 w 141"/>
                <a:gd name="T35" fmla="*/ 29674851 h 141"/>
                <a:gd name="T36" fmla="*/ 116570238 w 141"/>
                <a:gd name="T37" fmla="*/ 28112688 h 141"/>
                <a:gd name="T38" fmla="*/ 101231723 w 141"/>
                <a:gd name="T39" fmla="*/ 18742208 h 141"/>
                <a:gd name="T40" fmla="*/ 61352822 w 141"/>
                <a:gd name="T41" fmla="*/ 24989611 h 141"/>
                <a:gd name="T42" fmla="*/ 49082010 w 141"/>
                <a:gd name="T43" fmla="*/ 43730570 h 141"/>
                <a:gd name="T44" fmla="*/ 49082010 w 141"/>
                <a:gd name="T45" fmla="*/ 82777149 h 141"/>
                <a:gd name="T46" fmla="*/ 49082010 w 141"/>
                <a:gd name="T47" fmla="*/ 87462389 h 141"/>
                <a:gd name="T48" fmla="*/ 47548777 w 141"/>
                <a:gd name="T49" fmla="*/ 101518108 h 141"/>
                <a:gd name="T50" fmla="*/ 47548777 w 141"/>
                <a:gd name="T51" fmla="*/ 101518108 h 141"/>
                <a:gd name="T52" fmla="*/ 53684184 w 141"/>
                <a:gd name="T53" fmla="*/ 110889837 h 141"/>
                <a:gd name="T54" fmla="*/ 53684184 w 141"/>
                <a:gd name="T55" fmla="*/ 110889837 h 141"/>
                <a:gd name="T56" fmla="*/ 72089163 w 141"/>
                <a:gd name="T57" fmla="*/ 142125601 h 141"/>
                <a:gd name="T58" fmla="*/ 76691337 w 141"/>
                <a:gd name="T59" fmla="*/ 153059493 h 141"/>
                <a:gd name="T60" fmla="*/ 70555931 w 141"/>
                <a:gd name="T61" fmla="*/ 168677375 h 141"/>
                <a:gd name="T62" fmla="*/ 27609327 w 141"/>
                <a:gd name="T63" fmla="*/ 188980496 h 141"/>
                <a:gd name="T64" fmla="*/ 180990762 w 141"/>
                <a:gd name="T65" fmla="*/ 156182569 h 141"/>
                <a:gd name="T66" fmla="*/ 185591698 w 141"/>
                <a:gd name="T67" fmla="*/ 160867809 h 141"/>
                <a:gd name="T68" fmla="*/ 164119015 w 141"/>
                <a:gd name="T69" fmla="*/ 167115212 h 141"/>
                <a:gd name="T70" fmla="*/ 157983609 w 141"/>
                <a:gd name="T71" fmla="*/ 188980496 h 141"/>
                <a:gd name="T72" fmla="*/ 153382674 w 141"/>
                <a:gd name="T73" fmla="*/ 167115212 h 141"/>
                <a:gd name="T74" fmla="*/ 131908753 w 141"/>
                <a:gd name="T75" fmla="*/ 160867809 h 141"/>
                <a:gd name="T76" fmla="*/ 153382674 w 141"/>
                <a:gd name="T77" fmla="*/ 156182569 h 141"/>
                <a:gd name="T78" fmla="*/ 157983609 w 141"/>
                <a:gd name="T79" fmla="*/ 134317285 h 141"/>
                <a:gd name="T80" fmla="*/ 164119015 w 141"/>
                <a:gd name="T81" fmla="*/ 156182569 h 141"/>
                <a:gd name="T82" fmla="*/ 157983609 w 141"/>
                <a:gd name="T83" fmla="*/ 118699403 h 141"/>
                <a:gd name="T84" fmla="*/ 116570238 w 141"/>
                <a:gd name="T85" fmla="*/ 160867809 h 141"/>
                <a:gd name="T86" fmla="*/ 200930213 w 141"/>
                <a:gd name="T87" fmla="*/ 160867809 h 14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41" h="141">
                  <a:moveTo>
                    <a:pt x="11" y="136"/>
                  </a:moveTo>
                  <a:cubicBezTo>
                    <a:pt x="11" y="139"/>
                    <a:pt x="9" y="141"/>
                    <a:pt x="6" y="141"/>
                  </a:cubicBezTo>
                  <a:cubicBezTo>
                    <a:pt x="3" y="141"/>
                    <a:pt x="0" y="139"/>
                    <a:pt x="0" y="136"/>
                  </a:cubicBezTo>
                  <a:cubicBezTo>
                    <a:pt x="0" y="126"/>
                    <a:pt x="5" y="119"/>
                    <a:pt x="10" y="113"/>
                  </a:cubicBezTo>
                  <a:cubicBezTo>
                    <a:pt x="18" y="106"/>
                    <a:pt x="29" y="103"/>
                    <a:pt x="35" y="102"/>
                  </a:cubicBezTo>
                  <a:cubicBezTo>
                    <a:pt x="36" y="102"/>
                    <a:pt x="38" y="101"/>
                    <a:pt x="38" y="101"/>
                  </a:cubicBezTo>
                  <a:cubicBezTo>
                    <a:pt x="38" y="101"/>
                    <a:pt x="38" y="101"/>
                    <a:pt x="38" y="101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39" y="100"/>
                    <a:pt x="39" y="99"/>
                    <a:pt x="39" y="99"/>
                  </a:cubicBezTo>
                  <a:cubicBezTo>
                    <a:pt x="34" y="95"/>
                    <a:pt x="32" y="89"/>
                    <a:pt x="30" y="84"/>
                  </a:cubicBezTo>
                  <a:cubicBezTo>
                    <a:pt x="29" y="82"/>
                    <a:pt x="28" y="80"/>
                    <a:pt x="28" y="79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25" y="77"/>
                    <a:pt x="22" y="73"/>
                    <a:pt x="20" y="68"/>
                  </a:cubicBezTo>
                  <a:cubicBezTo>
                    <a:pt x="19" y="64"/>
                    <a:pt x="18" y="59"/>
                    <a:pt x="21" y="55"/>
                  </a:cubicBezTo>
                  <a:cubicBezTo>
                    <a:pt x="19" y="51"/>
                    <a:pt x="19" y="46"/>
                    <a:pt x="19" y="42"/>
                  </a:cubicBezTo>
                  <a:cubicBezTo>
                    <a:pt x="19" y="29"/>
                    <a:pt x="23" y="14"/>
                    <a:pt x="34" y="7"/>
                  </a:cubicBezTo>
                  <a:cubicBezTo>
                    <a:pt x="41" y="3"/>
                    <a:pt x="48" y="1"/>
                    <a:pt x="57" y="0"/>
                  </a:cubicBezTo>
                  <a:cubicBezTo>
                    <a:pt x="60" y="0"/>
                    <a:pt x="64" y="0"/>
                    <a:pt x="68" y="1"/>
                  </a:cubicBezTo>
                  <a:cubicBezTo>
                    <a:pt x="73" y="2"/>
                    <a:pt x="78" y="4"/>
                    <a:pt x="80" y="8"/>
                  </a:cubicBezTo>
                  <a:cubicBezTo>
                    <a:pt x="86" y="7"/>
                    <a:pt x="91" y="10"/>
                    <a:pt x="95" y="15"/>
                  </a:cubicBezTo>
                  <a:cubicBezTo>
                    <a:pt x="100" y="21"/>
                    <a:pt x="103" y="29"/>
                    <a:pt x="104" y="33"/>
                  </a:cubicBezTo>
                  <a:cubicBezTo>
                    <a:pt x="104" y="37"/>
                    <a:pt x="104" y="41"/>
                    <a:pt x="104" y="45"/>
                  </a:cubicBezTo>
                  <a:cubicBezTo>
                    <a:pt x="103" y="47"/>
                    <a:pt x="103" y="50"/>
                    <a:pt x="102" y="54"/>
                  </a:cubicBezTo>
                  <a:cubicBezTo>
                    <a:pt x="103" y="56"/>
                    <a:pt x="104" y="58"/>
                    <a:pt x="104" y="61"/>
                  </a:cubicBezTo>
                  <a:cubicBezTo>
                    <a:pt x="104" y="63"/>
                    <a:pt x="104" y="64"/>
                    <a:pt x="104" y="66"/>
                  </a:cubicBezTo>
                  <a:cubicBezTo>
                    <a:pt x="125" y="66"/>
                    <a:pt x="141" y="83"/>
                    <a:pt x="141" y="103"/>
                  </a:cubicBezTo>
                  <a:cubicBezTo>
                    <a:pt x="141" y="124"/>
                    <a:pt x="124" y="141"/>
                    <a:pt x="103" y="141"/>
                  </a:cubicBezTo>
                  <a:cubicBezTo>
                    <a:pt x="83" y="141"/>
                    <a:pt x="66" y="124"/>
                    <a:pt x="66" y="103"/>
                  </a:cubicBezTo>
                  <a:cubicBezTo>
                    <a:pt x="66" y="87"/>
                    <a:pt x="76" y="73"/>
                    <a:pt x="91" y="68"/>
                  </a:cubicBezTo>
                  <a:cubicBezTo>
                    <a:pt x="93" y="64"/>
                    <a:pt x="95" y="62"/>
                    <a:pt x="92" y="58"/>
                  </a:cubicBezTo>
                  <a:cubicBezTo>
                    <a:pt x="91" y="57"/>
                    <a:pt x="90" y="55"/>
                    <a:pt x="91" y="53"/>
                  </a:cubicBezTo>
                  <a:cubicBezTo>
                    <a:pt x="92" y="49"/>
                    <a:pt x="93" y="46"/>
                    <a:pt x="93" y="43"/>
                  </a:cubicBezTo>
                  <a:cubicBezTo>
                    <a:pt x="93" y="40"/>
                    <a:pt x="93" y="38"/>
                    <a:pt x="93" y="35"/>
                  </a:cubicBezTo>
                  <a:cubicBezTo>
                    <a:pt x="93" y="32"/>
                    <a:pt x="90" y="26"/>
                    <a:pt x="87" y="22"/>
                  </a:cubicBezTo>
                  <a:cubicBezTo>
                    <a:pt x="85" y="20"/>
                    <a:pt x="83" y="18"/>
                    <a:pt x="81" y="19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79" y="19"/>
                    <a:pt x="77" y="19"/>
                    <a:pt x="76" y="18"/>
                  </a:cubicBezTo>
                  <a:cubicBezTo>
                    <a:pt x="74" y="17"/>
                    <a:pt x="73" y="16"/>
                    <a:pt x="72" y="14"/>
                  </a:cubicBezTo>
                  <a:cubicBezTo>
                    <a:pt x="71" y="13"/>
                    <a:pt x="69" y="12"/>
                    <a:pt x="66" y="12"/>
                  </a:cubicBezTo>
                  <a:cubicBezTo>
                    <a:pt x="63" y="11"/>
                    <a:pt x="59" y="11"/>
                    <a:pt x="57" y="11"/>
                  </a:cubicBezTo>
                  <a:cubicBezTo>
                    <a:pt x="50" y="11"/>
                    <a:pt x="45" y="13"/>
                    <a:pt x="40" y="16"/>
                  </a:cubicBezTo>
                  <a:cubicBezTo>
                    <a:pt x="37" y="18"/>
                    <a:pt x="34" y="22"/>
                    <a:pt x="32" y="2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0" y="32"/>
                    <a:pt x="30" y="37"/>
                    <a:pt x="30" y="41"/>
                  </a:cubicBezTo>
                  <a:cubicBezTo>
                    <a:pt x="30" y="46"/>
                    <a:pt x="30" y="50"/>
                    <a:pt x="32" y="53"/>
                  </a:cubicBezTo>
                  <a:cubicBezTo>
                    <a:pt x="32" y="54"/>
                    <a:pt x="32" y="55"/>
                    <a:pt x="32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2" y="60"/>
                    <a:pt x="29" y="60"/>
                    <a:pt x="31" y="65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1" y="67"/>
                    <a:pt x="33" y="70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7" y="73"/>
                    <a:pt x="39" y="76"/>
                    <a:pt x="40" y="80"/>
                  </a:cubicBezTo>
                  <a:cubicBezTo>
                    <a:pt x="42" y="84"/>
                    <a:pt x="44" y="89"/>
                    <a:pt x="47" y="91"/>
                  </a:cubicBezTo>
                  <a:cubicBezTo>
                    <a:pt x="49" y="92"/>
                    <a:pt x="50" y="94"/>
                    <a:pt x="50" y="96"/>
                  </a:cubicBezTo>
                  <a:cubicBezTo>
                    <a:pt x="50" y="98"/>
                    <a:pt x="50" y="98"/>
                    <a:pt x="50" y="98"/>
                  </a:cubicBezTo>
                  <a:cubicBezTo>
                    <a:pt x="50" y="102"/>
                    <a:pt x="49" y="106"/>
                    <a:pt x="46" y="10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44" y="111"/>
                    <a:pt x="40" y="112"/>
                    <a:pt x="36" y="113"/>
                  </a:cubicBezTo>
                  <a:cubicBezTo>
                    <a:pt x="31" y="113"/>
                    <a:pt x="23" y="116"/>
                    <a:pt x="18" y="121"/>
                  </a:cubicBezTo>
                  <a:cubicBezTo>
                    <a:pt x="14" y="125"/>
                    <a:pt x="11" y="129"/>
                    <a:pt x="11" y="136"/>
                  </a:cubicBezTo>
                  <a:close/>
                  <a:moveTo>
                    <a:pt x="118" y="100"/>
                  </a:moveTo>
                  <a:cubicBezTo>
                    <a:pt x="118" y="100"/>
                    <a:pt x="118" y="100"/>
                    <a:pt x="118" y="100"/>
                  </a:cubicBezTo>
                  <a:cubicBezTo>
                    <a:pt x="120" y="100"/>
                    <a:pt x="121" y="102"/>
                    <a:pt x="121" y="103"/>
                  </a:cubicBezTo>
                  <a:cubicBezTo>
                    <a:pt x="121" y="105"/>
                    <a:pt x="120" y="107"/>
                    <a:pt x="118" y="107"/>
                  </a:cubicBezTo>
                  <a:cubicBezTo>
                    <a:pt x="107" y="107"/>
                    <a:pt x="107" y="107"/>
                    <a:pt x="107" y="107"/>
                  </a:cubicBezTo>
                  <a:cubicBezTo>
                    <a:pt x="107" y="118"/>
                    <a:pt x="107" y="118"/>
                    <a:pt x="107" y="118"/>
                  </a:cubicBezTo>
                  <a:cubicBezTo>
                    <a:pt x="107" y="120"/>
                    <a:pt x="105" y="121"/>
                    <a:pt x="103" y="121"/>
                  </a:cubicBezTo>
                  <a:cubicBezTo>
                    <a:pt x="102" y="121"/>
                    <a:pt x="100" y="120"/>
                    <a:pt x="100" y="118"/>
                  </a:cubicBezTo>
                  <a:cubicBezTo>
                    <a:pt x="100" y="107"/>
                    <a:pt x="100" y="107"/>
                    <a:pt x="100" y="107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87" y="107"/>
                    <a:pt x="86" y="105"/>
                    <a:pt x="86" y="103"/>
                  </a:cubicBezTo>
                  <a:cubicBezTo>
                    <a:pt x="86" y="102"/>
                    <a:pt x="87" y="100"/>
                    <a:pt x="89" y="100"/>
                  </a:cubicBezTo>
                  <a:cubicBezTo>
                    <a:pt x="100" y="100"/>
                    <a:pt x="100" y="100"/>
                    <a:pt x="100" y="100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7"/>
                    <a:pt x="102" y="86"/>
                    <a:pt x="103" y="86"/>
                  </a:cubicBezTo>
                  <a:cubicBezTo>
                    <a:pt x="105" y="86"/>
                    <a:pt x="107" y="87"/>
                    <a:pt x="107" y="89"/>
                  </a:cubicBezTo>
                  <a:cubicBezTo>
                    <a:pt x="107" y="100"/>
                    <a:pt x="107" y="100"/>
                    <a:pt x="107" y="100"/>
                  </a:cubicBezTo>
                  <a:cubicBezTo>
                    <a:pt x="118" y="100"/>
                    <a:pt x="118" y="100"/>
                    <a:pt x="118" y="100"/>
                  </a:cubicBezTo>
                  <a:close/>
                  <a:moveTo>
                    <a:pt x="103" y="76"/>
                  </a:moveTo>
                  <a:cubicBezTo>
                    <a:pt x="103" y="76"/>
                    <a:pt x="103" y="76"/>
                    <a:pt x="103" y="76"/>
                  </a:cubicBezTo>
                  <a:cubicBezTo>
                    <a:pt x="89" y="76"/>
                    <a:pt x="76" y="88"/>
                    <a:pt x="76" y="103"/>
                  </a:cubicBezTo>
                  <a:cubicBezTo>
                    <a:pt x="76" y="118"/>
                    <a:pt x="89" y="131"/>
                    <a:pt x="103" y="131"/>
                  </a:cubicBezTo>
                  <a:cubicBezTo>
                    <a:pt x="118" y="131"/>
                    <a:pt x="131" y="118"/>
                    <a:pt x="131" y="103"/>
                  </a:cubicBezTo>
                  <a:cubicBezTo>
                    <a:pt x="131" y="88"/>
                    <a:pt x="118" y="76"/>
                    <a:pt x="103" y="7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  <a:latin typeface="+mn-ea"/>
              </a:endParaRPr>
            </a:p>
          </p:txBody>
        </p:sp>
        <p:sp>
          <p:nvSpPr>
            <p:cNvPr id="61" name="Freeform 59"/>
            <p:cNvSpPr>
              <a:spLocks noEditPoints="1"/>
            </p:cNvSpPr>
            <p:nvPr/>
          </p:nvSpPr>
          <p:spPr bwMode="auto">
            <a:xfrm>
              <a:off x="5689600" y="3965803"/>
              <a:ext cx="196850" cy="179387"/>
            </a:xfrm>
            <a:custGeom>
              <a:avLst/>
              <a:gdLst>
                <a:gd name="T0" fmla="*/ 89305924 w 160"/>
                <a:gd name="T1" fmla="*/ 94893249 h 145"/>
                <a:gd name="T2" fmla="*/ 89305924 w 160"/>
                <a:gd name="T3" fmla="*/ 119382667 h 145"/>
                <a:gd name="T4" fmla="*/ 63573938 w 160"/>
                <a:gd name="T5" fmla="*/ 119382667 h 145"/>
                <a:gd name="T6" fmla="*/ 63573938 w 160"/>
                <a:gd name="T7" fmla="*/ 94893249 h 145"/>
                <a:gd name="T8" fmla="*/ 121093508 w 160"/>
                <a:gd name="T9" fmla="*/ 0 h 145"/>
                <a:gd name="T10" fmla="*/ 205859578 w 160"/>
                <a:gd name="T11" fmla="*/ 30610845 h 145"/>
                <a:gd name="T12" fmla="*/ 205859578 w 160"/>
                <a:gd name="T13" fmla="*/ 183665071 h 145"/>
                <a:gd name="T14" fmla="*/ 92333723 w 160"/>
                <a:gd name="T15" fmla="*/ 211215202 h 145"/>
                <a:gd name="T16" fmla="*/ 39355236 w 160"/>
                <a:gd name="T17" fmla="*/ 218868223 h 145"/>
                <a:gd name="T18" fmla="*/ 30273069 w 160"/>
                <a:gd name="T19" fmla="*/ 221928936 h 145"/>
                <a:gd name="T20" fmla="*/ 16649819 w 160"/>
                <a:gd name="T21" fmla="*/ 211215202 h 145"/>
                <a:gd name="T22" fmla="*/ 16649819 w 160"/>
                <a:gd name="T23" fmla="*/ 202031825 h 145"/>
                <a:gd name="T24" fmla="*/ 6054368 w 160"/>
                <a:gd name="T25" fmla="*/ 142340492 h 145"/>
                <a:gd name="T26" fmla="*/ 36328668 w 160"/>
                <a:gd name="T27" fmla="*/ 30610845 h 145"/>
                <a:gd name="T28" fmla="*/ 193749613 w 160"/>
                <a:gd name="T29" fmla="*/ 45916886 h 145"/>
                <a:gd name="T30" fmla="*/ 121093508 w 160"/>
                <a:gd name="T31" fmla="*/ 19897111 h 145"/>
                <a:gd name="T32" fmla="*/ 18164334 w 160"/>
                <a:gd name="T33" fmla="*/ 107138576 h 145"/>
                <a:gd name="T34" fmla="*/ 39355236 w 160"/>
                <a:gd name="T35" fmla="*/ 160707246 h 145"/>
                <a:gd name="T36" fmla="*/ 34814153 w 160"/>
                <a:gd name="T37" fmla="*/ 200501468 h 145"/>
                <a:gd name="T38" fmla="*/ 72656105 w 160"/>
                <a:gd name="T39" fmla="*/ 185195427 h 145"/>
                <a:gd name="T40" fmla="*/ 121093508 w 160"/>
                <a:gd name="T41" fmla="*/ 194378805 h 145"/>
                <a:gd name="T42" fmla="*/ 224022682 w 160"/>
                <a:gd name="T43" fmla="*/ 107138576 h 145"/>
                <a:gd name="T44" fmla="*/ 80224987 w 160"/>
                <a:gd name="T45" fmla="*/ 102546269 h 145"/>
                <a:gd name="T46" fmla="*/ 75683904 w 160"/>
                <a:gd name="T47" fmla="*/ 101015913 h 145"/>
                <a:gd name="T48" fmla="*/ 69628306 w 160"/>
                <a:gd name="T49" fmla="*/ 107138576 h 145"/>
                <a:gd name="T50" fmla="*/ 75683904 w 160"/>
                <a:gd name="T51" fmla="*/ 113260003 h 145"/>
                <a:gd name="T52" fmla="*/ 83251556 w 160"/>
                <a:gd name="T53" fmla="*/ 107138576 h 145"/>
                <a:gd name="T54" fmla="*/ 121093508 w 160"/>
                <a:gd name="T55" fmla="*/ 88771822 h 145"/>
                <a:gd name="T56" fmla="*/ 133203474 w 160"/>
                <a:gd name="T57" fmla="*/ 94893249 h 145"/>
                <a:gd name="T58" fmla="*/ 133203474 w 160"/>
                <a:gd name="T59" fmla="*/ 119382667 h 145"/>
                <a:gd name="T60" fmla="*/ 108984772 w 160"/>
                <a:gd name="T61" fmla="*/ 119382667 h 145"/>
                <a:gd name="T62" fmla="*/ 108984772 w 160"/>
                <a:gd name="T63" fmla="*/ 94893249 h 145"/>
                <a:gd name="T64" fmla="*/ 125634591 w 160"/>
                <a:gd name="T65" fmla="*/ 102546269 h 145"/>
                <a:gd name="T66" fmla="*/ 121093508 w 160"/>
                <a:gd name="T67" fmla="*/ 101015913 h 145"/>
                <a:gd name="T68" fmla="*/ 115039140 w 160"/>
                <a:gd name="T69" fmla="*/ 107138576 h 145"/>
                <a:gd name="T70" fmla="*/ 121093508 w 160"/>
                <a:gd name="T71" fmla="*/ 113260003 h 145"/>
                <a:gd name="T72" fmla="*/ 127147876 w 160"/>
                <a:gd name="T73" fmla="*/ 107138576 h 145"/>
                <a:gd name="T74" fmla="*/ 166503112 w 160"/>
                <a:gd name="T75" fmla="*/ 88771822 h 145"/>
                <a:gd name="T76" fmla="*/ 178613078 w 160"/>
                <a:gd name="T77" fmla="*/ 94893249 h 145"/>
                <a:gd name="T78" fmla="*/ 178613078 w 160"/>
                <a:gd name="T79" fmla="*/ 119382667 h 145"/>
                <a:gd name="T80" fmla="*/ 152881092 w 160"/>
                <a:gd name="T81" fmla="*/ 119382667 h 145"/>
                <a:gd name="T82" fmla="*/ 152881092 w 160"/>
                <a:gd name="T83" fmla="*/ 94893249 h 145"/>
                <a:gd name="T84" fmla="*/ 171044195 w 160"/>
                <a:gd name="T85" fmla="*/ 102546269 h 145"/>
                <a:gd name="T86" fmla="*/ 166503112 w 160"/>
                <a:gd name="T87" fmla="*/ 101015913 h 145"/>
                <a:gd name="T88" fmla="*/ 158935460 w 160"/>
                <a:gd name="T89" fmla="*/ 107138576 h 145"/>
                <a:gd name="T90" fmla="*/ 166503112 w 160"/>
                <a:gd name="T91" fmla="*/ 113260003 h 145"/>
                <a:gd name="T92" fmla="*/ 172558710 w 160"/>
                <a:gd name="T93" fmla="*/ 107138576 h 14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60" h="145">
                  <a:moveTo>
                    <a:pt x="50" y="58"/>
                  </a:moveTo>
                  <a:cubicBezTo>
                    <a:pt x="54" y="58"/>
                    <a:pt x="56" y="60"/>
                    <a:pt x="59" y="62"/>
                  </a:cubicBezTo>
                  <a:cubicBezTo>
                    <a:pt x="61" y="64"/>
                    <a:pt x="62" y="67"/>
                    <a:pt x="62" y="70"/>
                  </a:cubicBezTo>
                  <a:cubicBezTo>
                    <a:pt x="62" y="73"/>
                    <a:pt x="61" y="76"/>
                    <a:pt x="59" y="78"/>
                  </a:cubicBezTo>
                  <a:cubicBezTo>
                    <a:pt x="56" y="80"/>
                    <a:pt x="54" y="82"/>
                    <a:pt x="50" y="82"/>
                  </a:cubicBezTo>
                  <a:cubicBezTo>
                    <a:pt x="47" y="82"/>
                    <a:pt x="44" y="80"/>
                    <a:pt x="42" y="78"/>
                  </a:cubicBezTo>
                  <a:cubicBezTo>
                    <a:pt x="40" y="76"/>
                    <a:pt x="39" y="73"/>
                    <a:pt x="39" y="70"/>
                  </a:cubicBezTo>
                  <a:cubicBezTo>
                    <a:pt x="39" y="67"/>
                    <a:pt x="40" y="64"/>
                    <a:pt x="42" y="62"/>
                  </a:cubicBezTo>
                  <a:cubicBezTo>
                    <a:pt x="44" y="60"/>
                    <a:pt x="47" y="58"/>
                    <a:pt x="50" y="58"/>
                  </a:cubicBezTo>
                  <a:close/>
                  <a:moveTo>
                    <a:pt x="80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102" y="0"/>
                    <a:pt x="122" y="8"/>
                    <a:pt x="136" y="20"/>
                  </a:cubicBezTo>
                  <a:cubicBezTo>
                    <a:pt x="151" y="33"/>
                    <a:pt x="160" y="51"/>
                    <a:pt x="160" y="70"/>
                  </a:cubicBezTo>
                  <a:cubicBezTo>
                    <a:pt x="160" y="89"/>
                    <a:pt x="151" y="107"/>
                    <a:pt x="136" y="120"/>
                  </a:cubicBezTo>
                  <a:cubicBezTo>
                    <a:pt x="122" y="132"/>
                    <a:pt x="102" y="140"/>
                    <a:pt x="80" y="140"/>
                  </a:cubicBezTo>
                  <a:cubicBezTo>
                    <a:pt x="73" y="140"/>
                    <a:pt x="67" y="139"/>
                    <a:pt x="61" y="138"/>
                  </a:cubicBezTo>
                  <a:cubicBezTo>
                    <a:pt x="55" y="137"/>
                    <a:pt x="50" y="135"/>
                    <a:pt x="45" y="133"/>
                  </a:cubicBezTo>
                  <a:cubicBezTo>
                    <a:pt x="26" y="143"/>
                    <a:pt x="26" y="143"/>
                    <a:pt x="26" y="143"/>
                  </a:cubicBezTo>
                  <a:cubicBezTo>
                    <a:pt x="24" y="144"/>
                    <a:pt x="22" y="145"/>
                    <a:pt x="20" y="145"/>
                  </a:cubicBezTo>
                  <a:cubicBezTo>
                    <a:pt x="20" y="145"/>
                    <a:pt x="20" y="145"/>
                    <a:pt x="20" y="145"/>
                  </a:cubicBezTo>
                  <a:cubicBezTo>
                    <a:pt x="18" y="145"/>
                    <a:pt x="16" y="144"/>
                    <a:pt x="15" y="143"/>
                  </a:cubicBezTo>
                  <a:cubicBezTo>
                    <a:pt x="13" y="141"/>
                    <a:pt x="12" y="140"/>
                    <a:pt x="11" y="138"/>
                  </a:cubicBezTo>
                  <a:cubicBezTo>
                    <a:pt x="11" y="138"/>
                    <a:pt x="11" y="138"/>
                    <a:pt x="11" y="138"/>
                  </a:cubicBezTo>
                  <a:cubicBezTo>
                    <a:pt x="10" y="136"/>
                    <a:pt x="10" y="134"/>
                    <a:pt x="11" y="132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1" y="106"/>
                    <a:pt x="7" y="100"/>
                    <a:pt x="4" y="93"/>
                  </a:cubicBezTo>
                  <a:cubicBezTo>
                    <a:pt x="1" y="86"/>
                    <a:pt x="0" y="78"/>
                    <a:pt x="0" y="70"/>
                  </a:cubicBezTo>
                  <a:cubicBezTo>
                    <a:pt x="0" y="51"/>
                    <a:pt x="9" y="33"/>
                    <a:pt x="24" y="20"/>
                  </a:cubicBezTo>
                  <a:cubicBezTo>
                    <a:pt x="38" y="8"/>
                    <a:pt x="58" y="0"/>
                    <a:pt x="80" y="0"/>
                  </a:cubicBezTo>
                  <a:close/>
                  <a:moveTo>
                    <a:pt x="128" y="30"/>
                  </a:moveTo>
                  <a:cubicBezTo>
                    <a:pt x="128" y="30"/>
                    <a:pt x="128" y="30"/>
                    <a:pt x="128" y="30"/>
                  </a:cubicBezTo>
                  <a:cubicBezTo>
                    <a:pt x="116" y="19"/>
                    <a:pt x="99" y="13"/>
                    <a:pt x="80" y="13"/>
                  </a:cubicBezTo>
                  <a:cubicBezTo>
                    <a:pt x="61" y="13"/>
                    <a:pt x="44" y="19"/>
                    <a:pt x="32" y="30"/>
                  </a:cubicBezTo>
                  <a:cubicBezTo>
                    <a:pt x="20" y="40"/>
                    <a:pt x="12" y="54"/>
                    <a:pt x="12" y="70"/>
                  </a:cubicBezTo>
                  <a:cubicBezTo>
                    <a:pt x="12" y="76"/>
                    <a:pt x="13" y="83"/>
                    <a:pt x="16" y="89"/>
                  </a:cubicBezTo>
                  <a:cubicBezTo>
                    <a:pt x="18" y="95"/>
                    <a:pt x="22" y="100"/>
                    <a:pt x="26" y="105"/>
                  </a:cubicBezTo>
                  <a:cubicBezTo>
                    <a:pt x="28" y="106"/>
                    <a:pt x="29" y="109"/>
                    <a:pt x="28" y="111"/>
                  </a:cubicBezTo>
                  <a:cubicBezTo>
                    <a:pt x="23" y="131"/>
                    <a:pt x="23" y="131"/>
                    <a:pt x="23" y="131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4" y="120"/>
                    <a:pt x="46" y="120"/>
                    <a:pt x="48" y="121"/>
                  </a:cubicBezTo>
                  <a:cubicBezTo>
                    <a:pt x="53" y="123"/>
                    <a:pt x="58" y="125"/>
                    <a:pt x="63" y="126"/>
                  </a:cubicBezTo>
                  <a:cubicBezTo>
                    <a:pt x="69" y="127"/>
                    <a:pt x="74" y="127"/>
                    <a:pt x="80" y="127"/>
                  </a:cubicBezTo>
                  <a:cubicBezTo>
                    <a:pt x="99" y="127"/>
                    <a:pt x="116" y="121"/>
                    <a:pt x="128" y="110"/>
                  </a:cubicBezTo>
                  <a:cubicBezTo>
                    <a:pt x="140" y="100"/>
                    <a:pt x="148" y="86"/>
                    <a:pt x="148" y="70"/>
                  </a:cubicBezTo>
                  <a:cubicBezTo>
                    <a:pt x="148" y="54"/>
                    <a:pt x="140" y="40"/>
                    <a:pt x="128" y="30"/>
                  </a:cubicBezTo>
                  <a:close/>
                  <a:moveTo>
                    <a:pt x="53" y="67"/>
                  </a:moveTo>
                  <a:cubicBezTo>
                    <a:pt x="53" y="67"/>
                    <a:pt x="53" y="67"/>
                    <a:pt x="53" y="67"/>
                  </a:cubicBezTo>
                  <a:cubicBezTo>
                    <a:pt x="53" y="66"/>
                    <a:pt x="51" y="66"/>
                    <a:pt x="50" y="66"/>
                  </a:cubicBezTo>
                  <a:cubicBezTo>
                    <a:pt x="49" y="66"/>
                    <a:pt x="48" y="66"/>
                    <a:pt x="47" y="67"/>
                  </a:cubicBezTo>
                  <a:cubicBezTo>
                    <a:pt x="47" y="68"/>
                    <a:pt x="46" y="69"/>
                    <a:pt x="46" y="70"/>
                  </a:cubicBezTo>
                  <a:cubicBezTo>
                    <a:pt x="46" y="71"/>
                    <a:pt x="47" y="72"/>
                    <a:pt x="47" y="73"/>
                  </a:cubicBezTo>
                  <a:cubicBezTo>
                    <a:pt x="48" y="74"/>
                    <a:pt x="49" y="74"/>
                    <a:pt x="50" y="74"/>
                  </a:cubicBezTo>
                  <a:cubicBezTo>
                    <a:pt x="51" y="74"/>
                    <a:pt x="53" y="74"/>
                    <a:pt x="53" y="73"/>
                  </a:cubicBezTo>
                  <a:cubicBezTo>
                    <a:pt x="54" y="72"/>
                    <a:pt x="55" y="71"/>
                    <a:pt x="55" y="70"/>
                  </a:cubicBezTo>
                  <a:cubicBezTo>
                    <a:pt x="55" y="69"/>
                    <a:pt x="54" y="68"/>
                    <a:pt x="53" y="67"/>
                  </a:cubicBezTo>
                  <a:close/>
                  <a:moveTo>
                    <a:pt x="80" y="58"/>
                  </a:move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6" y="60"/>
                    <a:pt x="88" y="62"/>
                  </a:cubicBezTo>
                  <a:cubicBezTo>
                    <a:pt x="90" y="64"/>
                    <a:pt x="92" y="67"/>
                    <a:pt x="92" y="70"/>
                  </a:cubicBezTo>
                  <a:cubicBezTo>
                    <a:pt x="92" y="73"/>
                    <a:pt x="90" y="76"/>
                    <a:pt x="88" y="78"/>
                  </a:cubicBezTo>
                  <a:cubicBezTo>
                    <a:pt x="86" y="80"/>
                    <a:pt x="83" y="82"/>
                    <a:pt x="80" y="82"/>
                  </a:cubicBezTo>
                  <a:cubicBezTo>
                    <a:pt x="77" y="82"/>
                    <a:pt x="74" y="80"/>
                    <a:pt x="72" y="78"/>
                  </a:cubicBezTo>
                  <a:cubicBezTo>
                    <a:pt x="70" y="76"/>
                    <a:pt x="68" y="73"/>
                    <a:pt x="68" y="70"/>
                  </a:cubicBezTo>
                  <a:cubicBezTo>
                    <a:pt x="68" y="67"/>
                    <a:pt x="70" y="64"/>
                    <a:pt x="72" y="62"/>
                  </a:cubicBezTo>
                  <a:cubicBezTo>
                    <a:pt x="74" y="60"/>
                    <a:pt x="77" y="58"/>
                    <a:pt x="80" y="58"/>
                  </a:cubicBezTo>
                  <a:close/>
                  <a:moveTo>
                    <a:pt x="83" y="67"/>
                  </a:moveTo>
                  <a:cubicBezTo>
                    <a:pt x="83" y="67"/>
                    <a:pt x="83" y="67"/>
                    <a:pt x="83" y="67"/>
                  </a:cubicBezTo>
                  <a:cubicBezTo>
                    <a:pt x="82" y="66"/>
                    <a:pt x="81" y="66"/>
                    <a:pt x="80" y="66"/>
                  </a:cubicBezTo>
                  <a:cubicBezTo>
                    <a:pt x="79" y="66"/>
                    <a:pt x="78" y="66"/>
                    <a:pt x="77" y="67"/>
                  </a:cubicBezTo>
                  <a:cubicBezTo>
                    <a:pt x="76" y="68"/>
                    <a:pt x="76" y="69"/>
                    <a:pt x="76" y="70"/>
                  </a:cubicBezTo>
                  <a:cubicBezTo>
                    <a:pt x="76" y="71"/>
                    <a:pt x="76" y="72"/>
                    <a:pt x="77" y="73"/>
                  </a:cubicBezTo>
                  <a:cubicBezTo>
                    <a:pt x="78" y="74"/>
                    <a:pt x="79" y="74"/>
                    <a:pt x="80" y="74"/>
                  </a:cubicBezTo>
                  <a:cubicBezTo>
                    <a:pt x="81" y="74"/>
                    <a:pt x="82" y="74"/>
                    <a:pt x="83" y="73"/>
                  </a:cubicBezTo>
                  <a:cubicBezTo>
                    <a:pt x="84" y="72"/>
                    <a:pt x="84" y="71"/>
                    <a:pt x="84" y="70"/>
                  </a:cubicBezTo>
                  <a:cubicBezTo>
                    <a:pt x="84" y="69"/>
                    <a:pt x="84" y="68"/>
                    <a:pt x="83" y="67"/>
                  </a:cubicBezTo>
                  <a:close/>
                  <a:moveTo>
                    <a:pt x="110" y="58"/>
                  </a:moveTo>
                  <a:cubicBezTo>
                    <a:pt x="110" y="58"/>
                    <a:pt x="110" y="58"/>
                    <a:pt x="110" y="58"/>
                  </a:cubicBezTo>
                  <a:cubicBezTo>
                    <a:pt x="113" y="58"/>
                    <a:pt x="116" y="60"/>
                    <a:pt x="118" y="62"/>
                  </a:cubicBezTo>
                  <a:cubicBezTo>
                    <a:pt x="120" y="64"/>
                    <a:pt x="121" y="67"/>
                    <a:pt x="121" y="70"/>
                  </a:cubicBezTo>
                  <a:cubicBezTo>
                    <a:pt x="121" y="73"/>
                    <a:pt x="120" y="76"/>
                    <a:pt x="118" y="78"/>
                  </a:cubicBezTo>
                  <a:cubicBezTo>
                    <a:pt x="116" y="80"/>
                    <a:pt x="113" y="82"/>
                    <a:pt x="110" y="82"/>
                  </a:cubicBezTo>
                  <a:cubicBezTo>
                    <a:pt x="106" y="82"/>
                    <a:pt x="103" y="80"/>
                    <a:pt x="101" y="78"/>
                  </a:cubicBezTo>
                  <a:cubicBezTo>
                    <a:pt x="99" y="76"/>
                    <a:pt x="98" y="73"/>
                    <a:pt x="98" y="70"/>
                  </a:cubicBezTo>
                  <a:cubicBezTo>
                    <a:pt x="98" y="67"/>
                    <a:pt x="99" y="64"/>
                    <a:pt x="101" y="62"/>
                  </a:cubicBezTo>
                  <a:cubicBezTo>
                    <a:pt x="103" y="60"/>
                    <a:pt x="106" y="58"/>
                    <a:pt x="110" y="58"/>
                  </a:cubicBezTo>
                  <a:close/>
                  <a:moveTo>
                    <a:pt x="113" y="67"/>
                  </a:moveTo>
                  <a:cubicBezTo>
                    <a:pt x="113" y="67"/>
                    <a:pt x="113" y="67"/>
                    <a:pt x="113" y="67"/>
                  </a:cubicBezTo>
                  <a:cubicBezTo>
                    <a:pt x="112" y="66"/>
                    <a:pt x="111" y="66"/>
                    <a:pt x="110" y="66"/>
                  </a:cubicBezTo>
                  <a:cubicBezTo>
                    <a:pt x="108" y="66"/>
                    <a:pt x="107" y="66"/>
                    <a:pt x="106" y="67"/>
                  </a:cubicBezTo>
                  <a:cubicBezTo>
                    <a:pt x="106" y="68"/>
                    <a:pt x="105" y="69"/>
                    <a:pt x="105" y="70"/>
                  </a:cubicBezTo>
                  <a:cubicBezTo>
                    <a:pt x="105" y="71"/>
                    <a:pt x="106" y="72"/>
                    <a:pt x="106" y="73"/>
                  </a:cubicBezTo>
                  <a:cubicBezTo>
                    <a:pt x="107" y="74"/>
                    <a:pt x="108" y="74"/>
                    <a:pt x="110" y="74"/>
                  </a:cubicBezTo>
                  <a:cubicBezTo>
                    <a:pt x="111" y="74"/>
                    <a:pt x="112" y="74"/>
                    <a:pt x="113" y="73"/>
                  </a:cubicBezTo>
                  <a:cubicBezTo>
                    <a:pt x="113" y="72"/>
                    <a:pt x="114" y="71"/>
                    <a:pt x="114" y="70"/>
                  </a:cubicBezTo>
                  <a:cubicBezTo>
                    <a:pt x="114" y="69"/>
                    <a:pt x="113" y="68"/>
                    <a:pt x="113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  <a:latin typeface="+mn-ea"/>
              </a:endParaRPr>
            </a:p>
          </p:txBody>
        </p:sp>
      </p:grpSp>
      <p:sp>
        <p:nvSpPr>
          <p:cNvPr id="65" name="Oval 63"/>
          <p:cNvSpPr>
            <a:spLocks noChangeArrowheads="1"/>
          </p:cNvSpPr>
          <p:nvPr/>
        </p:nvSpPr>
        <p:spPr bwMode="auto">
          <a:xfrm>
            <a:off x="3914773" y="2013261"/>
            <a:ext cx="720726" cy="718686"/>
          </a:xfrm>
          <a:prstGeom prst="ellipse">
            <a:avLst/>
          </a:prstGeom>
          <a:noFill/>
          <a:ln w="19050">
            <a:solidFill>
              <a:srgbClr val="FFFFFF"/>
            </a:solidFill>
            <a:round/>
          </a:ln>
        </p:spPr>
        <p:txBody>
          <a:bodyPr lIns="0" rIns="0" anchor="ctr"/>
          <a:lstStyle/>
          <a:p>
            <a:pPr lvl="0" algn="ctr"/>
            <a:r>
              <a:rPr lang="en-US" altLang="zh-CN" sz="2400" b="1" dirty="0">
                <a:solidFill>
                  <a:srgbClr val="FFF5F6"/>
                </a:solidFill>
                <a:latin typeface="等线" panose="02010600030101010101" pitchFamily="2" charset="-122"/>
              </a:rPr>
              <a:t>25%</a:t>
            </a:r>
            <a:endParaRPr lang="en-US" altLang="zh-CN" sz="2400" b="1" dirty="0">
              <a:solidFill>
                <a:srgbClr val="FFF5F6"/>
              </a:solidFill>
              <a:latin typeface="等线" panose="02010600030101010101" pitchFamily="2" charset="-122"/>
            </a:endParaRPr>
          </a:p>
        </p:txBody>
      </p:sp>
      <p:sp>
        <p:nvSpPr>
          <p:cNvPr id="66" name="Oval 64"/>
          <p:cNvSpPr>
            <a:spLocks noChangeArrowheads="1"/>
          </p:cNvSpPr>
          <p:nvPr/>
        </p:nvSpPr>
        <p:spPr bwMode="auto">
          <a:xfrm>
            <a:off x="3914773" y="3335243"/>
            <a:ext cx="720726" cy="720724"/>
          </a:xfrm>
          <a:prstGeom prst="ellipse">
            <a:avLst/>
          </a:prstGeom>
          <a:noFill/>
          <a:ln w="19050">
            <a:solidFill>
              <a:srgbClr val="FFFFFF"/>
            </a:solidFill>
            <a:round/>
          </a:ln>
        </p:spPr>
        <p:txBody>
          <a:bodyPr lIns="0" rIns="0" anchor="ctr"/>
          <a:lstStyle/>
          <a:p>
            <a:pPr algn="ctr"/>
            <a:r>
              <a:rPr lang="en-US" altLang="zh-CN" sz="2400" b="1" dirty="0">
                <a:solidFill>
                  <a:srgbClr val="FFF5F6"/>
                </a:solidFill>
                <a:latin typeface="等线" panose="02010600030101010101" pitchFamily="2" charset="-122"/>
              </a:rPr>
              <a:t>32%</a:t>
            </a:r>
            <a:endParaRPr lang="en-US" altLang="zh-CN" sz="2400" b="1" dirty="0">
              <a:solidFill>
                <a:srgbClr val="FFF5F6"/>
              </a:solidFill>
              <a:latin typeface="等线" panose="02010600030101010101" pitchFamily="2" charset="-122"/>
            </a:endParaRPr>
          </a:p>
        </p:txBody>
      </p:sp>
      <p:sp>
        <p:nvSpPr>
          <p:cNvPr id="67" name="Oval 65"/>
          <p:cNvSpPr>
            <a:spLocks noChangeArrowheads="1"/>
          </p:cNvSpPr>
          <p:nvPr/>
        </p:nvSpPr>
        <p:spPr bwMode="auto">
          <a:xfrm>
            <a:off x="3914773" y="4659264"/>
            <a:ext cx="720726" cy="720724"/>
          </a:xfrm>
          <a:prstGeom prst="ellipse">
            <a:avLst/>
          </a:prstGeom>
          <a:noFill/>
          <a:ln w="19050">
            <a:solidFill>
              <a:srgbClr val="FFFFFF"/>
            </a:solidFill>
            <a:round/>
          </a:ln>
        </p:spPr>
        <p:txBody>
          <a:bodyPr lIns="0" rIns="0" anchor="ctr"/>
          <a:lstStyle/>
          <a:p>
            <a:pPr algn="ctr"/>
            <a:r>
              <a:rPr lang="en-US" altLang="zh-CN" sz="2400" b="1" dirty="0">
                <a:solidFill>
                  <a:srgbClr val="FFF5F6"/>
                </a:solidFill>
                <a:latin typeface="等线" panose="02010600030101010101" pitchFamily="2" charset="-122"/>
              </a:rPr>
              <a:t>60%</a:t>
            </a:r>
            <a:endParaRPr lang="en-US" altLang="zh-CN" sz="2400" b="1" dirty="0">
              <a:solidFill>
                <a:srgbClr val="FFF5F6"/>
              </a:solidFill>
              <a:latin typeface="等线" panose="02010600030101010101" pitchFamily="2" charset="-122"/>
            </a:endParaRPr>
          </a:p>
        </p:txBody>
      </p:sp>
      <p:sp>
        <p:nvSpPr>
          <p:cNvPr id="62" name="Oval 60"/>
          <p:cNvSpPr>
            <a:spLocks noChangeArrowheads="1"/>
          </p:cNvSpPr>
          <p:nvPr/>
        </p:nvSpPr>
        <p:spPr bwMode="auto">
          <a:xfrm>
            <a:off x="7610473" y="2013261"/>
            <a:ext cx="720726" cy="718686"/>
          </a:xfrm>
          <a:prstGeom prst="ellipse">
            <a:avLst/>
          </a:prstGeom>
          <a:noFill/>
          <a:ln w="19050">
            <a:solidFill>
              <a:srgbClr val="FFFFFF"/>
            </a:solidFill>
            <a:round/>
          </a:ln>
        </p:spPr>
        <p:txBody>
          <a:bodyPr lIns="0" rIns="0" anchor="ctr"/>
          <a:lstStyle/>
          <a:p>
            <a:pPr algn="ctr"/>
            <a:r>
              <a:rPr lang="en-US" altLang="zh-CN" sz="2400" b="1" dirty="0">
                <a:solidFill>
                  <a:srgbClr val="FFF5F6"/>
                </a:solidFill>
                <a:latin typeface="等线" panose="02010600030101010101" pitchFamily="2" charset="-122"/>
              </a:rPr>
              <a:t>18%</a:t>
            </a:r>
            <a:endParaRPr lang="en-US" altLang="zh-CN" sz="2400" b="1" dirty="0">
              <a:solidFill>
                <a:srgbClr val="FFF5F6"/>
              </a:solidFill>
              <a:latin typeface="等线" panose="02010600030101010101" pitchFamily="2" charset="-122"/>
            </a:endParaRPr>
          </a:p>
        </p:txBody>
      </p:sp>
      <p:sp>
        <p:nvSpPr>
          <p:cNvPr id="63" name="Oval 61"/>
          <p:cNvSpPr>
            <a:spLocks noChangeArrowheads="1"/>
          </p:cNvSpPr>
          <p:nvPr/>
        </p:nvSpPr>
        <p:spPr bwMode="auto">
          <a:xfrm>
            <a:off x="7610473" y="3335243"/>
            <a:ext cx="720726" cy="720724"/>
          </a:xfrm>
          <a:prstGeom prst="ellipse">
            <a:avLst/>
          </a:prstGeom>
          <a:noFill/>
          <a:ln w="19050">
            <a:solidFill>
              <a:srgbClr val="FFFFFF"/>
            </a:solidFill>
            <a:round/>
          </a:ln>
        </p:spPr>
        <p:txBody>
          <a:bodyPr lIns="0" rIns="0" anchor="ctr"/>
          <a:lstStyle/>
          <a:p>
            <a:pPr algn="ctr"/>
            <a:r>
              <a:rPr lang="en-US" altLang="zh-CN" sz="2400" b="1" dirty="0">
                <a:solidFill>
                  <a:srgbClr val="FFF5F6"/>
                </a:solidFill>
                <a:latin typeface="等线" panose="02010600030101010101" pitchFamily="2" charset="-122"/>
              </a:rPr>
              <a:t>55%</a:t>
            </a:r>
            <a:endParaRPr lang="en-US" altLang="zh-CN" sz="2400" b="1" dirty="0">
              <a:solidFill>
                <a:srgbClr val="FFF5F6"/>
              </a:solidFill>
              <a:latin typeface="等线" panose="02010600030101010101" pitchFamily="2" charset="-122"/>
            </a:endParaRPr>
          </a:p>
        </p:txBody>
      </p:sp>
      <p:sp>
        <p:nvSpPr>
          <p:cNvPr id="64" name="Oval 62"/>
          <p:cNvSpPr>
            <a:spLocks noChangeArrowheads="1"/>
          </p:cNvSpPr>
          <p:nvPr/>
        </p:nvSpPr>
        <p:spPr bwMode="auto">
          <a:xfrm>
            <a:off x="7610473" y="4659264"/>
            <a:ext cx="720726" cy="720724"/>
          </a:xfrm>
          <a:prstGeom prst="ellipse">
            <a:avLst/>
          </a:prstGeom>
          <a:noFill/>
          <a:ln w="19050">
            <a:solidFill>
              <a:srgbClr val="FFFFFF"/>
            </a:solidFill>
            <a:round/>
          </a:ln>
        </p:spPr>
        <p:txBody>
          <a:bodyPr lIns="0" rIns="0" anchor="ctr"/>
          <a:lstStyle/>
          <a:p>
            <a:pPr algn="ctr"/>
            <a:r>
              <a:rPr lang="en-US" altLang="zh-CN" sz="2400" b="1" dirty="0">
                <a:solidFill>
                  <a:srgbClr val="FFF5F6"/>
                </a:solidFill>
                <a:latin typeface="等线" panose="02010600030101010101" pitchFamily="2" charset="-122"/>
              </a:rPr>
              <a:t>82%</a:t>
            </a:r>
            <a:endParaRPr lang="en-US" altLang="zh-CN" sz="2400" b="1" dirty="0">
              <a:solidFill>
                <a:srgbClr val="FFF5F6"/>
              </a:solidFill>
              <a:latin typeface="等线" panose="02010600030101010101" pitchFamily="2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1142987" y="2273863"/>
            <a:ext cx="2769553" cy="6524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81" name="Rectangle 36"/>
          <p:cNvSpPr>
            <a:spLocks noChangeArrowheads="1"/>
          </p:cNvSpPr>
          <p:nvPr/>
        </p:nvSpPr>
        <p:spPr bwMode="auto">
          <a:xfrm>
            <a:off x="2445472" y="1873561"/>
            <a:ext cx="146706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8326435" y="2273863"/>
            <a:ext cx="2769553" cy="6524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83" name="Rectangle 36"/>
          <p:cNvSpPr>
            <a:spLocks noChangeArrowheads="1"/>
          </p:cNvSpPr>
          <p:nvPr/>
        </p:nvSpPr>
        <p:spPr bwMode="auto">
          <a:xfrm>
            <a:off x="8326435" y="1873561"/>
            <a:ext cx="146706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1142987" y="3594422"/>
            <a:ext cx="2769553" cy="6524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89" name="Rectangle 36"/>
          <p:cNvSpPr>
            <a:spLocks noChangeArrowheads="1"/>
          </p:cNvSpPr>
          <p:nvPr/>
        </p:nvSpPr>
        <p:spPr bwMode="auto">
          <a:xfrm>
            <a:off x="2445472" y="3194120"/>
            <a:ext cx="146706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8326435" y="3594422"/>
            <a:ext cx="2769553" cy="6524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91" name="Rectangle 36"/>
          <p:cNvSpPr>
            <a:spLocks noChangeArrowheads="1"/>
          </p:cNvSpPr>
          <p:nvPr/>
        </p:nvSpPr>
        <p:spPr bwMode="auto">
          <a:xfrm>
            <a:off x="8326435" y="3194120"/>
            <a:ext cx="146706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1142987" y="4905182"/>
            <a:ext cx="2769553" cy="6524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93" name="Rectangle 36"/>
          <p:cNvSpPr>
            <a:spLocks noChangeArrowheads="1"/>
          </p:cNvSpPr>
          <p:nvPr/>
        </p:nvSpPr>
        <p:spPr bwMode="auto">
          <a:xfrm>
            <a:off x="2445472" y="4504880"/>
            <a:ext cx="146706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94" name="文本框 93"/>
          <p:cNvSpPr txBox="1"/>
          <p:nvPr/>
        </p:nvSpPr>
        <p:spPr>
          <a:xfrm>
            <a:off x="8326435" y="4905182"/>
            <a:ext cx="2769553" cy="6524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95" name="Rectangle 36"/>
          <p:cNvSpPr>
            <a:spLocks noChangeArrowheads="1"/>
          </p:cNvSpPr>
          <p:nvPr/>
        </p:nvSpPr>
        <p:spPr bwMode="auto">
          <a:xfrm>
            <a:off x="8326435" y="4504880"/>
            <a:ext cx="1467068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>
        <p:wipe/>
      </p:transition>
    </mc:Choice>
    <mc:Fallback>
      <p:transition spd="slow" advTm="7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000"/>
                            </p:stCondLst>
                            <p:childTnLst>
                              <p:par>
                                <p:cTn id="8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5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2" grpId="0" animBg="1"/>
      <p:bldP spid="63" grpId="0" animBg="1"/>
      <p:bldP spid="64" grpId="0" animBg="1"/>
      <p:bldP spid="80" grpId="0"/>
      <p:bldP spid="81" grpId="0"/>
      <p:bldP spid="82" grpId="0"/>
      <p:bldP spid="83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 bwMode="auto">
          <a:xfrm>
            <a:off x="4243349" y="2039912"/>
            <a:ext cx="1005569" cy="3174831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336017" y="1759038"/>
            <a:ext cx="1099553" cy="1099553"/>
            <a:chOff x="4268283" y="1826771"/>
            <a:chExt cx="1099553" cy="1099553"/>
          </a:xfrm>
          <a:solidFill>
            <a:srgbClr val="FFFFFF"/>
          </a:solidFill>
        </p:grpSpPr>
        <p:sp>
          <p:nvSpPr>
            <p:cNvPr id="12" name="椭圆 11"/>
            <p:cNvSpPr/>
            <p:nvPr/>
          </p:nvSpPr>
          <p:spPr>
            <a:xfrm>
              <a:off x="4268283" y="1826771"/>
              <a:ext cx="1099553" cy="10995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10" name="KSO_Shape"/>
            <p:cNvSpPr/>
            <p:nvPr/>
          </p:nvSpPr>
          <p:spPr bwMode="auto">
            <a:xfrm>
              <a:off x="4579463" y="2074288"/>
              <a:ext cx="489748" cy="569476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rgbClr val="BC212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914239" y="3077391"/>
            <a:ext cx="1099553" cy="1099553"/>
            <a:chOff x="3761839" y="3145124"/>
            <a:chExt cx="1099553" cy="1099553"/>
          </a:xfrm>
          <a:solidFill>
            <a:srgbClr val="FFFFFF"/>
          </a:solidFill>
        </p:grpSpPr>
        <p:sp>
          <p:nvSpPr>
            <p:cNvPr id="17" name="椭圆 16"/>
            <p:cNvSpPr/>
            <p:nvPr/>
          </p:nvSpPr>
          <p:spPr>
            <a:xfrm>
              <a:off x="3761839" y="3145124"/>
              <a:ext cx="1099553" cy="10995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  <p:sp>
          <p:nvSpPr>
            <p:cNvPr id="15" name="KSO_Shape"/>
            <p:cNvSpPr/>
            <p:nvPr/>
          </p:nvSpPr>
          <p:spPr bwMode="auto">
            <a:xfrm>
              <a:off x="3990150" y="3470711"/>
              <a:ext cx="649486" cy="486031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rgbClr val="BC2121"/>
            </a:solidFill>
            <a:ln>
              <a:noFill/>
            </a:ln>
            <a:effectLst/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76044" y="4521661"/>
            <a:ext cx="1099553" cy="1099553"/>
            <a:chOff x="4409911" y="4369262"/>
            <a:chExt cx="1099553" cy="1099553"/>
          </a:xfrm>
          <a:solidFill>
            <a:srgbClr val="FFFFFF"/>
          </a:solidFill>
        </p:grpSpPr>
        <p:sp>
          <p:nvSpPr>
            <p:cNvPr id="22" name="椭圆 21"/>
            <p:cNvSpPr/>
            <p:nvPr/>
          </p:nvSpPr>
          <p:spPr>
            <a:xfrm>
              <a:off x="4409911" y="4369262"/>
              <a:ext cx="1099553" cy="1099553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20" name="KSO_Shape"/>
            <p:cNvSpPr/>
            <p:nvPr/>
          </p:nvSpPr>
          <p:spPr bwMode="auto">
            <a:xfrm>
              <a:off x="4703496" y="4720537"/>
              <a:ext cx="521267" cy="439601"/>
            </a:xfrm>
            <a:custGeom>
              <a:avLst/>
              <a:gdLst>
                <a:gd name="T0" fmla="*/ 332222 w 2301876"/>
                <a:gd name="T1" fmla="*/ 1410232 h 1941513"/>
                <a:gd name="T2" fmla="*/ 321717 w 2301876"/>
                <a:gd name="T3" fmla="*/ 1470415 h 1941513"/>
                <a:gd name="T4" fmla="*/ 382384 w 2301876"/>
                <a:gd name="T5" fmla="*/ 1525343 h 1941513"/>
                <a:gd name="T6" fmla="*/ 696485 w 2301876"/>
                <a:gd name="T7" fmla="*/ 1509573 h 1941513"/>
                <a:gd name="T8" fmla="*/ 723010 w 2301876"/>
                <a:gd name="T9" fmla="*/ 1444398 h 1941513"/>
                <a:gd name="T10" fmla="*/ 671273 w 2301876"/>
                <a:gd name="T11" fmla="*/ 1380797 h 1941513"/>
                <a:gd name="T12" fmla="*/ 1348867 w 2301876"/>
                <a:gd name="T13" fmla="*/ 1247408 h 1941513"/>
                <a:gd name="T14" fmla="*/ 1327043 w 2301876"/>
                <a:gd name="T15" fmla="*/ 1320445 h 1941513"/>
                <a:gd name="T16" fmla="*/ 1593934 w 2301876"/>
                <a:gd name="T17" fmla="*/ 1356438 h 1941513"/>
                <a:gd name="T18" fmla="*/ 1647838 w 2301876"/>
                <a:gd name="T19" fmla="*/ 1303105 h 1941513"/>
                <a:gd name="T20" fmla="*/ 1606030 w 2301876"/>
                <a:gd name="T21" fmla="*/ 1239789 h 1941513"/>
                <a:gd name="T22" fmla="*/ 1529191 w 2301876"/>
                <a:gd name="T23" fmla="*/ 516517 h 1941513"/>
                <a:gd name="T24" fmla="*/ 1584982 w 2301876"/>
                <a:gd name="T25" fmla="*/ 576970 h 1941513"/>
                <a:gd name="T26" fmla="*/ 1601035 w 2301876"/>
                <a:gd name="T27" fmla="*/ 667649 h 1941513"/>
                <a:gd name="T28" fmla="*/ 1640510 w 2301876"/>
                <a:gd name="T29" fmla="*/ 716799 h 1941513"/>
                <a:gd name="T30" fmla="*/ 1583140 w 2301876"/>
                <a:gd name="T31" fmla="*/ 840071 h 1941513"/>
                <a:gd name="T32" fmla="*/ 1691827 w 2301876"/>
                <a:gd name="T33" fmla="*/ 916820 h 1941513"/>
                <a:gd name="T34" fmla="*/ 1229710 w 2301876"/>
                <a:gd name="T35" fmla="*/ 1106063 h 1941513"/>
                <a:gd name="T36" fmla="*/ 1284448 w 2301876"/>
                <a:gd name="T37" fmla="*/ 909460 h 1941513"/>
                <a:gd name="T38" fmla="*/ 1396556 w 2301876"/>
                <a:gd name="T39" fmla="*/ 836654 h 1941513"/>
                <a:gd name="T40" fmla="*/ 1335239 w 2301876"/>
                <a:gd name="T41" fmla="*/ 712857 h 1941513"/>
                <a:gd name="T42" fmla="*/ 1370240 w 2301876"/>
                <a:gd name="T43" fmla="*/ 660815 h 1941513"/>
                <a:gd name="T44" fmla="*/ 1388398 w 2301876"/>
                <a:gd name="T45" fmla="*/ 571451 h 1941513"/>
                <a:gd name="T46" fmla="*/ 1446031 w 2301876"/>
                <a:gd name="T47" fmla="*/ 514152 h 1941513"/>
                <a:gd name="T48" fmla="*/ 570227 w 2301876"/>
                <a:gd name="T49" fmla="*/ 477627 h 1941513"/>
                <a:gd name="T50" fmla="*/ 641756 w 2301876"/>
                <a:gd name="T51" fmla="*/ 549062 h 1941513"/>
                <a:gd name="T52" fmla="*/ 661216 w 2301876"/>
                <a:gd name="T53" fmla="*/ 657005 h 1941513"/>
                <a:gd name="T54" fmla="*/ 633078 w 2301876"/>
                <a:gd name="T55" fmla="*/ 739471 h 1941513"/>
                <a:gd name="T56" fmla="*/ 574697 w 2301876"/>
                <a:gd name="T57" fmla="*/ 792786 h 1941513"/>
                <a:gd name="T58" fmla="*/ 708552 w 2301876"/>
                <a:gd name="T59" fmla="*/ 915697 h 1941513"/>
                <a:gd name="T60" fmla="*/ 815320 w 2301876"/>
                <a:gd name="T61" fmla="*/ 1036508 h 1941513"/>
                <a:gd name="T62" fmla="*/ 222836 w 2301876"/>
                <a:gd name="T63" fmla="*/ 1047276 h 1941513"/>
                <a:gd name="T64" fmla="*/ 324870 w 2301876"/>
                <a:gd name="T65" fmla="*/ 922526 h 1941513"/>
                <a:gd name="T66" fmla="*/ 473189 w 2301876"/>
                <a:gd name="T67" fmla="*/ 794886 h 1941513"/>
                <a:gd name="T68" fmla="*/ 413493 w 2301876"/>
                <a:gd name="T69" fmla="*/ 744461 h 1941513"/>
                <a:gd name="T70" fmla="*/ 382462 w 2301876"/>
                <a:gd name="T71" fmla="*/ 663570 h 1941513"/>
                <a:gd name="T72" fmla="*/ 397978 w 2301876"/>
                <a:gd name="T73" fmla="*/ 556154 h 1941513"/>
                <a:gd name="T74" fmla="*/ 466878 w 2301876"/>
                <a:gd name="T75" fmla="*/ 480778 h 1941513"/>
                <a:gd name="T76" fmla="*/ 140242 w 2301876"/>
                <a:gd name="T77" fmla="*/ 134558 h 1941513"/>
                <a:gd name="T78" fmla="*/ 133677 w 2301876"/>
                <a:gd name="T79" fmla="*/ 1210760 h 1941513"/>
                <a:gd name="T80" fmla="*/ 198545 w 2301876"/>
                <a:gd name="T81" fmla="*/ 1290654 h 1941513"/>
                <a:gd name="T82" fmla="*/ 905010 w 2301876"/>
                <a:gd name="T83" fmla="*/ 1223901 h 1941513"/>
                <a:gd name="T84" fmla="*/ 906061 w 2301876"/>
                <a:gd name="T85" fmla="*/ 137186 h 1941513"/>
                <a:gd name="T86" fmla="*/ 1795088 w 2301876"/>
                <a:gd name="T87" fmla="*/ 130835 h 1941513"/>
                <a:gd name="T88" fmla="*/ 1869239 w 2301876"/>
                <a:gd name="T89" fmla="*/ 166040 h 1941513"/>
                <a:gd name="T90" fmla="*/ 1904211 w 2301876"/>
                <a:gd name="T91" fmla="*/ 240391 h 1941513"/>
                <a:gd name="T92" fmla="*/ 1879757 w 2301876"/>
                <a:gd name="T93" fmla="*/ 1330166 h 1941513"/>
                <a:gd name="T94" fmla="*/ 1769057 w 2301876"/>
                <a:gd name="T95" fmla="*/ 1410033 h 1941513"/>
                <a:gd name="T96" fmla="*/ 1237904 w 2301876"/>
                <a:gd name="T97" fmla="*/ 1415550 h 1941513"/>
                <a:gd name="T98" fmla="*/ 1189785 w 2301876"/>
                <a:gd name="T99" fmla="*/ 1139429 h 1941513"/>
                <a:gd name="T100" fmla="*/ 1756435 w 2301876"/>
                <a:gd name="T101" fmla="*/ 1159921 h 1941513"/>
                <a:gd name="T102" fmla="*/ 1799821 w 2301876"/>
                <a:gd name="T103" fmla="*/ 1088198 h 1941513"/>
                <a:gd name="T104" fmla="*/ 898445 w 2301876"/>
                <a:gd name="T105" fmla="*/ 262 h 1941513"/>
                <a:gd name="T106" fmla="*/ 992990 w 2301876"/>
                <a:gd name="T107" fmla="*/ 39421 h 1941513"/>
                <a:gd name="T108" fmla="*/ 1041313 w 2301876"/>
                <a:gd name="T109" fmla="*/ 129302 h 1941513"/>
                <a:gd name="T110" fmla="*/ 1017414 w 2301876"/>
                <a:gd name="T111" fmla="*/ 1483030 h 1941513"/>
                <a:gd name="T112" fmla="*/ 887939 w 2301876"/>
                <a:gd name="T113" fmla="*/ 1588417 h 1941513"/>
                <a:gd name="T114" fmla="*/ 200909 w 2301876"/>
                <a:gd name="T115" fmla="*/ 1599454 h 1941513"/>
                <a:gd name="T116" fmla="*/ 45959 w 2301876"/>
                <a:gd name="T117" fmla="*/ 1513779 h 1941513"/>
                <a:gd name="T118" fmla="*/ 0 w 2301876"/>
                <a:gd name="T119" fmla="*/ 152429 h 1941513"/>
                <a:gd name="T120" fmla="*/ 34667 w 2301876"/>
                <a:gd name="T121" fmla="*/ 55452 h 1941513"/>
                <a:gd name="T122" fmla="*/ 121596 w 2301876"/>
                <a:gd name="T123" fmla="*/ 2891 h 194151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01876" h="1941513">
                  <a:moveTo>
                    <a:pt x="475693" y="1664563"/>
                  </a:moveTo>
                  <a:lnTo>
                    <a:pt x="471250" y="1664880"/>
                  </a:lnTo>
                  <a:lnTo>
                    <a:pt x="466490" y="1665198"/>
                  </a:lnTo>
                  <a:lnTo>
                    <a:pt x="462047" y="1665515"/>
                  </a:lnTo>
                  <a:lnTo>
                    <a:pt x="457605" y="1666468"/>
                  </a:lnTo>
                  <a:lnTo>
                    <a:pt x="453162" y="1667421"/>
                  </a:lnTo>
                  <a:lnTo>
                    <a:pt x="449354" y="1668691"/>
                  </a:lnTo>
                  <a:lnTo>
                    <a:pt x="440786" y="1671550"/>
                  </a:lnTo>
                  <a:lnTo>
                    <a:pt x="433170" y="1675679"/>
                  </a:lnTo>
                  <a:lnTo>
                    <a:pt x="425553" y="1680125"/>
                  </a:lnTo>
                  <a:lnTo>
                    <a:pt x="418572" y="1685207"/>
                  </a:lnTo>
                  <a:lnTo>
                    <a:pt x="412542" y="1691241"/>
                  </a:lnTo>
                  <a:lnTo>
                    <a:pt x="406513" y="1697276"/>
                  </a:lnTo>
                  <a:lnTo>
                    <a:pt x="401435" y="1704263"/>
                  </a:lnTo>
                  <a:lnTo>
                    <a:pt x="396993" y="1711886"/>
                  </a:lnTo>
                  <a:lnTo>
                    <a:pt x="392867" y="1719508"/>
                  </a:lnTo>
                  <a:lnTo>
                    <a:pt x="390011" y="1728083"/>
                  </a:lnTo>
                  <a:lnTo>
                    <a:pt x="388742" y="1732212"/>
                  </a:lnTo>
                  <a:lnTo>
                    <a:pt x="387790" y="1736341"/>
                  </a:lnTo>
                  <a:lnTo>
                    <a:pt x="386838" y="1740787"/>
                  </a:lnTo>
                  <a:lnTo>
                    <a:pt x="386203" y="1745552"/>
                  </a:lnTo>
                  <a:lnTo>
                    <a:pt x="385886" y="1749998"/>
                  </a:lnTo>
                  <a:lnTo>
                    <a:pt x="385886" y="1754444"/>
                  </a:lnTo>
                  <a:lnTo>
                    <a:pt x="385886" y="1759209"/>
                  </a:lnTo>
                  <a:lnTo>
                    <a:pt x="386203" y="1763655"/>
                  </a:lnTo>
                  <a:lnTo>
                    <a:pt x="386838" y="1768419"/>
                  </a:lnTo>
                  <a:lnTo>
                    <a:pt x="387790" y="1772865"/>
                  </a:lnTo>
                  <a:lnTo>
                    <a:pt x="388742" y="1776994"/>
                  </a:lnTo>
                  <a:lnTo>
                    <a:pt x="390011" y="1781441"/>
                  </a:lnTo>
                  <a:lnTo>
                    <a:pt x="392867" y="1789698"/>
                  </a:lnTo>
                  <a:lnTo>
                    <a:pt x="396993" y="1797639"/>
                  </a:lnTo>
                  <a:lnTo>
                    <a:pt x="401435" y="1804943"/>
                  </a:lnTo>
                  <a:lnTo>
                    <a:pt x="406513" y="1812248"/>
                  </a:lnTo>
                  <a:lnTo>
                    <a:pt x="412542" y="1818283"/>
                  </a:lnTo>
                  <a:lnTo>
                    <a:pt x="418572" y="1824317"/>
                  </a:lnTo>
                  <a:lnTo>
                    <a:pt x="425553" y="1829399"/>
                  </a:lnTo>
                  <a:lnTo>
                    <a:pt x="433170" y="1833845"/>
                  </a:lnTo>
                  <a:lnTo>
                    <a:pt x="440786" y="1837657"/>
                  </a:lnTo>
                  <a:lnTo>
                    <a:pt x="449354" y="1840515"/>
                  </a:lnTo>
                  <a:lnTo>
                    <a:pt x="453162" y="1842103"/>
                  </a:lnTo>
                  <a:lnTo>
                    <a:pt x="457605" y="1842738"/>
                  </a:lnTo>
                  <a:lnTo>
                    <a:pt x="462047" y="1843374"/>
                  </a:lnTo>
                  <a:lnTo>
                    <a:pt x="466490" y="1844326"/>
                  </a:lnTo>
                  <a:lnTo>
                    <a:pt x="471250" y="1844644"/>
                  </a:lnTo>
                  <a:lnTo>
                    <a:pt x="475693" y="1844644"/>
                  </a:lnTo>
                  <a:lnTo>
                    <a:pt x="784465" y="1844644"/>
                  </a:lnTo>
                  <a:lnTo>
                    <a:pt x="788908" y="1844644"/>
                  </a:lnTo>
                  <a:lnTo>
                    <a:pt x="793668" y="1844326"/>
                  </a:lnTo>
                  <a:lnTo>
                    <a:pt x="798111" y="1843374"/>
                  </a:lnTo>
                  <a:lnTo>
                    <a:pt x="802553" y="1842738"/>
                  </a:lnTo>
                  <a:lnTo>
                    <a:pt x="806996" y="1842103"/>
                  </a:lnTo>
                  <a:lnTo>
                    <a:pt x="811122" y="1840515"/>
                  </a:lnTo>
                  <a:lnTo>
                    <a:pt x="819690" y="1837657"/>
                  </a:lnTo>
                  <a:lnTo>
                    <a:pt x="827306" y="1833845"/>
                  </a:lnTo>
                  <a:lnTo>
                    <a:pt x="834605" y="1829399"/>
                  </a:lnTo>
                  <a:lnTo>
                    <a:pt x="841586" y="1824317"/>
                  </a:lnTo>
                  <a:lnTo>
                    <a:pt x="847933" y="1818283"/>
                  </a:lnTo>
                  <a:lnTo>
                    <a:pt x="853963" y="1812248"/>
                  </a:lnTo>
                  <a:lnTo>
                    <a:pt x="859040" y="1804943"/>
                  </a:lnTo>
                  <a:lnTo>
                    <a:pt x="863483" y="1797639"/>
                  </a:lnTo>
                  <a:lnTo>
                    <a:pt x="867608" y="1789698"/>
                  </a:lnTo>
                  <a:lnTo>
                    <a:pt x="870464" y="1781441"/>
                  </a:lnTo>
                  <a:lnTo>
                    <a:pt x="871734" y="1776994"/>
                  </a:lnTo>
                  <a:lnTo>
                    <a:pt x="872686" y="1772865"/>
                  </a:lnTo>
                  <a:lnTo>
                    <a:pt x="873320" y="1768419"/>
                  </a:lnTo>
                  <a:lnTo>
                    <a:pt x="873638" y="1763655"/>
                  </a:lnTo>
                  <a:lnTo>
                    <a:pt x="874272" y="1759209"/>
                  </a:lnTo>
                  <a:lnTo>
                    <a:pt x="874590" y="1754444"/>
                  </a:lnTo>
                  <a:lnTo>
                    <a:pt x="874272" y="1749998"/>
                  </a:lnTo>
                  <a:lnTo>
                    <a:pt x="873638" y="1745552"/>
                  </a:lnTo>
                  <a:lnTo>
                    <a:pt x="873320" y="1740787"/>
                  </a:lnTo>
                  <a:lnTo>
                    <a:pt x="872686" y="1736341"/>
                  </a:lnTo>
                  <a:lnTo>
                    <a:pt x="871734" y="1732212"/>
                  </a:lnTo>
                  <a:lnTo>
                    <a:pt x="870464" y="1728083"/>
                  </a:lnTo>
                  <a:lnTo>
                    <a:pt x="867608" y="1719508"/>
                  </a:lnTo>
                  <a:lnTo>
                    <a:pt x="863483" y="1711886"/>
                  </a:lnTo>
                  <a:lnTo>
                    <a:pt x="859040" y="1704263"/>
                  </a:lnTo>
                  <a:lnTo>
                    <a:pt x="853963" y="1697276"/>
                  </a:lnTo>
                  <a:lnTo>
                    <a:pt x="847933" y="1691241"/>
                  </a:lnTo>
                  <a:lnTo>
                    <a:pt x="841586" y="1685207"/>
                  </a:lnTo>
                  <a:lnTo>
                    <a:pt x="834605" y="1680125"/>
                  </a:lnTo>
                  <a:lnTo>
                    <a:pt x="827306" y="1675679"/>
                  </a:lnTo>
                  <a:lnTo>
                    <a:pt x="819690" y="1671550"/>
                  </a:lnTo>
                  <a:lnTo>
                    <a:pt x="811122" y="1668691"/>
                  </a:lnTo>
                  <a:lnTo>
                    <a:pt x="806996" y="1667421"/>
                  </a:lnTo>
                  <a:lnTo>
                    <a:pt x="802553" y="1666468"/>
                  </a:lnTo>
                  <a:lnTo>
                    <a:pt x="798111" y="1665515"/>
                  </a:lnTo>
                  <a:lnTo>
                    <a:pt x="793668" y="1665198"/>
                  </a:lnTo>
                  <a:lnTo>
                    <a:pt x="788908" y="1664880"/>
                  </a:lnTo>
                  <a:lnTo>
                    <a:pt x="784465" y="1664563"/>
                  </a:lnTo>
                  <a:lnTo>
                    <a:pt x="475693" y="1664563"/>
                  </a:lnTo>
                  <a:close/>
                  <a:moveTo>
                    <a:pt x="1670551" y="1495108"/>
                  </a:moveTo>
                  <a:lnTo>
                    <a:pt x="1662926" y="1495425"/>
                  </a:lnTo>
                  <a:lnTo>
                    <a:pt x="1655936" y="1496695"/>
                  </a:lnTo>
                  <a:lnTo>
                    <a:pt x="1648946" y="1498283"/>
                  </a:lnTo>
                  <a:lnTo>
                    <a:pt x="1642274" y="1500823"/>
                  </a:lnTo>
                  <a:lnTo>
                    <a:pt x="1636237" y="1503998"/>
                  </a:lnTo>
                  <a:lnTo>
                    <a:pt x="1629882" y="1507490"/>
                  </a:lnTo>
                  <a:lnTo>
                    <a:pt x="1624481" y="1511618"/>
                  </a:lnTo>
                  <a:lnTo>
                    <a:pt x="1619080" y="1516380"/>
                  </a:lnTo>
                  <a:lnTo>
                    <a:pt x="1614631" y="1521778"/>
                  </a:lnTo>
                  <a:lnTo>
                    <a:pt x="1610183" y="1527175"/>
                  </a:lnTo>
                  <a:lnTo>
                    <a:pt x="1606688" y="1533208"/>
                  </a:lnTo>
                  <a:lnTo>
                    <a:pt x="1603511" y="1539240"/>
                  </a:lnTo>
                  <a:lnTo>
                    <a:pt x="1601605" y="1545908"/>
                  </a:lnTo>
                  <a:lnTo>
                    <a:pt x="1599698" y="1552893"/>
                  </a:lnTo>
                  <a:lnTo>
                    <a:pt x="1598427" y="1559878"/>
                  </a:lnTo>
                  <a:lnTo>
                    <a:pt x="1598110" y="1567498"/>
                  </a:lnTo>
                  <a:lnTo>
                    <a:pt x="1598427" y="1574800"/>
                  </a:lnTo>
                  <a:lnTo>
                    <a:pt x="1599698" y="1582103"/>
                  </a:lnTo>
                  <a:lnTo>
                    <a:pt x="1601605" y="1589088"/>
                  </a:lnTo>
                  <a:lnTo>
                    <a:pt x="1603511" y="1595755"/>
                  </a:lnTo>
                  <a:lnTo>
                    <a:pt x="1606688" y="1602105"/>
                  </a:lnTo>
                  <a:lnTo>
                    <a:pt x="1610183" y="1607820"/>
                  </a:lnTo>
                  <a:lnTo>
                    <a:pt x="1614631" y="1613535"/>
                  </a:lnTo>
                  <a:lnTo>
                    <a:pt x="1619080" y="1618615"/>
                  </a:lnTo>
                  <a:lnTo>
                    <a:pt x="1624481" y="1623378"/>
                  </a:lnTo>
                  <a:lnTo>
                    <a:pt x="1629882" y="1627505"/>
                  </a:lnTo>
                  <a:lnTo>
                    <a:pt x="1636237" y="1630998"/>
                  </a:lnTo>
                  <a:lnTo>
                    <a:pt x="1642274" y="1634173"/>
                  </a:lnTo>
                  <a:lnTo>
                    <a:pt x="1648946" y="1636713"/>
                  </a:lnTo>
                  <a:lnTo>
                    <a:pt x="1655936" y="1638300"/>
                  </a:lnTo>
                  <a:lnTo>
                    <a:pt x="1662926" y="1639253"/>
                  </a:lnTo>
                  <a:lnTo>
                    <a:pt x="1670551" y="1639570"/>
                  </a:lnTo>
                  <a:lnTo>
                    <a:pt x="1918697" y="1639570"/>
                  </a:lnTo>
                  <a:lnTo>
                    <a:pt x="1926004" y="1639253"/>
                  </a:lnTo>
                  <a:lnTo>
                    <a:pt x="1933630" y="1638300"/>
                  </a:lnTo>
                  <a:lnTo>
                    <a:pt x="1940620" y="1636713"/>
                  </a:lnTo>
                  <a:lnTo>
                    <a:pt x="1947292" y="1634173"/>
                  </a:lnTo>
                  <a:lnTo>
                    <a:pt x="1953329" y="1630998"/>
                  </a:lnTo>
                  <a:lnTo>
                    <a:pt x="1959366" y="1627505"/>
                  </a:lnTo>
                  <a:lnTo>
                    <a:pt x="1964767" y="1623378"/>
                  </a:lnTo>
                  <a:lnTo>
                    <a:pt x="1970168" y="1618615"/>
                  </a:lnTo>
                  <a:lnTo>
                    <a:pt x="1974934" y="1613535"/>
                  </a:lnTo>
                  <a:lnTo>
                    <a:pt x="1979065" y="1607820"/>
                  </a:lnTo>
                  <a:lnTo>
                    <a:pt x="1982560" y="1602105"/>
                  </a:lnTo>
                  <a:lnTo>
                    <a:pt x="1985419" y="1595755"/>
                  </a:lnTo>
                  <a:lnTo>
                    <a:pt x="1988279" y="1589088"/>
                  </a:lnTo>
                  <a:lnTo>
                    <a:pt x="1989868" y="1582103"/>
                  </a:lnTo>
                  <a:lnTo>
                    <a:pt x="1991138" y="1574800"/>
                  </a:lnTo>
                  <a:lnTo>
                    <a:pt x="1991456" y="1567498"/>
                  </a:lnTo>
                  <a:lnTo>
                    <a:pt x="1991138" y="1559878"/>
                  </a:lnTo>
                  <a:lnTo>
                    <a:pt x="1989868" y="1552893"/>
                  </a:lnTo>
                  <a:lnTo>
                    <a:pt x="1988279" y="1545908"/>
                  </a:lnTo>
                  <a:lnTo>
                    <a:pt x="1985419" y="1539240"/>
                  </a:lnTo>
                  <a:lnTo>
                    <a:pt x="1982560" y="1533208"/>
                  </a:lnTo>
                  <a:lnTo>
                    <a:pt x="1979065" y="1527175"/>
                  </a:lnTo>
                  <a:lnTo>
                    <a:pt x="1974934" y="1521778"/>
                  </a:lnTo>
                  <a:lnTo>
                    <a:pt x="1970168" y="1516380"/>
                  </a:lnTo>
                  <a:lnTo>
                    <a:pt x="1964767" y="1511618"/>
                  </a:lnTo>
                  <a:lnTo>
                    <a:pt x="1959366" y="1507490"/>
                  </a:lnTo>
                  <a:lnTo>
                    <a:pt x="1953329" y="1503998"/>
                  </a:lnTo>
                  <a:lnTo>
                    <a:pt x="1947292" y="1500823"/>
                  </a:lnTo>
                  <a:lnTo>
                    <a:pt x="1940620" y="1498283"/>
                  </a:lnTo>
                  <a:lnTo>
                    <a:pt x="1933630" y="1496695"/>
                  </a:lnTo>
                  <a:lnTo>
                    <a:pt x="1926004" y="1495425"/>
                  </a:lnTo>
                  <a:lnTo>
                    <a:pt x="1918697" y="1495108"/>
                  </a:lnTo>
                  <a:lnTo>
                    <a:pt x="1670551" y="1495108"/>
                  </a:lnTo>
                  <a:close/>
                  <a:moveTo>
                    <a:pt x="1787673" y="611187"/>
                  </a:moveTo>
                  <a:lnTo>
                    <a:pt x="1794669" y="611187"/>
                  </a:lnTo>
                  <a:lnTo>
                    <a:pt x="1801665" y="611187"/>
                  </a:lnTo>
                  <a:lnTo>
                    <a:pt x="1808661" y="612140"/>
                  </a:lnTo>
                  <a:lnTo>
                    <a:pt x="1815338" y="613093"/>
                  </a:lnTo>
                  <a:lnTo>
                    <a:pt x="1822016" y="614681"/>
                  </a:lnTo>
                  <a:lnTo>
                    <a:pt x="1828694" y="616587"/>
                  </a:lnTo>
                  <a:lnTo>
                    <a:pt x="1835372" y="618810"/>
                  </a:lnTo>
                  <a:lnTo>
                    <a:pt x="1841732" y="621352"/>
                  </a:lnTo>
                  <a:lnTo>
                    <a:pt x="1847773" y="624210"/>
                  </a:lnTo>
                  <a:lnTo>
                    <a:pt x="1853815" y="627387"/>
                  </a:lnTo>
                  <a:lnTo>
                    <a:pt x="1859539" y="631198"/>
                  </a:lnTo>
                  <a:lnTo>
                    <a:pt x="1865581" y="635010"/>
                  </a:lnTo>
                  <a:lnTo>
                    <a:pt x="1870987" y="639457"/>
                  </a:lnTo>
                  <a:lnTo>
                    <a:pt x="1876393" y="643904"/>
                  </a:lnTo>
                  <a:lnTo>
                    <a:pt x="1881480" y="648986"/>
                  </a:lnTo>
                  <a:lnTo>
                    <a:pt x="1886568" y="654068"/>
                  </a:lnTo>
                  <a:lnTo>
                    <a:pt x="1891338" y="659151"/>
                  </a:lnTo>
                  <a:lnTo>
                    <a:pt x="1895790" y="665186"/>
                  </a:lnTo>
                  <a:lnTo>
                    <a:pt x="1900242" y="670903"/>
                  </a:lnTo>
                  <a:lnTo>
                    <a:pt x="1904376" y="677256"/>
                  </a:lnTo>
                  <a:lnTo>
                    <a:pt x="1908192" y="683609"/>
                  </a:lnTo>
                  <a:lnTo>
                    <a:pt x="1911690" y="690597"/>
                  </a:lnTo>
                  <a:lnTo>
                    <a:pt x="1915188" y="697267"/>
                  </a:lnTo>
                  <a:lnTo>
                    <a:pt x="1918049" y="704255"/>
                  </a:lnTo>
                  <a:lnTo>
                    <a:pt x="1920593" y="711561"/>
                  </a:lnTo>
                  <a:lnTo>
                    <a:pt x="1923137" y="718867"/>
                  </a:lnTo>
                  <a:lnTo>
                    <a:pt x="1925363" y="726808"/>
                  </a:lnTo>
                  <a:lnTo>
                    <a:pt x="1927271" y="734431"/>
                  </a:lnTo>
                  <a:lnTo>
                    <a:pt x="1928861" y="742690"/>
                  </a:lnTo>
                  <a:lnTo>
                    <a:pt x="1929815" y="750631"/>
                  </a:lnTo>
                  <a:lnTo>
                    <a:pt x="1930451" y="758889"/>
                  </a:lnTo>
                  <a:lnTo>
                    <a:pt x="1931405" y="767466"/>
                  </a:lnTo>
                  <a:lnTo>
                    <a:pt x="1931405" y="775724"/>
                  </a:lnTo>
                  <a:lnTo>
                    <a:pt x="1931723" y="784301"/>
                  </a:lnTo>
                  <a:lnTo>
                    <a:pt x="1932359" y="791924"/>
                  </a:lnTo>
                  <a:lnTo>
                    <a:pt x="1933313" y="799865"/>
                  </a:lnTo>
                  <a:lnTo>
                    <a:pt x="1934585" y="806853"/>
                  </a:lnTo>
                  <a:lnTo>
                    <a:pt x="1936175" y="813206"/>
                  </a:lnTo>
                  <a:lnTo>
                    <a:pt x="1938401" y="819241"/>
                  </a:lnTo>
                  <a:lnTo>
                    <a:pt x="1940627" y="824958"/>
                  </a:lnTo>
                  <a:lnTo>
                    <a:pt x="1943171" y="830041"/>
                  </a:lnTo>
                  <a:lnTo>
                    <a:pt x="1945715" y="834805"/>
                  </a:lnTo>
                  <a:lnTo>
                    <a:pt x="1948576" y="839252"/>
                  </a:lnTo>
                  <a:lnTo>
                    <a:pt x="1951756" y="843381"/>
                  </a:lnTo>
                  <a:lnTo>
                    <a:pt x="1954936" y="846875"/>
                  </a:lnTo>
                  <a:lnTo>
                    <a:pt x="1958116" y="850687"/>
                  </a:lnTo>
                  <a:lnTo>
                    <a:pt x="1961614" y="853546"/>
                  </a:lnTo>
                  <a:lnTo>
                    <a:pt x="1965430" y="856087"/>
                  </a:lnTo>
                  <a:lnTo>
                    <a:pt x="1968610" y="858946"/>
                  </a:lnTo>
                  <a:lnTo>
                    <a:pt x="1975606" y="862757"/>
                  </a:lnTo>
                  <a:lnTo>
                    <a:pt x="1982284" y="866251"/>
                  </a:lnTo>
                  <a:lnTo>
                    <a:pt x="1988643" y="868475"/>
                  </a:lnTo>
                  <a:lnTo>
                    <a:pt x="1994049" y="869745"/>
                  </a:lnTo>
                  <a:lnTo>
                    <a:pt x="1998819" y="871016"/>
                  </a:lnTo>
                  <a:lnTo>
                    <a:pt x="2002635" y="871334"/>
                  </a:lnTo>
                  <a:lnTo>
                    <a:pt x="2005815" y="871651"/>
                  </a:lnTo>
                  <a:lnTo>
                    <a:pt x="2005815" y="932320"/>
                  </a:lnTo>
                  <a:lnTo>
                    <a:pt x="1841096" y="932320"/>
                  </a:lnTo>
                  <a:lnTo>
                    <a:pt x="1841096" y="997119"/>
                  </a:lnTo>
                  <a:lnTo>
                    <a:pt x="1853815" y="999025"/>
                  </a:lnTo>
                  <a:lnTo>
                    <a:pt x="1865899" y="1001566"/>
                  </a:lnTo>
                  <a:lnTo>
                    <a:pt x="1877983" y="1004107"/>
                  </a:lnTo>
                  <a:lnTo>
                    <a:pt x="1890066" y="1007601"/>
                  </a:lnTo>
                  <a:lnTo>
                    <a:pt x="1901514" y="1011095"/>
                  </a:lnTo>
                  <a:lnTo>
                    <a:pt x="1912962" y="1015224"/>
                  </a:lnTo>
                  <a:lnTo>
                    <a:pt x="1923773" y="1019354"/>
                  </a:lnTo>
                  <a:lnTo>
                    <a:pt x="1934903" y="1024118"/>
                  </a:lnTo>
                  <a:lnTo>
                    <a:pt x="1945715" y="1029200"/>
                  </a:lnTo>
                  <a:lnTo>
                    <a:pt x="1956208" y="1034918"/>
                  </a:lnTo>
                  <a:lnTo>
                    <a:pt x="1966384" y="1040635"/>
                  </a:lnTo>
                  <a:lnTo>
                    <a:pt x="1976242" y="1046988"/>
                  </a:lnTo>
                  <a:lnTo>
                    <a:pt x="1986099" y="1053659"/>
                  </a:lnTo>
                  <a:lnTo>
                    <a:pt x="1995321" y="1060329"/>
                  </a:lnTo>
                  <a:lnTo>
                    <a:pt x="2003907" y="1067635"/>
                  </a:lnTo>
                  <a:lnTo>
                    <a:pt x="2012811" y="1074940"/>
                  </a:lnTo>
                  <a:lnTo>
                    <a:pt x="2021396" y="1082881"/>
                  </a:lnTo>
                  <a:lnTo>
                    <a:pt x="2029028" y="1090822"/>
                  </a:lnTo>
                  <a:lnTo>
                    <a:pt x="2036978" y="1099081"/>
                  </a:lnTo>
                  <a:lnTo>
                    <a:pt x="2044292" y="1107975"/>
                  </a:lnTo>
                  <a:lnTo>
                    <a:pt x="2051288" y="1116551"/>
                  </a:lnTo>
                  <a:lnTo>
                    <a:pt x="2057965" y="1125445"/>
                  </a:lnTo>
                  <a:lnTo>
                    <a:pt x="2064325" y="1135292"/>
                  </a:lnTo>
                  <a:lnTo>
                    <a:pt x="2069731" y="1144821"/>
                  </a:lnTo>
                  <a:lnTo>
                    <a:pt x="2075455" y="1154350"/>
                  </a:lnTo>
                  <a:lnTo>
                    <a:pt x="2080225" y="1164515"/>
                  </a:lnTo>
                  <a:lnTo>
                    <a:pt x="2084995" y="1174679"/>
                  </a:lnTo>
                  <a:lnTo>
                    <a:pt x="2089128" y="1185161"/>
                  </a:lnTo>
                  <a:lnTo>
                    <a:pt x="2092626" y="1195643"/>
                  </a:lnTo>
                  <a:lnTo>
                    <a:pt x="2095488" y="1206761"/>
                  </a:lnTo>
                  <a:lnTo>
                    <a:pt x="2098668" y="1217560"/>
                  </a:lnTo>
                  <a:lnTo>
                    <a:pt x="2100894" y="1228995"/>
                  </a:lnTo>
                  <a:lnTo>
                    <a:pt x="2103438" y="1336675"/>
                  </a:lnTo>
                  <a:lnTo>
                    <a:pt x="1485900" y="1336675"/>
                  </a:lnTo>
                  <a:lnTo>
                    <a:pt x="1488444" y="1228995"/>
                  </a:lnTo>
                  <a:lnTo>
                    <a:pt x="1490670" y="1217560"/>
                  </a:lnTo>
                  <a:lnTo>
                    <a:pt x="1493214" y="1206761"/>
                  </a:lnTo>
                  <a:lnTo>
                    <a:pt x="1496712" y="1195643"/>
                  </a:lnTo>
                  <a:lnTo>
                    <a:pt x="1500210" y="1185161"/>
                  </a:lnTo>
                  <a:lnTo>
                    <a:pt x="1504343" y="1174679"/>
                  </a:lnTo>
                  <a:lnTo>
                    <a:pt x="1508795" y="1164515"/>
                  </a:lnTo>
                  <a:lnTo>
                    <a:pt x="1513565" y="1154350"/>
                  </a:lnTo>
                  <a:lnTo>
                    <a:pt x="1519289" y="1144821"/>
                  </a:lnTo>
                  <a:lnTo>
                    <a:pt x="1525013" y="1135292"/>
                  </a:lnTo>
                  <a:lnTo>
                    <a:pt x="1531055" y="1125763"/>
                  </a:lnTo>
                  <a:lnTo>
                    <a:pt x="1537732" y="1116551"/>
                  </a:lnTo>
                  <a:lnTo>
                    <a:pt x="1544728" y="1107975"/>
                  </a:lnTo>
                  <a:lnTo>
                    <a:pt x="1552042" y="1099081"/>
                  </a:lnTo>
                  <a:lnTo>
                    <a:pt x="1559674" y="1090822"/>
                  </a:lnTo>
                  <a:lnTo>
                    <a:pt x="1567942" y="1082881"/>
                  </a:lnTo>
                  <a:lnTo>
                    <a:pt x="1576209" y="1074940"/>
                  </a:lnTo>
                  <a:lnTo>
                    <a:pt x="1584795" y="1067635"/>
                  </a:lnTo>
                  <a:lnTo>
                    <a:pt x="1593699" y="1060329"/>
                  </a:lnTo>
                  <a:lnTo>
                    <a:pt x="1603239" y="1053659"/>
                  </a:lnTo>
                  <a:lnTo>
                    <a:pt x="1613096" y="1046988"/>
                  </a:lnTo>
                  <a:lnTo>
                    <a:pt x="1622954" y="1040635"/>
                  </a:lnTo>
                  <a:lnTo>
                    <a:pt x="1632812" y="1034918"/>
                  </a:lnTo>
                  <a:lnTo>
                    <a:pt x="1643305" y="1029200"/>
                  </a:lnTo>
                  <a:lnTo>
                    <a:pt x="1654117" y="1024118"/>
                  </a:lnTo>
                  <a:lnTo>
                    <a:pt x="1664929" y="1019671"/>
                  </a:lnTo>
                  <a:lnTo>
                    <a:pt x="1676058" y="1015224"/>
                  </a:lnTo>
                  <a:lnTo>
                    <a:pt x="1687506" y="1011095"/>
                  </a:lnTo>
                  <a:lnTo>
                    <a:pt x="1699272" y="1007601"/>
                  </a:lnTo>
                  <a:lnTo>
                    <a:pt x="1711355" y="1004107"/>
                  </a:lnTo>
                  <a:lnTo>
                    <a:pt x="1723439" y="1001566"/>
                  </a:lnTo>
                  <a:lnTo>
                    <a:pt x="1735523" y="999025"/>
                  </a:lnTo>
                  <a:lnTo>
                    <a:pt x="1747924" y="997119"/>
                  </a:lnTo>
                  <a:lnTo>
                    <a:pt x="1747924" y="932320"/>
                  </a:lnTo>
                  <a:lnTo>
                    <a:pt x="1583205" y="932320"/>
                  </a:lnTo>
                  <a:lnTo>
                    <a:pt x="1583205" y="871651"/>
                  </a:lnTo>
                  <a:lnTo>
                    <a:pt x="1586385" y="871334"/>
                  </a:lnTo>
                  <a:lnTo>
                    <a:pt x="1590201" y="870698"/>
                  </a:lnTo>
                  <a:lnTo>
                    <a:pt x="1594971" y="869110"/>
                  </a:lnTo>
                  <a:lnTo>
                    <a:pt x="1600377" y="867204"/>
                  </a:lnTo>
                  <a:lnTo>
                    <a:pt x="1606736" y="864663"/>
                  </a:lnTo>
                  <a:lnTo>
                    <a:pt x="1613414" y="861487"/>
                  </a:lnTo>
                  <a:lnTo>
                    <a:pt x="1620410" y="857358"/>
                  </a:lnTo>
                  <a:lnTo>
                    <a:pt x="1624226" y="854816"/>
                  </a:lnTo>
                  <a:lnTo>
                    <a:pt x="1627406" y="851958"/>
                  </a:lnTo>
                  <a:lnTo>
                    <a:pt x="1630586" y="848464"/>
                  </a:lnTo>
                  <a:lnTo>
                    <a:pt x="1634084" y="845287"/>
                  </a:lnTo>
                  <a:lnTo>
                    <a:pt x="1637264" y="841476"/>
                  </a:lnTo>
                  <a:lnTo>
                    <a:pt x="1640444" y="837346"/>
                  </a:lnTo>
                  <a:lnTo>
                    <a:pt x="1643305" y="832899"/>
                  </a:lnTo>
                  <a:lnTo>
                    <a:pt x="1646167" y="828135"/>
                  </a:lnTo>
                  <a:lnTo>
                    <a:pt x="1648393" y="823052"/>
                  </a:lnTo>
                  <a:lnTo>
                    <a:pt x="1650619" y="817653"/>
                  </a:lnTo>
                  <a:lnTo>
                    <a:pt x="1652845" y="811617"/>
                  </a:lnTo>
                  <a:lnTo>
                    <a:pt x="1654435" y="805265"/>
                  </a:lnTo>
                  <a:lnTo>
                    <a:pt x="1655707" y="798594"/>
                  </a:lnTo>
                  <a:lnTo>
                    <a:pt x="1656979" y="791289"/>
                  </a:lnTo>
                  <a:lnTo>
                    <a:pt x="1657297" y="783983"/>
                  </a:lnTo>
                  <a:lnTo>
                    <a:pt x="1657615" y="775724"/>
                  </a:lnTo>
                  <a:lnTo>
                    <a:pt x="1657933" y="767466"/>
                  </a:lnTo>
                  <a:lnTo>
                    <a:pt x="1658569" y="758889"/>
                  </a:lnTo>
                  <a:lnTo>
                    <a:pt x="1659205" y="750631"/>
                  </a:lnTo>
                  <a:lnTo>
                    <a:pt x="1660477" y="742690"/>
                  </a:lnTo>
                  <a:lnTo>
                    <a:pt x="1662067" y="734431"/>
                  </a:lnTo>
                  <a:lnTo>
                    <a:pt x="1663975" y="726808"/>
                  </a:lnTo>
                  <a:lnTo>
                    <a:pt x="1666201" y="718867"/>
                  </a:lnTo>
                  <a:lnTo>
                    <a:pt x="1668427" y="711561"/>
                  </a:lnTo>
                  <a:lnTo>
                    <a:pt x="1671289" y="704255"/>
                  </a:lnTo>
                  <a:lnTo>
                    <a:pt x="1674151" y="697267"/>
                  </a:lnTo>
                  <a:lnTo>
                    <a:pt x="1677648" y="690597"/>
                  </a:lnTo>
                  <a:lnTo>
                    <a:pt x="1680828" y="683609"/>
                  </a:lnTo>
                  <a:lnTo>
                    <a:pt x="1684962" y="677256"/>
                  </a:lnTo>
                  <a:lnTo>
                    <a:pt x="1689096" y="670903"/>
                  </a:lnTo>
                  <a:lnTo>
                    <a:pt x="1693230" y="665186"/>
                  </a:lnTo>
                  <a:lnTo>
                    <a:pt x="1698000" y="659151"/>
                  </a:lnTo>
                  <a:lnTo>
                    <a:pt x="1702770" y="654068"/>
                  </a:lnTo>
                  <a:lnTo>
                    <a:pt x="1707540" y="648986"/>
                  </a:lnTo>
                  <a:lnTo>
                    <a:pt x="1712627" y="643904"/>
                  </a:lnTo>
                  <a:lnTo>
                    <a:pt x="1718351" y="639457"/>
                  </a:lnTo>
                  <a:lnTo>
                    <a:pt x="1723757" y="635010"/>
                  </a:lnTo>
                  <a:lnTo>
                    <a:pt x="1729163" y="631198"/>
                  </a:lnTo>
                  <a:lnTo>
                    <a:pt x="1735205" y="627387"/>
                  </a:lnTo>
                  <a:lnTo>
                    <a:pt x="1741565" y="624210"/>
                  </a:lnTo>
                  <a:lnTo>
                    <a:pt x="1747288" y="621352"/>
                  </a:lnTo>
                  <a:lnTo>
                    <a:pt x="1753966" y="618810"/>
                  </a:lnTo>
                  <a:lnTo>
                    <a:pt x="1760326" y="616587"/>
                  </a:lnTo>
                  <a:lnTo>
                    <a:pt x="1767004" y="614681"/>
                  </a:lnTo>
                  <a:lnTo>
                    <a:pt x="1773682" y="613093"/>
                  </a:lnTo>
                  <a:lnTo>
                    <a:pt x="1780677" y="612140"/>
                  </a:lnTo>
                  <a:lnTo>
                    <a:pt x="1787673" y="611187"/>
                  </a:lnTo>
                  <a:close/>
                  <a:moveTo>
                    <a:pt x="630238" y="565150"/>
                  </a:moveTo>
                  <a:lnTo>
                    <a:pt x="639136" y="565468"/>
                  </a:lnTo>
                  <a:lnTo>
                    <a:pt x="647397" y="566420"/>
                  </a:lnTo>
                  <a:lnTo>
                    <a:pt x="655977" y="567372"/>
                  </a:lnTo>
                  <a:lnTo>
                    <a:pt x="664557" y="569276"/>
                  </a:lnTo>
                  <a:lnTo>
                    <a:pt x="672501" y="571498"/>
                  </a:lnTo>
                  <a:lnTo>
                    <a:pt x="680762" y="574354"/>
                  </a:lnTo>
                  <a:lnTo>
                    <a:pt x="689024" y="577211"/>
                  </a:lnTo>
                  <a:lnTo>
                    <a:pt x="696333" y="581020"/>
                  </a:lnTo>
                  <a:lnTo>
                    <a:pt x="703959" y="585463"/>
                  </a:lnTo>
                  <a:lnTo>
                    <a:pt x="711268" y="589907"/>
                  </a:lnTo>
                  <a:lnTo>
                    <a:pt x="718258" y="594667"/>
                  </a:lnTo>
                  <a:lnTo>
                    <a:pt x="725249" y="600063"/>
                  </a:lnTo>
                  <a:lnTo>
                    <a:pt x="731922" y="605776"/>
                  </a:lnTo>
                  <a:lnTo>
                    <a:pt x="738278" y="611489"/>
                  </a:lnTo>
                  <a:lnTo>
                    <a:pt x="744633" y="618154"/>
                  </a:lnTo>
                  <a:lnTo>
                    <a:pt x="750353" y="624820"/>
                  </a:lnTo>
                  <a:lnTo>
                    <a:pt x="756072" y="632437"/>
                  </a:lnTo>
                  <a:lnTo>
                    <a:pt x="761474" y="639737"/>
                  </a:lnTo>
                  <a:lnTo>
                    <a:pt x="766241" y="647354"/>
                  </a:lnTo>
                  <a:lnTo>
                    <a:pt x="771007" y="655289"/>
                  </a:lnTo>
                  <a:lnTo>
                    <a:pt x="775456" y="663541"/>
                  </a:lnTo>
                  <a:lnTo>
                    <a:pt x="779587" y="672111"/>
                  </a:lnTo>
                  <a:lnTo>
                    <a:pt x="783400" y="680998"/>
                  </a:lnTo>
                  <a:lnTo>
                    <a:pt x="786895" y="690202"/>
                  </a:lnTo>
                  <a:lnTo>
                    <a:pt x="790073" y="699406"/>
                  </a:lnTo>
                  <a:lnTo>
                    <a:pt x="792615" y="708611"/>
                  </a:lnTo>
                  <a:lnTo>
                    <a:pt x="794839" y="718450"/>
                  </a:lnTo>
                  <a:lnTo>
                    <a:pt x="796746" y="728606"/>
                  </a:lnTo>
                  <a:lnTo>
                    <a:pt x="798017" y="738445"/>
                  </a:lnTo>
                  <a:lnTo>
                    <a:pt x="799288" y="748919"/>
                  </a:lnTo>
                  <a:lnTo>
                    <a:pt x="799923" y="759076"/>
                  </a:lnTo>
                  <a:lnTo>
                    <a:pt x="800241" y="769550"/>
                  </a:lnTo>
                  <a:lnTo>
                    <a:pt x="799923" y="777802"/>
                  </a:lnTo>
                  <a:lnTo>
                    <a:pt x="799606" y="786054"/>
                  </a:lnTo>
                  <a:lnTo>
                    <a:pt x="798970" y="793989"/>
                  </a:lnTo>
                  <a:lnTo>
                    <a:pt x="798017" y="801923"/>
                  </a:lnTo>
                  <a:lnTo>
                    <a:pt x="797064" y="809541"/>
                  </a:lnTo>
                  <a:lnTo>
                    <a:pt x="795475" y="817476"/>
                  </a:lnTo>
                  <a:lnTo>
                    <a:pt x="793568" y="825093"/>
                  </a:lnTo>
                  <a:lnTo>
                    <a:pt x="791979" y="832710"/>
                  </a:lnTo>
                  <a:lnTo>
                    <a:pt x="789755" y="840328"/>
                  </a:lnTo>
                  <a:lnTo>
                    <a:pt x="787531" y="847310"/>
                  </a:lnTo>
                  <a:lnTo>
                    <a:pt x="784671" y="854293"/>
                  </a:lnTo>
                  <a:lnTo>
                    <a:pt x="781811" y="861276"/>
                  </a:lnTo>
                  <a:lnTo>
                    <a:pt x="778951" y="868258"/>
                  </a:lnTo>
                  <a:lnTo>
                    <a:pt x="775456" y="874923"/>
                  </a:lnTo>
                  <a:lnTo>
                    <a:pt x="772278" y="880954"/>
                  </a:lnTo>
                  <a:lnTo>
                    <a:pt x="768465" y="887619"/>
                  </a:lnTo>
                  <a:lnTo>
                    <a:pt x="764970" y="893649"/>
                  </a:lnTo>
                  <a:lnTo>
                    <a:pt x="760839" y="899680"/>
                  </a:lnTo>
                  <a:lnTo>
                    <a:pt x="756708" y="905393"/>
                  </a:lnTo>
                  <a:lnTo>
                    <a:pt x="752259" y="911106"/>
                  </a:lnTo>
                  <a:lnTo>
                    <a:pt x="747810" y="916501"/>
                  </a:lnTo>
                  <a:lnTo>
                    <a:pt x="743044" y="921580"/>
                  </a:lnTo>
                  <a:lnTo>
                    <a:pt x="738278" y="926341"/>
                  </a:lnTo>
                  <a:lnTo>
                    <a:pt x="733193" y="931101"/>
                  </a:lnTo>
                  <a:lnTo>
                    <a:pt x="728109" y="936180"/>
                  </a:lnTo>
                  <a:lnTo>
                    <a:pt x="722707" y="939988"/>
                  </a:lnTo>
                  <a:lnTo>
                    <a:pt x="717305" y="944114"/>
                  </a:lnTo>
                  <a:lnTo>
                    <a:pt x="711903" y="948241"/>
                  </a:lnTo>
                  <a:lnTo>
                    <a:pt x="706183" y="951414"/>
                  </a:lnTo>
                  <a:lnTo>
                    <a:pt x="700464" y="954906"/>
                  </a:lnTo>
                  <a:lnTo>
                    <a:pt x="694426" y="958080"/>
                  </a:lnTo>
                  <a:lnTo>
                    <a:pt x="688071" y="960619"/>
                  </a:lnTo>
                  <a:lnTo>
                    <a:pt x="688071" y="1044727"/>
                  </a:lnTo>
                  <a:lnTo>
                    <a:pt x="703641" y="1047266"/>
                  </a:lnTo>
                  <a:lnTo>
                    <a:pt x="718894" y="1050440"/>
                  </a:lnTo>
                  <a:lnTo>
                    <a:pt x="733829" y="1053614"/>
                  </a:lnTo>
                  <a:lnTo>
                    <a:pt x="748764" y="1057740"/>
                  </a:lnTo>
                  <a:lnTo>
                    <a:pt x="763063" y="1062184"/>
                  </a:lnTo>
                  <a:lnTo>
                    <a:pt x="777045" y="1066945"/>
                  </a:lnTo>
                  <a:lnTo>
                    <a:pt x="791026" y="1072340"/>
                  </a:lnTo>
                  <a:lnTo>
                    <a:pt x="804690" y="1078371"/>
                  </a:lnTo>
                  <a:lnTo>
                    <a:pt x="818036" y="1085036"/>
                  </a:lnTo>
                  <a:lnTo>
                    <a:pt x="831064" y="1091701"/>
                  </a:lnTo>
                  <a:lnTo>
                    <a:pt x="843775" y="1099001"/>
                  </a:lnTo>
                  <a:lnTo>
                    <a:pt x="856167" y="1106618"/>
                  </a:lnTo>
                  <a:lnTo>
                    <a:pt x="867925" y="1114871"/>
                  </a:lnTo>
                  <a:lnTo>
                    <a:pt x="879682" y="1123440"/>
                  </a:lnTo>
                  <a:lnTo>
                    <a:pt x="890804" y="1132010"/>
                  </a:lnTo>
                  <a:lnTo>
                    <a:pt x="901925" y="1141214"/>
                  </a:lnTo>
                  <a:lnTo>
                    <a:pt x="912094" y="1151370"/>
                  </a:lnTo>
                  <a:lnTo>
                    <a:pt x="921944" y="1161210"/>
                  </a:lnTo>
                  <a:lnTo>
                    <a:pt x="931795" y="1171683"/>
                  </a:lnTo>
                  <a:lnTo>
                    <a:pt x="940692" y="1182157"/>
                  </a:lnTo>
                  <a:lnTo>
                    <a:pt x="949272" y="1193266"/>
                  </a:lnTo>
                  <a:lnTo>
                    <a:pt x="957534" y="1204692"/>
                  </a:lnTo>
                  <a:lnTo>
                    <a:pt x="965160" y="1216118"/>
                  </a:lnTo>
                  <a:lnTo>
                    <a:pt x="972151" y="1227862"/>
                  </a:lnTo>
                  <a:lnTo>
                    <a:pt x="979142" y="1240557"/>
                  </a:lnTo>
                  <a:lnTo>
                    <a:pt x="985179" y="1252618"/>
                  </a:lnTo>
                  <a:lnTo>
                    <a:pt x="991217" y="1265631"/>
                  </a:lnTo>
                  <a:lnTo>
                    <a:pt x="995983" y="1278327"/>
                  </a:lnTo>
                  <a:lnTo>
                    <a:pt x="1000749" y="1291657"/>
                  </a:lnTo>
                  <a:lnTo>
                    <a:pt x="1004880" y="1304988"/>
                  </a:lnTo>
                  <a:lnTo>
                    <a:pt x="1008058" y="1318635"/>
                  </a:lnTo>
                  <a:lnTo>
                    <a:pt x="1010600" y="1332600"/>
                  </a:lnTo>
                  <a:lnTo>
                    <a:pt x="1014413" y="1484313"/>
                  </a:lnTo>
                  <a:lnTo>
                    <a:pt x="246063" y="1484313"/>
                  </a:lnTo>
                  <a:lnTo>
                    <a:pt x="249876" y="1332600"/>
                  </a:lnTo>
                  <a:lnTo>
                    <a:pt x="252419" y="1318635"/>
                  </a:lnTo>
                  <a:lnTo>
                    <a:pt x="255596" y="1304988"/>
                  </a:lnTo>
                  <a:lnTo>
                    <a:pt x="259727" y="1291657"/>
                  </a:lnTo>
                  <a:lnTo>
                    <a:pt x="264176" y="1278327"/>
                  </a:lnTo>
                  <a:lnTo>
                    <a:pt x="269260" y="1265631"/>
                  </a:lnTo>
                  <a:lnTo>
                    <a:pt x="275297" y="1252618"/>
                  </a:lnTo>
                  <a:lnTo>
                    <a:pt x="281017" y="1240557"/>
                  </a:lnTo>
                  <a:lnTo>
                    <a:pt x="288008" y="1227862"/>
                  </a:lnTo>
                  <a:lnTo>
                    <a:pt x="294999" y="1216118"/>
                  </a:lnTo>
                  <a:lnTo>
                    <a:pt x="302943" y="1204692"/>
                  </a:lnTo>
                  <a:lnTo>
                    <a:pt x="310887" y="1193266"/>
                  </a:lnTo>
                  <a:lnTo>
                    <a:pt x="319784" y="1182157"/>
                  </a:lnTo>
                  <a:lnTo>
                    <a:pt x="328682" y="1171683"/>
                  </a:lnTo>
                  <a:lnTo>
                    <a:pt x="338214" y="1161210"/>
                  </a:lnTo>
                  <a:lnTo>
                    <a:pt x="348383" y="1151370"/>
                  </a:lnTo>
                  <a:lnTo>
                    <a:pt x="358869" y="1141214"/>
                  </a:lnTo>
                  <a:lnTo>
                    <a:pt x="369673" y="1132010"/>
                  </a:lnTo>
                  <a:lnTo>
                    <a:pt x="380795" y="1123440"/>
                  </a:lnTo>
                  <a:lnTo>
                    <a:pt x="392552" y="1114871"/>
                  </a:lnTo>
                  <a:lnTo>
                    <a:pt x="404309" y="1106618"/>
                  </a:lnTo>
                  <a:lnTo>
                    <a:pt x="417020" y="1099001"/>
                  </a:lnTo>
                  <a:lnTo>
                    <a:pt x="429412" y="1091701"/>
                  </a:lnTo>
                  <a:lnTo>
                    <a:pt x="442441" y="1085036"/>
                  </a:lnTo>
                  <a:lnTo>
                    <a:pt x="455787" y="1078371"/>
                  </a:lnTo>
                  <a:lnTo>
                    <a:pt x="469450" y="1072340"/>
                  </a:lnTo>
                  <a:lnTo>
                    <a:pt x="483432" y="1066945"/>
                  </a:lnTo>
                  <a:lnTo>
                    <a:pt x="497413" y="1062184"/>
                  </a:lnTo>
                  <a:lnTo>
                    <a:pt x="511713" y="1057740"/>
                  </a:lnTo>
                  <a:lnTo>
                    <a:pt x="526648" y="1053614"/>
                  </a:lnTo>
                  <a:lnTo>
                    <a:pt x="541582" y="1050440"/>
                  </a:lnTo>
                  <a:lnTo>
                    <a:pt x="556835" y="1047266"/>
                  </a:lnTo>
                  <a:lnTo>
                    <a:pt x="571770" y="1044727"/>
                  </a:lnTo>
                  <a:lnTo>
                    <a:pt x="571770" y="960619"/>
                  </a:lnTo>
                  <a:lnTo>
                    <a:pt x="566050" y="958080"/>
                  </a:lnTo>
                  <a:lnTo>
                    <a:pt x="560013" y="954906"/>
                  </a:lnTo>
                  <a:lnTo>
                    <a:pt x="554293" y="951414"/>
                  </a:lnTo>
                  <a:lnTo>
                    <a:pt x="548573" y="948241"/>
                  </a:lnTo>
                  <a:lnTo>
                    <a:pt x="543171" y="944114"/>
                  </a:lnTo>
                  <a:lnTo>
                    <a:pt x="537452" y="939988"/>
                  </a:lnTo>
                  <a:lnTo>
                    <a:pt x="532367" y="935545"/>
                  </a:lnTo>
                  <a:lnTo>
                    <a:pt x="527283" y="931101"/>
                  </a:lnTo>
                  <a:lnTo>
                    <a:pt x="522199" y="926341"/>
                  </a:lnTo>
                  <a:lnTo>
                    <a:pt x="517433" y="921580"/>
                  </a:lnTo>
                  <a:lnTo>
                    <a:pt x="512348" y="916501"/>
                  </a:lnTo>
                  <a:lnTo>
                    <a:pt x="507900" y="911106"/>
                  </a:lnTo>
                  <a:lnTo>
                    <a:pt x="503769" y="905393"/>
                  </a:lnTo>
                  <a:lnTo>
                    <a:pt x="499638" y="899680"/>
                  </a:lnTo>
                  <a:lnTo>
                    <a:pt x="495507" y="893649"/>
                  </a:lnTo>
                  <a:lnTo>
                    <a:pt x="491694" y="887302"/>
                  </a:lnTo>
                  <a:lnTo>
                    <a:pt x="488198" y="880954"/>
                  </a:lnTo>
                  <a:lnTo>
                    <a:pt x="484385" y="874923"/>
                  </a:lnTo>
                  <a:lnTo>
                    <a:pt x="481525" y="868258"/>
                  </a:lnTo>
                  <a:lnTo>
                    <a:pt x="478665" y="861276"/>
                  </a:lnTo>
                  <a:lnTo>
                    <a:pt x="475488" y="854293"/>
                  </a:lnTo>
                  <a:lnTo>
                    <a:pt x="472946" y="847310"/>
                  </a:lnTo>
                  <a:lnTo>
                    <a:pt x="470404" y="839693"/>
                  </a:lnTo>
                  <a:lnTo>
                    <a:pt x="468497" y="832393"/>
                  </a:lnTo>
                  <a:lnTo>
                    <a:pt x="466273" y="825093"/>
                  </a:lnTo>
                  <a:lnTo>
                    <a:pt x="465002" y="817476"/>
                  </a:lnTo>
                  <a:lnTo>
                    <a:pt x="463413" y="809541"/>
                  </a:lnTo>
                  <a:lnTo>
                    <a:pt x="462142" y="801923"/>
                  </a:lnTo>
                  <a:lnTo>
                    <a:pt x="461189" y="793989"/>
                  </a:lnTo>
                  <a:lnTo>
                    <a:pt x="460871" y="786054"/>
                  </a:lnTo>
                  <a:lnTo>
                    <a:pt x="460235" y="777802"/>
                  </a:lnTo>
                  <a:lnTo>
                    <a:pt x="460235" y="769550"/>
                  </a:lnTo>
                  <a:lnTo>
                    <a:pt x="460553" y="759076"/>
                  </a:lnTo>
                  <a:lnTo>
                    <a:pt x="460871" y="748919"/>
                  </a:lnTo>
                  <a:lnTo>
                    <a:pt x="461824" y="738445"/>
                  </a:lnTo>
                  <a:lnTo>
                    <a:pt x="463413" y="728606"/>
                  </a:lnTo>
                  <a:lnTo>
                    <a:pt x="465637" y="718450"/>
                  </a:lnTo>
                  <a:lnTo>
                    <a:pt x="467862" y="708611"/>
                  </a:lnTo>
                  <a:lnTo>
                    <a:pt x="470404" y="699406"/>
                  </a:lnTo>
                  <a:lnTo>
                    <a:pt x="473264" y="690202"/>
                  </a:lnTo>
                  <a:lnTo>
                    <a:pt x="477077" y="680998"/>
                  </a:lnTo>
                  <a:lnTo>
                    <a:pt x="480890" y="672111"/>
                  </a:lnTo>
                  <a:lnTo>
                    <a:pt x="484703" y="663541"/>
                  </a:lnTo>
                  <a:lnTo>
                    <a:pt x="489152" y="655289"/>
                  </a:lnTo>
                  <a:lnTo>
                    <a:pt x="493918" y="647354"/>
                  </a:lnTo>
                  <a:lnTo>
                    <a:pt x="498685" y="639737"/>
                  </a:lnTo>
                  <a:lnTo>
                    <a:pt x="504404" y="632437"/>
                  </a:lnTo>
                  <a:lnTo>
                    <a:pt x="509806" y="624820"/>
                  </a:lnTo>
                  <a:lnTo>
                    <a:pt x="515844" y="618154"/>
                  </a:lnTo>
                  <a:lnTo>
                    <a:pt x="522199" y="611489"/>
                  </a:lnTo>
                  <a:lnTo>
                    <a:pt x="528236" y="605776"/>
                  </a:lnTo>
                  <a:lnTo>
                    <a:pt x="534909" y="600063"/>
                  </a:lnTo>
                  <a:lnTo>
                    <a:pt x="541900" y="594667"/>
                  </a:lnTo>
                  <a:lnTo>
                    <a:pt x="548891" y="589907"/>
                  </a:lnTo>
                  <a:lnTo>
                    <a:pt x="556517" y="585463"/>
                  </a:lnTo>
                  <a:lnTo>
                    <a:pt x="564144" y="581020"/>
                  </a:lnTo>
                  <a:lnTo>
                    <a:pt x="571770" y="577211"/>
                  </a:lnTo>
                  <a:lnTo>
                    <a:pt x="579714" y="574354"/>
                  </a:lnTo>
                  <a:lnTo>
                    <a:pt x="587658" y="571498"/>
                  </a:lnTo>
                  <a:lnTo>
                    <a:pt x="595920" y="569276"/>
                  </a:lnTo>
                  <a:lnTo>
                    <a:pt x="604499" y="567372"/>
                  </a:lnTo>
                  <a:lnTo>
                    <a:pt x="612761" y="566420"/>
                  </a:lnTo>
                  <a:lnTo>
                    <a:pt x="621659" y="565468"/>
                  </a:lnTo>
                  <a:lnTo>
                    <a:pt x="630238" y="565150"/>
                  </a:lnTo>
                  <a:close/>
                  <a:moveTo>
                    <a:pt x="181836" y="158167"/>
                  </a:moveTo>
                  <a:lnTo>
                    <a:pt x="178980" y="158484"/>
                  </a:lnTo>
                  <a:lnTo>
                    <a:pt x="176441" y="159119"/>
                  </a:lnTo>
                  <a:lnTo>
                    <a:pt x="173902" y="160390"/>
                  </a:lnTo>
                  <a:lnTo>
                    <a:pt x="171681" y="161343"/>
                  </a:lnTo>
                  <a:lnTo>
                    <a:pt x="169459" y="162613"/>
                  </a:lnTo>
                  <a:lnTo>
                    <a:pt x="167238" y="163884"/>
                  </a:lnTo>
                  <a:lnTo>
                    <a:pt x="165651" y="165789"/>
                  </a:lnTo>
                  <a:lnTo>
                    <a:pt x="164065" y="167695"/>
                  </a:lnTo>
                  <a:lnTo>
                    <a:pt x="162478" y="169918"/>
                  </a:lnTo>
                  <a:lnTo>
                    <a:pt x="161209" y="171824"/>
                  </a:lnTo>
                  <a:lnTo>
                    <a:pt x="159939" y="174364"/>
                  </a:lnTo>
                  <a:lnTo>
                    <a:pt x="159305" y="176588"/>
                  </a:lnTo>
                  <a:lnTo>
                    <a:pt x="158352" y="179128"/>
                  </a:lnTo>
                  <a:lnTo>
                    <a:pt x="158035" y="181669"/>
                  </a:lnTo>
                  <a:lnTo>
                    <a:pt x="157718" y="184210"/>
                  </a:lnTo>
                  <a:lnTo>
                    <a:pt x="157718" y="1440334"/>
                  </a:lnTo>
                  <a:lnTo>
                    <a:pt x="158352" y="1447639"/>
                  </a:lnTo>
                  <a:lnTo>
                    <a:pt x="159622" y="1454944"/>
                  </a:lnTo>
                  <a:lnTo>
                    <a:pt x="161526" y="1463202"/>
                  </a:lnTo>
                  <a:lnTo>
                    <a:pt x="164065" y="1471142"/>
                  </a:lnTo>
                  <a:lnTo>
                    <a:pt x="167238" y="1479717"/>
                  </a:lnTo>
                  <a:lnTo>
                    <a:pt x="171363" y="1488610"/>
                  </a:lnTo>
                  <a:lnTo>
                    <a:pt x="175806" y="1497185"/>
                  </a:lnTo>
                  <a:lnTo>
                    <a:pt x="181201" y="1506078"/>
                  </a:lnTo>
                  <a:lnTo>
                    <a:pt x="187230" y="1514336"/>
                  </a:lnTo>
                  <a:lnTo>
                    <a:pt x="193577" y="1522594"/>
                  </a:lnTo>
                  <a:lnTo>
                    <a:pt x="200876" y="1530534"/>
                  </a:lnTo>
                  <a:lnTo>
                    <a:pt x="208492" y="1538156"/>
                  </a:lnTo>
                  <a:lnTo>
                    <a:pt x="216743" y="1545143"/>
                  </a:lnTo>
                  <a:lnTo>
                    <a:pt x="225629" y="1551178"/>
                  </a:lnTo>
                  <a:lnTo>
                    <a:pt x="230389" y="1554354"/>
                  </a:lnTo>
                  <a:lnTo>
                    <a:pt x="235149" y="1557212"/>
                  </a:lnTo>
                  <a:lnTo>
                    <a:pt x="239909" y="1559753"/>
                  </a:lnTo>
                  <a:lnTo>
                    <a:pt x="244669" y="1561976"/>
                  </a:lnTo>
                  <a:lnTo>
                    <a:pt x="1018979" y="1561976"/>
                  </a:lnTo>
                  <a:lnTo>
                    <a:pt x="1018979" y="1559436"/>
                  </a:lnTo>
                  <a:lnTo>
                    <a:pt x="1028182" y="1554354"/>
                  </a:lnTo>
                  <a:lnTo>
                    <a:pt x="1037068" y="1548637"/>
                  </a:lnTo>
                  <a:lnTo>
                    <a:pt x="1045636" y="1542603"/>
                  </a:lnTo>
                  <a:lnTo>
                    <a:pt x="1053252" y="1535298"/>
                  </a:lnTo>
                  <a:lnTo>
                    <a:pt x="1060551" y="1527993"/>
                  </a:lnTo>
                  <a:lnTo>
                    <a:pt x="1067532" y="1520370"/>
                  </a:lnTo>
                  <a:lnTo>
                    <a:pt x="1073879" y="1512113"/>
                  </a:lnTo>
                  <a:lnTo>
                    <a:pt x="1079908" y="1504173"/>
                  </a:lnTo>
                  <a:lnTo>
                    <a:pt x="1084986" y="1495597"/>
                  </a:lnTo>
                  <a:lnTo>
                    <a:pt x="1089429" y="1487022"/>
                  </a:lnTo>
                  <a:lnTo>
                    <a:pt x="1093554" y="1479082"/>
                  </a:lnTo>
                  <a:lnTo>
                    <a:pt x="1096728" y="1470507"/>
                  </a:lnTo>
                  <a:lnTo>
                    <a:pt x="1099266" y="1462884"/>
                  </a:lnTo>
                  <a:lnTo>
                    <a:pt x="1101170" y="1454626"/>
                  </a:lnTo>
                  <a:lnTo>
                    <a:pt x="1102122" y="1447321"/>
                  </a:lnTo>
                  <a:lnTo>
                    <a:pt x="1102757" y="1440334"/>
                  </a:lnTo>
                  <a:lnTo>
                    <a:pt x="1102757" y="184210"/>
                  </a:lnTo>
                  <a:lnTo>
                    <a:pt x="1102122" y="181669"/>
                  </a:lnTo>
                  <a:lnTo>
                    <a:pt x="1101805" y="179128"/>
                  </a:lnTo>
                  <a:lnTo>
                    <a:pt x="1101170" y="176588"/>
                  </a:lnTo>
                  <a:lnTo>
                    <a:pt x="1100536" y="174364"/>
                  </a:lnTo>
                  <a:lnTo>
                    <a:pt x="1099266" y="171824"/>
                  </a:lnTo>
                  <a:lnTo>
                    <a:pt x="1097997" y="169918"/>
                  </a:lnTo>
                  <a:lnTo>
                    <a:pt x="1096410" y="167695"/>
                  </a:lnTo>
                  <a:lnTo>
                    <a:pt x="1094824" y="165789"/>
                  </a:lnTo>
                  <a:lnTo>
                    <a:pt x="1092919" y="163884"/>
                  </a:lnTo>
                  <a:lnTo>
                    <a:pt x="1090698" y="162613"/>
                  </a:lnTo>
                  <a:lnTo>
                    <a:pt x="1088794" y="161343"/>
                  </a:lnTo>
                  <a:lnTo>
                    <a:pt x="1086573" y="160390"/>
                  </a:lnTo>
                  <a:lnTo>
                    <a:pt x="1083716" y="159119"/>
                  </a:lnTo>
                  <a:lnTo>
                    <a:pt x="1081178" y="158484"/>
                  </a:lnTo>
                  <a:lnTo>
                    <a:pt x="1078639" y="158167"/>
                  </a:lnTo>
                  <a:lnTo>
                    <a:pt x="1076100" y="158167"/>
                  </a:lnTo>
                  <a:lnTo>
                    <a:pt x="184374" y="158167"/>
                  </a:lnTo>
                  <a:lnTo>
                    <a:pt x="181836" y="158167"/>
                  </a:lnTo>
                  <a:close/>
                  <a:moveTo>
                    <a:pt x="1414463" y="157162"/>
                  </a:moveTo>
                  <a:lnTo>
                    <a:pt x="2153497" y="157162"/>
                  </a:lnTo>
                  <a:lnTo>
                    <a:pt x="2161123" y="157162"/>
                  </a:lnTo>
                  <a:lnTo>
                    <a:pt x="2169066" y="158114"/>
                  </a:lnTo>
                  <a:lnTo>
                    <a:pt x="2176374" y="158749"/>
                  </a:lnTo>
                  <a:lnTo>
                    <a:pt x="2183364" y="160337"/>
                  </a:lnTo>
                  <a:lnTo>
                    <a:pt x="2190671" y="161924"/>
                  </a:lnTo>
                  <a:lnTo>
                    <a:pt x="2197661" y="163829"/>
                  </a:lnTo>
                  <a:lnTo>
                    <a:pt x="2204651" y="166052"/>
                  </a:lnTo>
                  <a:lnTo>
                    <a:pt x="2211324" y="168909"/>
                  </a:lnTo>
                  <a:lnTo>
                    <a:pt x="2217996" y="172084"/>
                  </a:lnTo>
                  <a:lnTo>
                    <a:pt x="2224350" y="174942"/>
                  </a:lnTo>
                  <a:lnTo>
                    <a:pt x="2230387" y="178752"/>
                  </a:lnTo>
                  <a:lnTo>
                    <a:pt x="2236424" y="182562"/>
                  </a:lnTo>
                  <a:lnTo>
                    <a:pt x="2242461" y="186689"/>
                  </a:lnTo>
                  <a:lnTo>
                    <a:pt x="2247862" y="191134"/>
                  </a:lnTo>
                  <a:lnTo>
                    <a:pt x="2253264" y="195579"/>
                  </a:lnTo>
                  <a:lnTo>
                    <a:pt x="2258665" y="200659"/>
                  </a:lnTo>
                  <a:lnTo>
                    <a:pt x="2263431" y="206057"/>
                  </a:lnTo>
                  <a:lnTo>
                    <a:pt x="2268197" y="211137"/>
                  </a:lnTo>
                  <a:lnTo>
                    <a:pt x="2272645" y="216852"/>
                  </a:lnTo>
                  <a:lnTo>
                    <a:pt x="2276776" y="222567"/>
                  </a:lnTo>
                  <a:lnTo>
                    <a:pt x="2280270" y="228917"/>
                  </a:lnTo>
                  <a:lnTo>
                    <a:pt x="2284083" y="234949"/>
                  </a:lnTo>
                  <a:lnTo>
                    <a:pt x="2287261" y="241299"/>
                  </a:lnTo>
                  <a:lnTo>
                    <a:pt x="2290438" y="247967"/>
                  </a:lnTo>
                  <a:lnTo>
                    <a:pt x="2292980" y="254634"/>
                  </a:lnTo>
                  <a:lnTo>
                    <a:pt x="2295204" y="261619"/>
                  </a:lnTo>
                  <a:lnTo>
                    <a:pt x="2297428" y="268604"/>
                  </a:lnTo>
                  <a:lnTo>
                    <a:pt x="2298699" y="275589"/>
                  </a:lnTo>
                  <a:lnTo>
                    <a:pt x="2300287" y="282892"/>
                  </a:lnTo>
                  <a:lnTo>
                    <a:pt x="2300923" y="290512"/>
                  </a:lnTo>
                  <a:lnTo>
                    <a:pt x="2301876" y="297814"/>
                  </a:lnTo>
                  <a:lnTo>
                    <a:pt x="2301876" y="305434"/>
                  </a:lnTo>
                  <a:lnTo>
                    <a:pt x="2301876" y="1484630"/>
                  </a:lnTo>
                  <a:lnTo>
                    <a:pt x="2301876" y="1497013"/>
                  </a:lnTo>
                  <a:lnTo>
                    <a:pt x="2300923" y="1509078"/>
                  </a:lnTo>
                  <a:lnTo>
                    <a:pt x="2299652" y="1521143"/>
                  </a:lnTo>
                  <a:lnTo>
                    <a:pt x="2298063" y="1533208"/>
                  </a:lnTo>
                  <a:lnTo>
                    <a:pt x="2295839" y="1544638"/>
                  </a:lnTo>
                  <a:lnTo>
                    <a:pt x="2292980" y="1555433"/>
                  </a:lnTo>
                  <a:lnTo>
                    <a:pt x="2289802" y="1566545"/>
                  </a:lnTo>
                  <a:lnTo>
                    <a:pt x="2285990" y="1577340"/>
                  </a:lnTo>
                  <a:lnTo>
                    <a:pt x="2281859" y="1587500"/>
                  </a:lnTo>
                  <a:lnTo>
                    <a:pt x="2277093" y="1597660"/>
                  </a:lnTo>
                  <a:lnTo>
                    <a:pt x="2271374" y="1607503"/>
                  </a:lnTo>
                  <a:lnTo>
                    <a:pt x="2265655" y="1616710"/>
                  </a:lnTo>
                  <a:lnTo>
                    <a:pt x="2259300" y="1625918"/>
                  </a:lnTo>
                  <a:lnTo>
                    <a:pt x="2252310" y="1634808"/>
                  </a:lnTo>
                  <a:lnTo>
                    <a:pt x="2244685" y="1643063"/>
                  </a:lnTo>
                  <a:lnTo>
                    <a:pt x="2236424" y="1651000"/>
                  </a:lnTo>
                  <a:lnTo>
                    <a:pt x="2227846" y="1658938"/>
                  </a:lnTo>
                  <a:lnTo>
                    <a:pt x="2218631" y="1665923"/>
                  </a:lnTo>
                  <a:lnTo>
                    <a:pt x="2208782" y="1672908"/>
                  </a:lnTo>
                  <a:lnTo>
                    <a:pt x="2198297" y="1678940"/>
                  </a:lnTo>
                  <a:lnTo>
                    <a:pt x="2187494" y="1684973"/>
                  </a:lnTo>
                  <a:lnTo>
                    <a:pt x="2176056" y="1690370"/>
                  </a:lnTo>
                  <a:lnTo>
                    <a:pt x="2163664" y="1695450"/>
                  </a:lnTo>
                  <a:lnTo>
                    <a:pt x="2150955" y="1700213"/>
                  </a:lnTo>
                  <a:lnTo>
                    <a:pt x="2137611" y="1704023"/>
                  </a:lnTo>
                  <a:lnTo>
                    <a:pt x="2123631" y="1707515"/>
                  </a:lnTo>
                  <a:lnTo>
                    <a:pt x="2108698" y="1710373"/>
                  </a:lnTo>
                  <a:lnTo>
                    <a:pt x="2093764" y="1712913"/>
                  </a:lnTo>
                  <a:lnTo>
                    <a:pt x="2077878" y="1715135"/>
                  </a:lnTo>
                  <a:lnTo>
                    <a:pt x="2061038" y="1716405"/>
                  </a:lnTo>
                  <a:lnTo>
                    <a:pt x="2044199" y="1717358"/>
                  </a:lnTo>
                  <a:lnTo>
                    <a:pt x="2026406" y="1717675"/>
                  </a:lnTo>
                  <a:lnTo>
                    <a:pt x="1563159" y="1717675"/>
                  </a:lnTo>
                  <a:lnTo>
                    <a:pt x="1551721" y="1717358"/>
                  </a:lnTo>
                  <a:lnTo>
                    <a:pt x="1540601" y="1716723"/>
                  </a:lnTo>
                  <a:lnTo>
                    <a:pt x="1529163" y="1715453"/>
                  </a:lnTo>
                  <a:lnTo>
                    <a:pt x="1518042" y="1714500"/>
                  </a:lnTo>
                  <a:lnTo>
                    <a:pt x="1506922" y="1712913"/>
                  </a:lnTo>
                  <a:lnTo>
                    <a:pt x="1495801" y="1710690"/>
                  </a:lnTo>
                  <a:lnTo>
                    <a:pt x="1485634" y="1709103"/>
                  </a:lnTo>
                  <a:lnTo>
                    <a:pt x="1475149" y="1706880"/>
                  </a:lnTo>
                  <a:lnTo>
                    <a:pt x="1456085" y="1701800"/>
                  </a:lnTo>
                  <a:lnTo>
                    <a:pt x="1439246" y="1697038"/>
                  </a:lnTo>
                  <a:lnTo>
                    <a:pt x="1424948" y="1692593"/>
                  </a:lnTo>
                  <a:lnTo>
                    <a:pt x="1414463" y="1688783"/>
                  </a:lnTo>
                  <a:lnTo>
                    <a:pt x="1414463" y="1342708"/>
                  </a:lnTo>
                  <a:lnTo>
                    <a:pt x="1416687" y="1347470"/>
                  </a:lnTo>
                  <a:lnTo>
                    <a:pt x="1419229" y="1352233"/>
                  </a:lnTo>
                  <a:lnTo>
                    <a:pt x="1422088" y="1357630"/>
                  </a:lnTo>
                  <a:lnTo>
                    <a:pt x="1425583" y="1362393"/>
                  </a:lnTo>
                  <a:lnTo>
                    <a:pt x="1429078" y="1367473"/>
                  </a:lnTo>
                  <a:lnTo>
                    <a:pt x="1433209" y="1372235"/>
                  </a:lnTo>
                  <a:lnTo>
                    <a:pt x="1437657" y="1376998"/>
                  </a:lnTo>
                  <a:lnTo>
                    <a:pt x="1442105" y="1381760"/>
                  </a:lnTo>
                  <a:lnTo>
                    <a:pt x="1446871" y="1386523"/>
                  </a:lnTo>
                  <a:lnTo>
                    <a:pt x="1451637" y="1390968"/>
                  </a:lnTo>
                  <a:lnTo>
                    <a:pt x="1456721" y="1395413"/>
                  </a:lnTo>
                  <a:lnTo>
                    <a:pt x="1462440" y="1399540"/>
                  </a:lnTo>
                  <a:lnTo>
                    <a:pt x="1467523" y="1403350"/>
                  </a:lnTo>
                  <a:lnTo>
                    <a:pt x="1472925" y="1406525"/>
                  </a:lnTo>
                  <a:lnTo>
                    <a:pt x="1478644" y="1410018"/>
                  </a:lnTo>
                  <a:lnTo>
                    <a:pt x="1484045" y="1412558"/>
                  </a:lnTo>
                  <a:lnTo>
                    <a:pt x="1484045" y="1413510"/>
                  </a:lnTo>
                  <a:lnTo>
                    <a:pt x="2108062" y="1413510"/>
                  </a:lnTo>
                  <a:lnTo>
                    <a:pt x="2108062" y="1410335"/>
                  </a:lnTo>
                  <a:lnTo>
                    <a:pt x="2115370" y="1406208"/>
                  </a:lnTo>
                  <a:lnTo>
                    <a:pt x="2122360" y="1401763"/>
                  </a:lnTo>
                  <a:lnTo>
                    <a:pt x="2129032" y="1396683"/>
                  </a:lnTo>
                  <a:lnTo>
                    <a:pt x="2135387" y="1390968"/>
                  </a:lnTo>
                  <a:lnTo>
                    <a:pt x="2141106" y="1385253"/>
                  </a:lnTo>
                  <a:lnTo>
                    <a:pt x="2146825" y="1378903"/>
                  </a:lnTo>
                  <a:lnTo>
                    <a:pt x="2151909" y="1372235"/>
                  </a:lnTo>
                  <a:lnTo>
                    <a:pt x="2156357" y="1365568"/>
                  </a:lnTo>
                  <a:lnTo>
                    <a:pt x="2160805" y="1358900"/>
                  </a:lnTo>
                  <a:lnTo>
                    <a:pt x="2163982" y="1352233"/>
                  </a:lnTo>
                  <a:lnTo>
                    <a:pt x="2167477" y="1345883"/>
                  </a:lnTo>
                  <a:lnTo>
                    <a:pt x="2170019" y="1339215"/>
                  </a:lnTo>
                  <a:lnTo>
                    <a:pt x="2172243" y="1332865"/>
                  </a:lnTo>
                  <a:lnTo>
                    <a:pt x="2173832" y="1326515"/>
                  </a:lnTo>
                  <a:lnTo>
                    <a:pt x="2174467" y="1320800"/>
                  </a:lnTo>
                  <a:lnTo>
                    <a:pt x="2174785" y="1315085"/>
                  </a:lnTo>
                  <a:lnTo>
                    <a:pt x="2174785" y="305434"/>
                  </a:lnTo>
                  <a:lnTo>
                    <a:pt x="2174467" y="301307"/>
                  </a:lnTo>
                  <a:lnTo>
                    <a:pt x="2172879" y="297497"/>
                  </a:lnTo>
                  <a:lnTo>
                    <a:pt x="2171290" y="293687"/>
                  </a:lnTo>
                  <a:lnTo>
                    <a:pt x="2168430" y="290829"/>
                  </a:lnTo>
                  <a:lnTo>
                    <a:pt x="2165571" y="288289"/>
                  </a:lnTo>
                  <a:lnTo>
                    <a:pt x="2162076" y="286067"/>
                  </a:lnTo>
                  <a:lnTo>
                    <a:pt x="2157945" y="284797"/>
                  </a:lnTo>
                  <a:lnTo>
                    <a:pt x="2153497" y="284479"/>
                  </a:lnTo>
                  <a:lnTo>
                    <a:pt x="1414463" y="284479"/>
                  </a:lnTo>
                  <a:lnTo>
                    <a:pt x="1414463" y="157162"/>
                  </a:lnTo>
                  <a:close/>
                  <a:moveTo>
                    <a:pt x="184374" y="0"/>
                  </a:moveTo>
                  <a:lnTo>
                    <a:pt x="1076100" y="0"/>
                  </a:lnTo>
                  <a:lnTo>
                    <a:pt x="1085621" y="317"/>
                  </a:lnTo>
                  <a:lnTo>
                    <a:pt x="1094824" y="953"/>
                  </a:lnTo>
                  <a:lnTo>
                    <a:pt x="1104026" y="1905"/>
                  </a:lnTo>
                  <a:lnTo>
                    <a:pt x="1113229" y="3494"/>
                  </a:lnTo>
                  <a:lnTo>
                    <a:pt x="1122115" y="5717"/>
                  </a:lnTo>
                  <a:lnTo>
                    <a:pt x="1131000" y="8258"/>
                  </a:lnTo>
                  <a:lnTo>
                    <a:pt x="1139568" y="11434"/>
                  </a:lnTo>
                  <a:lnTo>
                    <a:pt x="1147502" y="14610"/>
                  </a:lnTo>
                  <a:lnTo>
                    <a:pt x="1156070" y="18421"/>
                  </a:lnTo>
                  <a:lnTo>
                    <a:pt x="1163686" y="22232"/>
                  </a:lnTo>
                  <a:lnTo>
                    <a:pt x="1171620" y="26679"/>
                  </a:lnTo>
                  <a:lnTo>
                    <a:pt x="1178919" y="31443"/>
                  </a:lnTo>
                  <a:lnTo>
                    <a:pt x="1186217" y="36842"/>
                  </a:lnTo>
                  <a:lnTo>
                    <a:pt x="1193199" y="42241"/>
                  </a:lnTo>
                  <a:lnTo>
                    <a:pt x="1199863" y="47640"/>
                  </a:lnTo>
                  <a:lnTo>
                    <a:pt x="1206210" y="53993"/>
                  </a:lnTo>
                  <a:lnTo>
                    <a:pt x="1212557" y="60345"/>
                  </a:lnTo>
                  <a:lnTo>
                    <a:pt x="1218269" y="67014"/>
                  </a:lnTo>
                  <a:lnTo>
                    <a:pt x="1223981" y="74002"/>
                  </a:lnTo>
                  <a:lnTo>
                    <a:pt x="1229058" y="81306"/>
                  </a:lnTo>
                  <a:lnTo>
                    <a:pt x="1233818" y="88611"/>
                  </a:lnTo>
                  <a:lnTo>
                    <a:pt x="1238261" y="96551"/>
                  </a:lnTo>
                  <a:lnTo>
                    <a:pt x="1242387" y="104492"/>
                  </a:lnTo>
                  <a:lnTo>
                    <a:pt x="1245877" y="112749"/>
                  </a:lnTo>
                  <a:lnTo>
                    <a:pt x="1249368" y="121325"/>
                  </a:lnTo>
                  <a:lnTo>
                    <a:pt x="1252224" y="129582"/>
                  </a:lnTo>
                  <a:lnTo>
                    <a:pt x="1254446" y="138475"/>
                  </a:lnTo>
                  <a:lnTo>
                    <a:pt x="1256667" y="147368"/>
                  </a:lnTo>
                  <a:lnTo>
                    <a:pt x="1258254" y="156261"/>
                  </a:lnTo>
                  <a:lnTo>
                    <a:pt x="1259523" y="165472"/>
                  </a:lnTo>
                  <a:lnTo>
                    <a:pt x="1259840" y="175000"/>
                  </a:lnTo>
                  <a:lnTo>
                    <a:pt x="1260475" y="184210"/>
                  </a:lnTo>
                  <a:lnTo>
                    <a:pt x="1260475" y="1651541"/>
                  </a:lnTo>
                  <a:lnTo>
                    <a:pt x="1259840" y="1667103"/>
                  </a:lnTo>
                  <a:lnTo>
                    <a:pt x="1259206" y="1682348"/>
                  </a:lnTo>
                  <a:lnTo>
                    <a:pt x="1257936" y="1696958"/>
                  </a:lnTo>
                  <a:lnTo>
                    <a:pt x="1255715" y="1711886"/>
                  </a:lnTo>
                  <a:lnTo>
                    <a:pt x="1252542" y="1725860"/>
                  </a:lnTo>
                  <a:lnTo>
                    <a:pt x="1249368" y="1739835"/>
                  </a:lnTo>
                  <a:lnTo>
                    <a:pt x="1245243" y="1753492"/>
                  </a:lnTo>
                  <a:lnTo>
                    <a:pt x="1240483" y="1766831"/>
                  </a:lnTo>
                  <a:lnTo>
                    <a:pt x="1235405" y="1779535"/>
                  </a:lnTo>
                  <a:lnTo>
                    <a:pt x="1229376" y="1792239"/>
                  </a:lnTo>
                  <a:lnTo>
                    <a:pt x="1222712" y="1804308"/>
                  </a:lnTo>
                  <a:lnTo>
                    <a:pt x="1215413" y="1816060"/>
                  </a:lnTo>
                  <a:lnTo>
                    <a:pt x="1207162" y="1827493"/>
                  </a:lnTo>
                  <a:lnTo>
                    <a:pt x="1198594" y="1838292"/>
                  </a:lnTo>
                  <a:lnTo>
                    <a:pt x="1189391" y="1848773"/>
                  </a:lnTo>
                  <a:lnTo>
                    <a:pt x="1179236" y="1858619"/>
                  </a:lnTo>
                  <a:lnTo>
                    <a:pt x="1168129" y="1868147"/>
                  </a:lnTo>
                  <a:lnTo>
                    <a:pt x="1156705" y="1877040"/>
                  </a:lnTo>
                  <a:lnTo>
                    <a:pt x="1144646" y="1885615"/>
                  </a:lnTo>
                  <a:lnTo>
                    <a:pt x="1131635" y="1893555"/>
                  </a:lnTo>
                  <a:lnTo>
                    <a:pt x="1117989" y="1900860"/>
                  </a:lnTo>
                  <a:lnTo>
                    <a:pt x="1103709" y="1907530"/>
                  </a:lnTo>
                  <a:lnTo>
                    <a:pt x="1088794" y="1913882"/>
                  </a:lnTo>
                  <a:lnTo>
                    <a:pt x="1072927" y="1919599"/>
                  </a:lnTo>
                  <a:lnTo>
                    <a:pt x="1056108" y="1924680"/>
                  </a:lnTo>
                  <a:lnTo>
                    <a:pt x="1038654" y="1929127"/>
                  </a:lnTo>
                  <a:lnTo>
                    <a:pt x="1020566" y="1932620"/>
                  </a:lnTo>
                  <a:lnTo>
                    <a:pt x="1001526" y="1936114"/>
                  </a:lnTo>
                  <a:lnTo>
                    <a:pt x="981851" y="1938337"/>
                  </a:lnTo>
                  <a:lnTo>
                    <a:pt x="961541" y="1940243"/>
                  </a:lnTo>
                  <a:lnTo>
                    <a:pt x="940279" y="1941196"/>
                  </a:lnTo>
                  <a:lnTo>
                    <a:pt x="918065" y="1941513"/>
                  </a:lnTo>
                  <a:lnTo>
                    <a:pt x="342410" y="1941513"/>
                  </a:lnTo>
                  <a:lnTo>
                    <a:pt x="321148" y="1941196"/>
                  </a:lnTo>
                  <a:lnTo>
                    <a:pt x="300839" y="1940243"/>
                  </a:lnTo>
                  <a:lnTo>
                    <a:pt x="280846" y="1938337"/>
                  </a:lnTo>
                  <a:lnTo>
                    <a:pt x="261806" y="1936114"/>
                  </a:lnTo>
                  <a:lnTo>
                    <a:pt x="242765" y="1932938"/>
                  </a:lnTo>
                  <a:lnTo>
                    <a:pt x="225311" y="1929444"/>
                  </a:lnTo>
                  <a:lnTo>
                    <a:pt x="208175" y="1924998"/>
                  </a:lnTo>
                  <a:lnTo>
                    <a:pt x="191673" y="1920234"/>
                  </a:lnTo>
                  <a:lnTo>
                    <a:pt x="175806" y="1914517"/>
                  </a:lnTo>
                  <a:lnTo>
                    <a:pt x="160574" y="1908800"/>
                  </a:lnTo>
                  <a:lnTo>
                    <a:pt x="146294" y="1902130"/>
                  </a:lnTo>
                  <a:lnTo>
                    <a:pt x="132648" y="1894825"/>
                  </a:lnTo>
                  <a:lnTo>
                    <a:pt x="119954" y="1886885"/>
                  </a:lnTo>
                  <a:lnTo>
                    <a:pt x="107261" y="1878628"/>
                  </a:lnTo>
                  <a:lnTo>
                    <a:pt x="95836" y="1869735"/>
                  </a:lnTo>
                  <a:lnTo>
                    <a:pt x="84730" y="1860524"/>
                  </a:lnTo>
                  <a:lnTo>
                    <a:pt x="74575" y="1850361"/>
                  </a:lnTo>
                  <a:lnTo>
                    <a:pt x="64737" y="1840198"/>
                  </a:lnTo>
                  <a:lnTo>
                    <a:pt x="55534" y="1829399"/>
                  </a:lnTo>
                  <a:lnTo>
                    <a:pt x="47601" y="1817965"/>
                  </a:lnTo>
                  <a:lnTo>
                    <a:pt x="39985" y="1806532"/>
                  </a:lnTo>
                  <a:lnTo>
                    <a:pt x="32686" y="1794463"/>
                  </a:lnTo>
                  <a:lnTo>
                    <a:pt x="26656" y="1781758"/>
                  </a:lnTo>
                  <a:lnTo>
                    <a:pt x="20944" y="1768419"/>
                  </a:lnTo>
                  <a:lnTo>
                    <a:pt x="16184" y="1755397"/>
                  </a:lnTo>
                  <a:lnTo>
                    <a:pt x="11741" y="1741740"/>
                  </a:lnTo>
                  <a:lnTo>
                    <a:pt x="8251" y="1727131"/>
                  </a:lnTo>
                  <a:lnTo>
                    <a:pt x="5077" y="1712838"/>
                  </a:lnTo>
                  <a:lnTo>
                    <a:pt x="2856" y="1698229"/>
                  </a:lnTo>
                  <a:lnTo>
                    <a:pt x="1269" y="1682984"/>
                  </a:lnTo>
                  <a:lnTo>
                    <a:pt x="317" y="1667421"/>
                  </a:lnTo>
                  <a:lnTo>
                    <a:pt x="0" y="1651541"/>
                  </a:lnTo>
                  <a:lnTo>
                    <a:pt x="0" y="184210"/>
                  </a:lnTo>
                  <a:lnTo>
                    <a:pt x="0" y="175000"/>
                  </a:lnTo>
                  <a:lnTo>
                    <a:pt x="634" y="165472"/>
                  </a:lnTo>
                  <a:lnTo>
                    <a:pt x="1904" y="156261"/>
                  </a:lnTo>
                  <a:lnTo>
                    <a:pt x="3808" y="147368"/>
                  </a:lnTo>
                  <a:lnTo>
                    <a:pt x="6029" y="138475"/>
                  </a:lnTo>
                  <a:lnTo>
                    <a:pt x="8251" y="129582"/>
                  </a:lnTo>
                  <a:lnTo>
                    <a:pt x="11107" y="121325"/>
                  </a:lnTo>
                  <a:lnTo>
                    <a:pt x="14280" y="112749"/>
                  </a:lnTo>
                  <a:lnTo>
                    <a:pt x="18088" y="104492"/>
                  </a:lnTo>
                  <a:lnTo>
                    <a:pt x="22214" y="96551"/>
                  </a:lnTo>
                  <a:lnTo>
                    <a:pt x="26656" y="88611"/>
                  </a:lnTo>
                  <a:lnTo>
                    <a:pt x="31416" y="81306"/>
                  </a:lnTo>
                  <a:lnTo>
                    <a:pt x="36494" y="74002"/>
                  </a:lnTo>
                  <a:lnTo>
                    <a:pt x="41889" y="67014"/>
                  </a:lnTo>
                  <a:lnTo>
                    <a:pt x="47918" y="60345"/>
                  </a:lnTo>
                  <a:lnTo>
                    <a:pt x="53948" y="53993"/>
                  </a:lnTo>
                  <a:lnTo>
                    <a:pt x="60612" y="47640"/>
                  </a:lnTo>
                  <a:lnTo>
                    <a:pt x="66959" y="42241"/>
                  </a:lnTo>
                  <a:lnTo>
                    <a:pt x="74257" y="36842"/>
                  </a:lnTo>
                  <a:lnTo>
                    <a:pt x="81556" y="31443"/>
                  </a:lnTo>
                  <a:lnTo>
                    <a:pt x="88855" y="26679"/>
                  </a:lnTo>
                  <a:lnTo>
                    <a:pt x="96471" y="22232"/>
                  </a:lnTo>
                  <a:lnTo>
                    <a:pt x="104405" y="18421"/>
                  </a:lnTo>
                  <a:lnTo>
                    <a:pt x="112338" y="14610"/>
                  </a:lnTo>
                  <a:lnTo>
                    <a:pt x="120906" y="11434"/>
                  </a:lnTo>
                  <a:lnTo>
                    <a:pt x="129475" y="8258"/>
                  </a:lnTo>
                  <a:lnTo>
                    <a:pt x="138360" y="5717"/>
                  </a:lnTo>
                  <a:lnTo>
                    <a:pt x="146928" y="3494"/>
                  </a:lnTo>
                  <a:lnTo>
                    <a:pt x="156131" y="1905"/>
                  </a:lnTo>
                  <a:lnTo>
                    <a:pt x="165651" y="953"/>
                  </a:lnTo>
                  <a:lnTo>
                    <a:pt x="174854" y="317"/>
                  </a:lnTo>
                  <a:lnTo>
                    <a:pt x="184374" y="0"/>
                  </a:lnTo>
                  <a:close/>
                </a:path>
              </a:pathLst>
            </a:custGeom>
            <a:solidFill>
              <a:srgbClr val="BC212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29" name="Line 39"/>
          <p:cNvSpPr>
            <a:spLocks noChangeShapeType="1"/>
          </p:cNvSpPr>
          <p:nvPr/>
        </p:nvSpPr>
        <p:spPr bwMode="auto">
          <a:xfrm>
            <a:off x="5698114" y="2654629"/>
            <a:ext cx="915275" cy="450074"/>
          </a:xfrm>
          <a:prstGeom prst="line">
            <a:avLst/>
          </a:prstGeom>
          <a:noFill/>
          <a:ln w="57150" cap="rnd">
            <a:solidFill>
              <a:schemeClr val="bg1"/>
            </a:solidFill>
            <a:prstDash val="sysDot"/>
            <a:round/>
            <a:tailEnd type="triangle" w="med" len="med"/>
          </a:ln>
          <a:effectLst/>
          <a:scene3d>
            <a:camera prst="orthographicFront">
              <a:rot lat="0" lon="0" rev="300000"/>
            </a:camera>
            <a:lightRig rig="threePt" dir="t"/>
          </a:scene3d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30" name="Line 40"/>
          <p:cNvSpPr>
            <a:spLocks noChangeShapeType="1"/>
          </p:cNvSpPr>
          <p:nvPr/>
        </p:nvSpPr>
        <p:spPr bwMode="auto">
          <a:xfrm>
            <a:off x="5224767" y="3647810"/>
            <a:ext cx="1241799" cy="1261"/>
          </a:xfrm>
          <a:prstGeom prst="line">
            <a:avLst/>
          </a:prstGeom>
          <a:noFill/>
          <a:ln w="57150" cap="rnd">
            <a:solidFill>
              <a:schemeClr val="bg1"/>
            </a:solidFill>
            <a:prstDash val="sysDot"/>
            <a:round/>
            <a:tailEnd type="triangle" w="med" len="med"/>
          </a:ln>
          <a:effectLst/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31" name="Line 41"/>
          <p:cNvSpPr>
            <a:spLocks noChangeShapeType="1"/>
          </p:cNvSpPr>
          <p:nvPr/>
        </p:nvSpPr>
        <p:spPr bwMode="auto">
          <a:xfrm flipV="1">
            <a:off x="5654844" y="4193305"/>
            <a:ext cx="954357" cy="383256"/>
          </a:xfrm>
          <a:prstGeom prst="line">
            <a:avLst/>
          </a:prstGeom>
          <a:noFill/>
          <a:ln w="57150" cap="rnd">
            <a:solidFill>
              <a:schemeClr val="bg1"/>
            </a:solidFill>
            <a:prstDash val="sysDot"/>
            <a:round/>
            <a:tailEnd type="triangle" w="med" len="med"/>
          </a:ln>
          <a:effectLst/>
          <a:scene3d>
            <a:camera prst="orthographicFront">
              <a:rot lat="0" lon="0" rev="21299999"/>
            </a:camera>
            <a:lightRig rig="threePt" dir="t"/>
          </a:scene3d>
        </p:spPr>
        <p:txBody>
          <a:bodyPr wrap="none"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43" name="同心圆 42"/>
          <p:cNvSpPr/>
          <p:nvPr/>
        </p:nvSpPr>
        <p:spPr>
          <a:xfrm>
            <a:off x="6614031" y="2870464"/>
            <a:ext cx="1746105" cy="1746102"/>
          </a:xfrm>
          <a:prstGeom prst="donut">
            <a:avLst>
              <a:gd name="adj" fmla="val 611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alpha val="99000"/>
                </a:schemeClr>
              </a:solidFill>
              <a:latin typeface="+mn-ea"/>
            </a:endParaRPr>
          </a:p>
        </p:txBody>
      </p:sp>
      <p:grpSp>
        <p:nvGrpSpPr>
          <p:cNvPr id="38" name="Group 4"/>
          <p:cNvGrpSpPr>
            <a:grpSpLocks noChangeAspect="1"/>
          </p:cNvGrpSpPr>
          <p:nvPr/>
        </p:nvGrpSpPr>
        <p:grpSpPr bwMode="auto">
          <a:xfrm>
            <a:off x="7212084" y="3169592"/>
            <a:ext cx="574616" cy="664404"/>
            <a:chOff x="1776" y="1755"/>
            <a:chExt cx="64" cy="74"/>
          </a:xfrm>
          <a:solidFill>
            <a:srgbClr val="FFFFFF"/>
          </a:solidFill>
          <a:effectLst/>
        </p:grpSpPr>
        <p:sp>
          <p:nvSpPr>
            <p:cNvPr id="39" name="Freeform 5"/>
            <p:cNvSpPr/>
            <p:nvPr/>
          </p:nvSpPr>
          <p:spPr bwMode="auto">
            <a:xfrm>
              <a:off x="1795" y="1755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+mn-ea"/>
              </a:endParaRPr>
            </a:p>
          </p:txBody>
        </p:sp>
        <p:sp>
          <p:nvSpPr>
            <p:cNvPr id="40" name="Freeform 6"/>
            <p:cNvSpPr/>
            <p:nvPr/>
          </p:nvSpPr>
          <p:spPr bwMode="auto">
            <a:xfrm>
              <a:off x="1776" y="1788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+mn-ea"/>
              </a:endParaRPr>
            </a:p>
          </p:txBody>
        </p:sp>
      </p:grpSp>
      <p:sp>
        <p:nvSpPr>
          <p:cNvPr id="36" name="TextBox 40"/>
          <p:cNvSpPr txBox="1"/>
          <p:nvPr/>
        </p:nvSpPr>
        <p:spPr>
          <a:xfrm>
            <a:off x="6901335" y="3817900"/>
            <a:ext cx="1228244" cy="437877"/>
          </a:xfrm>
          <a:prstGeom prst="rect">
            <a:avLst/>
          </a:prstGeom>
          <a:solidFill>
            <a:srgbClr val="FFFFFF"/>
          </a:solidFill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000" b="1" dirty="0">
                <a:solidFill>
                  <a:srgbClr val="A50036"/>
                </a:solidFill>
                <a:latin typeface="+mn-ea"/>
              </a:rPr>
              <a:t>添加文本</a:t>
            </a:r>
            <a:endParaRPr lang="en-US" altLang="zh-CN" sz="2000" b="1" dirty="0">
              <a:solidFill>
                <a:srgbClr val="A50036"/>
              </a:solidFill>
              <a:latin typeface="+mn-ea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356424" y="2201980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FFF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FFF"/>
                </a:solidFill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47" name="Rectangle 36"/>
          <p:cNvSpPr>
            <a:spLocks noChangeArrowheads="1"/>
          </p:cNvSpPr>
          <p:nvPr/>
        </p:nvSpPr>
        <p:spPr bwMode="auto">
          <a:xfrm>
            <a:off x="2658909" y="1801678"/>
            <a:ext cx="1467068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rgbClr val="FFFFFF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FFF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00360" y="3545426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FFF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FFF"/>
                </a:solidFill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49" name="Rectangle 36"/>
          <p:cNvSpPr>
            <a:spLocks noChangeArrowheads="1"/>
          </p:cNvSpPr>
          <p:nvPr/>
        </p:nvSpPr>
        <p:spPr bwMode="auto">
          <a:xfrm>
            <a:off x="2202845" y="3145124"/>
            <a:ext cx="1467068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rgbClr val="FFFFFF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FFF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354669" y="4863188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FFF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FFF"/>
                </a:solidFill>
              </a:rPr>
              <a:t>PPT</a:t>
            </a:r>
            <a:r>
              <a:rPr lang="zh-CN" altLang="en-US" sz="1400" dirty="0">
                <a:solidFill>
                  <a:srgbClr val="FFFFFF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51" name="Rectangle 36"/>
          <p:cNvSpPr>
            <a:spLocks noChangeArrowheads="1"/>
          </p:cNvSpPr>
          <p:nvPr/>
        </p:nvSpPr>
        <p:spPr bwMode="auto">
          <a:xfrm>
            <a:off x="2657154" y="4462886"/>
            <a:ext cx="1467068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rgbClr val="FFFFFF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FFF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8411688" y="3096677"/>
            <a:ext cx="30836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rgbClr val="FFFFFF"/>
                </a:solidFill>
              </a:rPr>
              <a:t>我们拥有优秀的专业设计团队，严谨的逻辑思维、创意的图示化表达，带来精美、创意、动感、形象、时尚的全新</a:t>
            </a:r>
            <a:r>
              <a:rPr lang="en-US" altLang="zh-CN" sz="1600" dirty="0">
                <a:solidFill>
                  <a:srgbClr val="FFFFFF"/>
                </a:solidFill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</a:rPr>
              <a:t>体验。</a:t>
            </a:r>
            <a:endParaRPr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53" name="Rectangle 36"/>
          <p:cNvSpPr>
            <a:spLocks noChangeArrowheads="1"/>
          </p:cNvSpPr>
          <p:nvPr/>
        </p:nvSpPr>
        <p:spPr bwMode="auto">
          <a:xfrm>
            <a:off x="8411688" y="2707927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rgbClr val="FFFFFF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400" b="1" dirty="0">
              <a:solidFill>
                <a:srgbClr val="FFFFFF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:wipe/>
      </p:transition>
    </mc:Choice>
    <mc:Fallback>
      <p:transition spd="slow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9" grpId="0" animBg="1"/>
      <p:bldP spid="30" grpId="0" animBg="1"/>
      <p:bldP spid="31" grpId="0" animBg="1"/>
      <p:bldP spid="43" grpId="0" animBg="1"/>
      <p:bldP spid="36" grpId="0" animBg="1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19511" y="1873294"/>
            <a:ext cx="1552979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+mn-ea"/>
              </a:rPr>
              <a:t>-02-</a:t>
            </a:r>
            <a:endParaRPr lang="zh-CN" altLang="en-US" sz="6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18125" y="2847373"/>
            <a:ext cx="6955751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+mn-ea"/>
              </a:rPr>
              <a:t>请在此处添加标题</a:t>
            </a:r>
            <a:endParaRPr lang="zh-CN" altLang="en-US" sz="6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文本框 25"/>
          <p:cNvSpPr txBox="1">
            <a:spLocks noChangeArrowheads="1"/>
          </p:cNvSpPr>
          <p:nvPr/>
        </p:nvSpPr>
        <p:spPr bwMode="auto">
          <a:xfrm>
            <a:off x="2866804" y="3955369"/>
            <a:ext cx="6458394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rPr>
              <a:t>Thought for customer service is the sacred mission of design.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75200" y="4575221"/>
            <a:ext cx="2641600" cy="409486"/>
          </a:xfrm>
          <a:prstGeom prst="rect">
            <a:avLst/>
          </a:prstGeom>
          <a:solidFill>
            <a:srgbClr val="BC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—xxx—</a:t>
            </a:r>
            <a:endParaRPr kumimoji="0" lang="zh-CN" altLang="en-US" sz="2000" b="0" i="0" u="none" strike="noStrike" kern="0" cap="none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switch dir="r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2117249" y="2521148"/>
            <a:ext cx="2415086" cy="2051066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2004129" y="3721768"/>
            <a:ext cx="3024868" cy="12246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2408261" y="2803286"/>
            <a:ext cx="2265590" cy="1959428"/>
          </a:xfrm>
          <a:prstGeom prst="line">
            <a:avLst/>
          </a:prstGeom>
          <a:ln w="2857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椭圆 10"/>
          <p:cNvSpPr>
            <a:spLocks noChangeAspect="1"/>
          </p:cNvSpPr>
          <p:nvPr/>
        </p:nvSpPr>
        <p:spPr>
          <a:xfrm>
            <a:off x="4418278" y="2289009"/>
            <a:ext cx="828000" cy="828000"/>
          </a:xfrm>
          <a:prstGeom prst="ellipse">
            <a:avLst/>
          </a:prstGeom>
          <a:solidFill>
            <a:srgbClr val="FFFFFF"/>
          </a:solidFill>
          <a:ln w="15875" cap="flat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BC2121">
                  <a:alpha val="99000"/>
                </a:srgbClr>
              </a:solidFill>
              <a:latin typeface="+mn-ea"/>
            </a:endParaRPr>
          </a:p>
        </p:txBody>
      </p:sp>
      <p:sp>
        <p:nvSpPr>
          <p:cNvPr id="12" name="椭圆 11"/>
          <p:cNvSpPr>
            <a:spLocks noChangeAspect="1"/>
          </p:cNvSpPr>
          <p:nvPr/>
        </p:nvSpPr>
        <p:spPr>
          <a:xfrm>
            <a:off x="4437328" y="4418382"/>
            <a:ext cx="828000" cy="828000"/>
          </a:xfrm>
          <a:prstGeom prst="ellipse">
            <a:avLst/>
          </a:prstGeom>
          <a:solidFill>
            <a:srgbClr val="FFFFFF"/>
          </a:solidFill>
          <a:ln w="15875" cap="flat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BC2121">
                  <a:alpha val="99000"/>
                </a:srgbClr>
              </a:solidFill>
              <a:latin typeface="+mn-ea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2011283" y="2289009"/>
            <a:ext cx="828000" cy="828000"/>
          </a:xfrm>
          <a:prstGeom prst="ellipse">
            <a:avLst/>
          </a:prstGeom>
          <a:solidFill>
            <a:srgbClr val="FFFFFF"/>
          </a:solidFill>
          <a:ln w="15875" cap="flat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BC2121">
                  <a:alpha val="99000"/>
                </a:srgbClr>
              </a:solidFill>
              <a:latin typeface="+mn-ea"/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1610665" y="3375807"/>
            <a:ext cx="828000" cy="828000"/>
          </a:xfrm>
          <a:prstGeom prst="ellipse">
            <a:avLst/>
          </a:prstGeom>
          <a:solidFill>
            <a:srgbClr val="FFFFFF"/>
          </a:solidFill>
          <a:ln w="15875" cap="flat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BC2121">
                  <a:alpha val="99000"/>
                </a:srgbClr>
              </a:solidFill>
              <a:latin typeface="+mn-ea"/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1970705" y="4418382"/>
            <a:ext cx="828000" cy="828000"/>
          </a:xfrm>
          <a:prstGeom prst="ellipse">
            <a:avLst/>
          </a:prstGeom>
          <a:solidFill>
            <a:srgbClr val="FFFFFF"/>
          </a:solidFill>
          <a:ln w="15875" cap="flat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BC2121">
                  <a:alpha val="99000"/>
                </a:srgbClr>
              </a:solidFill>
              <a:latin typeface="+mn-ea"/>
            </a:endParaRPr>
          </a:p>
        </p:txBody>
      </p:sp>
      <p:sp>
        <p:nvSpPr>
          <p:cNvPr id="16" name="椭圆 15"/>
          <p:cNvSpPr>
            <a:spLocks noChangeAspect="1"/>
          </p:cNvSpPr>
          <p:nvPr/>
        </p:nvSpPr>
        <p:spPr>
          <a:xfrm>
            <a:off x="4809703" y="3375807"/>
            <a:ext cx="828000" cy="828000"/>
          </a:xfrm>
          <a:prstGeom prst="ellipse">
            <a:avLst/>
          </a:prstGeom>
          <a:solidFill>
            <a:srgbClr val="FFFFFF"/>
          </a:solidFill>
          <a:ln w="15875" cap="flat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BC2121">
                  <a:alpha val="99000"/>
                </a:srgbClr>
              </a:solidFill>
              <a:latin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949643" y="3071390"/>
            <a:ext cx="1296000" cy="1296000"/>
            <a:chOff x="2949643" y="3071390"/>
            <a:chExt cx="1296000" cy="1296000"/>
          </a:xfrm>
          <a:solidFill>
            <a:srgbClr val="BC2121"/>
          </a:solidFill>
        </p:grpSpPr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2949643" y="3071390"/>
              <a:ext cx="1296000" cy="129600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n w="22225">
                  <a:solidFill>
                    <a:schemeClr val="bg1"/>
                  </a:solidFill>
                </a:ln>
                <a:solidFill>
                  <a:srgbClr val="BC2121">
                    <a:alpha val="99000"/>
                  </a:srgbClr>
                </a:solidFill>
                <a:effectLst>
                  <a:innerShdw blurRad="63500" dist="25400" dir="16020000">
                    <a:prstClr val="black">
                      <a:alpha val="50000"/>
                    </a:prstClr>
                  </a:innerShdw>
                </a:effectLst>
                <a:latin typeface="+mn-ea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3289598" y="3416553"/>
              <a:ext cx="681302" cy="523950"/>
              <a:chOff x="8740775" y="1133475"/>
              <a:chExt cx="646113" cy="496888"/>
            </a:xfrm>
            <a:grpFill/>
          </p:grpSpPr>
          <p:sp>
            <p:nvSpPr>
              <p:cNvPr id="20" name="Freeform 14"/>
              <p:cNvSpPr>
                <a:spLocks noEditPoints="1"/>
              </p:cNvSpPr>
              <p:nvPr/>
            </p:nvSpPr>
            <p:spPr bwMode="auto">
              <a:xfrm>
                <a:off x="8991600" y="1373188"/>
                <a:ext cx="395288" cy="206375"/>
              </a:xfrm>
              <a:custGeom>
                <a:avLst/>
                <a:gdLst>
                  <a:gd name="T0" fmla="*/ 61 w 105"/>
                  <a:gd name="T1" fmla="*/ 0 h 54"/>
                  <a:gd name="T2" fmla="*/ 50 w 105"/>
                  <a:gd name="T3" fmla="*/ 13 h 54"/>
                  <a:gd name="T4" fmla="*/ 76 w 105"/>
                  <a:gd name="T5" fmla="*/ 54 h 54"/>
                  <a:gd name="T6" fmla="*/ 105 w 105"/>
                  <a:gd name="T7" fmla="*/ 54 h 54"/>
                  <a:gd name="T8" fmla="*/ 61 w 105"/>
                  <a:gd name="T9" fmla="*/ 0 h 54"/>
                  <a:gd name="T10" fmla="*/ 0 w 105"/>
                  <a:gd name="T11" fmla="*/ 15 h 54"/>
                  <a:gd name="T12" fmla="*/ 1 w 105"/>
                  <a:gd name="T13" fmla="*/ 15 h 54"/>
                  <a:gd name="T14" fmla="*/ 1 w 105"/>
                  <a:gd name="T15" fmla="*/ 15 h 54"/>
                  <a:gd name="T16" fmla="*/ 1 w 105"/>
                  <a:gd name="T17" fmla="*/ 15 h 54"/>
                  <a:gd name="T18" fmla="*/ 0 w 105"/>
                  <a:gd name="T19" fmla="*/ 15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5" h="54">
                    <a:moveTo>
                      <a:pt x="61" y="0"/>
                    </a:moveTo>
                    <a:cubicBezTo>
                      <a:pt x="50" y="13"/>
                      <a:pt x="50" y="13"/>
                      <a:pt x="50" y="13"/>
                    </a:cubicBezTo>
                    <a:cubicBezTo>
                      <a:pt x="62" y="23"/>
                      <a:pt x="71" y="38"/>
                      <a:pt x="76" y="54"/>
                    </a:cubicBezTo>
                    <a:cubicBezTo>
                      <a:pt x="105" y="54"/>
                      <a:pt x="105" y="54"/>
                      <a:pt x="105" y="54"/>
                    </a:cubicBezTo>
                    <a:cubicBezTo>
                      <a:pt x="101" y="28"/>
                      <a:pt x="84" y="7"/>
                      <a:pt x="61" y="0"/>
                    </a:cubicBezTo>
                    <a:close/>
                    <a:moveTo>
                      <a:pt x="0" y="15"/>
                    </a:move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1" y="15"/>
                      <a:pt x="1" y="15"/>
                      <a:pt x="0" y="1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pPr algn="ctr" defTabSz="685800"/>
                <a:endParaRPr lang="zh-CN" altLang="en-US" sz="1400">
                  <a:solidFill>
                    <a:srgbClr val="BC2121">
                      <a:alpha val="99000"/>
                    </a:srgbClr>
                  </a:solidFill>
                  <a:latin typeface="+mn-ea"/>
                </a:endParaRPr>
              </a:p>
            </p:txBody>
          </p:sp>
          <p:sp>
            <p:nvSpPr>
              <p:cNvPr id="21" name="Freeform 15"/>
              <p:cNvSpPr/>
              <p:nvPr/>
            </p:nvSpPr>
            <p:spPr bwMode="auto">
              <a:xfrm>
                <a:off x="9104313" y="1133475"/>
                <a:ext cx="161925" cy="233363"/>
              </a:xfrm>
              <a:custGeom>
                <a:avLst/>
                <a:gdLst>
                  <a:gd name="T0" fmla="*/ 14 w 43"/>
                  <a:gd name="T1" fmla="*/ 35 h 61"/>
                  <a:gd name="T2" fmla="*/ 5 w 43"/>
                  <a:gd name="T3" fmla="*/ 60 h 61"/>
                  <a:gd name="T4" fmla="*/ 13 w 43"/>
                  <a:gd name="T5" fmla="*/ 61 h 61"/>
                  <a:gd name="T6" fmla="*/ 43 w 43"/>
                  <a:gd name="T7" fmla="*/ 31 h 61"/>
                  <a:gd name="T8" fmla="*/ 13 w 43"/>
                  <a:gd name="T9" fmla="*/ 0 h 61"/>
                  <a:gd name="T10" fmla="*/ 0 w 43"/>
                  <a:gd name="T11" fmla="*/ 3 h 61"/>
                  <a:gd name="T12" fmla="*/ 14 w 43"/>
                  <a:gd name="T13" fmla="*/ 3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61">
                    <a:moveTo>
                      <a:pt x="14" y="35"/>
                    </a:moveTo>
                    <a:cubicBezTo>
                      <a:pt x="14" y="44"/>
                      <a:pt x="11" y="53"/>
                      <a:pt x="5" y="60"/>
                    </a:cubicBezTo>
                    <a:cubicBezTo>
                      <a:pt x="8" y="61"/>
                      <a:pt x="10" y="61"/>
                      <a:pt x="13" y="61"/>
                    </a:cubicBezTo>
                    <a:cubicBezTo>
                      <a:pt x="30" y="61"/>
                      <a:pt x="43" y="47"/>
                      <a:pt x="43" y="31"/>
                    </a:cubicBezTo>
                    <a:cubicBezTo>
                      <a:pt x="43" y="14"/>
                      <a:pt x="30" y="0"/>
                      <a:pt x="13" y="0"/>
                    </a:cubicBezTo>
                    <a:cubicBezTo>
                      <a:pt x="8" y="0"/>
                      <a:pt x="4" y="1"/>
                      <a:pt x="0" y="3"/>
                    </a:cubicBezTo>
                    <a:cubicBezTo>
                      <a:pt x="8" y="11"/>
                      <a:pt x="14" y="22"/>
                      <a:pt x="14" y="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pPr algn="ctr" defTabSz="685800"/>
                <a:endParaRPr lang="zh-CN" altLang="en-US" sz="1400">
                  <a:solidFill>
                    <a:srgbClr val="BC2121">
                      <a:alpha val="99000"/>
                    </a:srgbClr>
                  </a:solidFill>
                  <a:latin typeface="+mn-ea"/>
                </a:endParaRPr>
              </a:p>
            </p:txBody>
          </p:sp>
          <p:sp>
            <p:nvSpPr>
              <p:cNvPr id="22" name="Oval 16"/>
              <p:cNvSpPr>
                <a:spLocks noChangeArrowheads="1"/>
              </p:cNvSpPr>
              <p:nvPr/>
            </p:nvSpPr>
            <p:spPr bwMode="auto">
              <a:xfrm>
                <a:off x="8867775" y="1136650"/>
                <a:ext cx="252413" cy="25558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pPr algn="ctr" defTabSz="685800"/>
                <a:endParaRPr lang="zh-CN" altLang="en-US" sz="1400">
                  <a:solidFill>
                    <a:srgbClr val="BC2121">
                      <a:alpha val="99000"/>
                    </a:srgbClr>
                  </a:solidFill>
                  <a:latin typeface="+mn-ea"/>
                </a:endParaRPr>
              </a:p>
            </p:txBody>
          </p:sp>
          <p:sp>
            <p:nvSpPr>
              <p:cNvPr id="23" name="Freeform 17"/>
              <p:cNvSpPr/>
              <p:nvPr/>
            </p:nvSpPr>
            <p:spPr bwMode="auto">
              <a:xfrm>
                <a:off x="8740775" y="1400175"/>
                <a:ext cx="511175" cy="230188"/>
              </a:xfrm>
              <a:custGeom>
                <a:avLst/>
                <a:gdLst>
                  <a:gd name="T0" fmla="*/ 136 w 136"/>
                  <a:gd name="T1" fmla="*/ 60 h 60"/>
                  <a:gd name="T2" fmla="*/ 88 w 136"/>
                  <a:gd name="T3" fmla="*/ 0 h 60"/>
                  <a:gd name="T4" fmla="*/ 68 w 136"/>
                  <a:gd name="T5" fmla="*/ 23 h 60"/>
                  <a:gd name="T6" fmla="*/ 48 w 136"/>
                  <a:gd name="T7" fmla="*/ 0 h 60"/>
                  <a:gd name="T8" fmla="*/ 0 w 136"/>
                  <a:gd name="T9" fmla="*/ 60 h 60"/>
                  <a:gd name="T10" fmla="*/ 136 w 136"/>
                  <a:gd name="T11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6" h="60">
                    <a:moveTo>
                      <a:pt x="136" y="60"/>
                    </a:moveTo>
                    <a:cubicBezTo>
                      <a:pt x="131" y="31"/>
                      <a:pt x="112" y="8"/>
                      <a:pt x="88" y="0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3" y="8"/>
                      <a:pt x="4" y="31"/>
                      <a:pt x="0" y="60"/>
                    </a:cubicBezTo>
                    <a:lnTo>
                      <a:pt x="136" y="6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ctr" anchorCtr="0" compatLnSpc="1"/>
              <a:lstStyle/>
              <a:p>
                <a:pPr algn="ctr" defTabSz="685800"/>
                <a:endParaRPr lang="zh-CN" altLang="en-US" sz="1400">
                  <a:solidFill>
                    <a:srgbClr val="BC2121">
                      <a:alpha val="99000"/>
                    </a:srgbClr>
                  </a:solidFill>
                  <a:latin typeface="+mn-ea"/>
                </a:endParaRPr>
              </a:p>
            </p:txBody>
          </p:sp>
        </p:grpSp>
      </p:grpSp>
      <p:sp>
        <p:nvSpPr>
          <p:cNvPr id="24" name="矩形 23"/>
          <p:cNvSpPr/>
          <p:nvPr/>
        </p:nvSpPr>
        <p:spPr bwMode="auto">
          <a:xfrm>
            <a:off x="1995319" y="2533732"/>
            <a:ext cx="857054" cy="338554"/>
          </a:xfrm>
          <a:prstGeom prst="rect">
            <a:avLst/>
          </a:prstGeom>
          <a:noFill/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zh-CN" altLang="en-US" sz="1600" b="1" dirty="0">
                <a:solidFill>
                  <a:srgbClr val="BC2121">
                    <a:alpha val="99000"/>
                  </a:srgbClr>
                </a:solidFill>
                <a:latin typeface="+mn-ea"/>
              </a:rPr>
              <a:t>号召力</a:t>
            </a:r>
            <a:endParaRPr lang="zh-CN" altLang="en-US" sz="1600" b="1" dirty="0">
              <a:solidFill>
                <a:srgbClr val="BC2121">
                  <a:alpha val="99000"/>
                </a:srgbClr>
              </a:solidFill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1597456" y="3620530"/>
            <a:ext cx="857054" cy="338554"/>
          </a:xfrm>
          <a:prstGeom prst="rect">
            <a:avLst/>
          </a:prstGeom>
          <a:noFill/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zh-CN" altLang="en-US" sz="1600" b="1" dirty="0">
                <a:solidFill>
                  <a:srgbClr val="BC2121">
                    <a:alpha val="99000"/>
                  </a:srgbClr>
                </a:solidFill>
                <a:latin typeface="+mn-ea"/>
              </a:rPr>
              <a:t>合作力</a:t>
            </a:r>
            <a:endParaRPr lang="zh-CN" altLang="en-US" sz="1600" b="1" dirty="0">
              <a:solidFill>
                <a:srgbClr val="BC2121">
                  <a:alpha val="99000"/>
                </a:srgbClr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1959885" y="4663105"/>
            <a:ext cx="857054" cy="338554"/>
          </a:xfrm>
          <a:prstGeom prst="rect">
            <a:avLst/>
          </a:prstGeom>
          <a:noFill/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zh-CN" altLang="en-US" sz="1600" b="1" dirty="0">
                <a:solidFill>
                  <a:srgbClr val="BC2121">
                    <a:alpha val="99000"/>
                  </a:srgbClr>
                </a:solidFill>
                <a:latin typeface="+mn-ea"/>
              </a:rPr>
              <a:t>决策力</a:t>
            </a:r>
            <a:endParaRPr lang="zh-CN" altLang="en-US" sz="1600" b="1" dirty="0">
              <a:solidFill>
                <a:srgbClr val="BC2121">
                  <a:alpha val="99000"/>
                </a:srgbClr>
              </a:solidFill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4399547" y="2533732"/>
            <a:ext cx="857054" cy="338554"/>
          </a:xfrm>
          <a:prstGeom prst="rect">
            <a:avLst/>
          </a:prstGeom>
          <a:noFill/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zh-CN" altLang="en-US" sz="1600" b="1" dirty="0">
                <a:solidFill>
                  <a:srgbClr val="BC2121">
                    <a:alpha val="99000"/>
                  </a:srgbClr>
                </a:solidFill>
                <a:latin typeface="+mn-ea"/>
              </a:rPr>
              <a:t>感召力</a:t>
            </a:r>
            <a:endParaRPr lang="zh-CN" altLang="en-US" sz="1600" b="1" dirty="0">
              <a:solidFill>
                <a:srgbClr val="BC2121">
                  <a:alpha val="99000"/>
                </a:srgbClr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4796821" y="3620530"/>
            <a:ext cx="857054" cy="338554"/>
          </a:xfrm>
          <a:prstGeom prst="rect">
            <a:avLst/>
          </a:prstGeom>
          <a:noFill/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zh-CN" altLang="en-US" sz="1600" b="1" dirty="0">
                <a:solidFill>
                  <a:srgbClr val="BC2121">
                    <a:alpha val="99000"/>
                  </a:srgbClr>
                </a:solidFill>
                <a:latin typeface="+mn-ea"/>
              </a:rPr>
              <a:t>执行力</a:t>
            </a:r>
            <a:endParaRPr lang="zh-CN" altLang="en-US" sz="1600" b="1" dirty="0">
              <a:solidFill>
                <a:srgbClr val="BC2121">
                  <a:alpha val="99000"/>
                </a:srgbClr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 bwMode="auto">
          <a:xfrm>
            <a:off x="4422985" y="4663105"/>
            <a:ext cx="857054" cy="338554"/>
          </a:xfrm>
          <a:prstGeom prst="rect">
            <a:avLst/>
          </a:prstGeom>
          <a:noFill/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zh-CN" altLang="en-US" sz="1600" b="1" dirty="0">
                <a:solidFill>
                  <a:srgbClr val="BC2121">
                    <a:alpha val="99000"/>
                  </a:srgbClr>
                </a:solidFill>
                <a:latin typeface="+mn-ea"/>
              </a:rPr>
              <a:t>创新力</a:t>
            </a:r>
            <a:endParaRPr lang="zh-CN" altLang="en-US" sz="1600" b="1" dirty="0">
              <a:solidFill>
                <a:srgbClr val="BC2121">
                  <a:alpha val="99000"/>
                </a:srgbClr>
              </a:solidFill>
              <a:latin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152724" y="3843814"/>
            <a:ext cx="4803774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FFF5F6"/>
                </a:solidFill>
              </a:rPr>
              <a:t>xxx</a:t>
            </a: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设计与制作，为您提供全方位的演示服务。我们拥有优秀的专业设计团队，严谨的逻辑思维、创意的图示化表达，带来精美、创意、动感、形象、时尚的全新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体验。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152724" y="3197483"/>
            <a:ext cx="38186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BC2121"/>
                </a:solidFill>
              </a:rPr>
              <a:t>PROFESSIONAL</a:t>
            </a:r>
            <a:endParaRPr lang="zh-CN" altLang="en-US" sz="3600" b="1" dirty="0">
              <a:solidFill>
                <a:srgbClr val="BC212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152724" y="2215818"/>
            <a:ext cx="45116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rgbClr val="BC2121"/>
                </a:solidFill>
              </a:rPr>
              <a:t>BUSINESS</a:t>
            </a:r>
            <a:endParaRPr lang="zh-CN" altLang="en-US" sz="6600" b="1" dirty="0">
              <a:solidFill>
                <a:srgbClr val="BC2121"/>
              </a:solidFill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9632671" y="3426527"/>
            <a:ext cx="259651" cy="223837"/>
          </a:xfrm>
          <a:prstGeom prst="triangle">
            <a:avLst/>
          </a:prstGeom>
          <a:solidFill>
            <a:srgbClr val="A500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>
        <p:wipe/>
      </p:transition>
    </mc:Choice>
    <mc:Fallback>
      <p:transition spd="slow" advTm="6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5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5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15"/>
          <p:cNvSpPr/>
          <p:nvPr/>
        </p:nvSpPr>
        <p:spPr>
          <a:xfrm>
            <a:off x="5495925" y="476250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85" name="任意多边形 84"/>
          <p:cNvSpPr/>
          <p:nvPr/>
        </p:nvSpPr>
        <p:spPr>
          <a:xfrm>
            <a:off x="5268912" y="2012950"/>
            <a:ext cx="457200" cy="2995613"/>
          </a:xfrm>
          <a:custGeom>
            <a:avLst/>
            <a:gdLst>
              <a:gd name="connsiteX0" fmla="*/ 0 w 457200"/>
              <a:gd name="connsiteY0" fmla="*/ 2479675 h 2995613"/>
              <a:gd name="connsiteX1" fmla="*/ 457200 w 457200"/>
              <a:gd name="connsiteY1" fmla="*/ 2479675 h 2995613"/>
              <a:gd name="connsiteX2" fmla="*/ 457200 w 457200"/>
              <a:gd name="connsiteY2" fmla="*/ 2737644 h 2995613"/>
              <a:gd name="connsiteX3" fmla="*/ 228600 w 457200"/>
              <a:gd name="connsiteY3" fmla="*/ 2995613 h 2995613"/>
              <a:gd name="connsiteX4" fmla="*/ 0 w 457200"/>
              <a:gd name="connsiteY4" fmla="*/ 2737644 h 2995613"/>
              <a:gd name="connsiteX5" fmla="*/ 0 w 457200"/>
              <a:gd name="connsiteY5" fmla="*/ 1827213 h 2995613"/>
              <a:gd name="connsiteX6" fmla="*/ 457200 w 457200"/>
              <a:gd name="connsiteY6" fmla="*/ 1827213 h 2995613"/>
              <a:gd name="connsiteX7" fmla="*/ 457200 w 457200"/>
              <a:gd name="connsiteY7" fmla="*/ 2471738 h 2995613"/>
              <a:gd name="connsiteX8" fmla="*/ 0 w 457200"/>
              <a:gd name="connsiteY8" fmla="*/ 2471738 h 2995613"/>
              <a:gd name="connsiteX9" fmla="*/ 0 w 457200"/>
              <a:gd name="connsiteY9" fmla="*/ 1174750 h 2995613"/>
              <a:gd name="connsiteX10" fmla="*/ 457200 w 457200"/>
              <a:gd name="connsiteY10" fmla="*/ 1174750 h 2995613"/>
              <a:gd name="connsiteX11" fmla="*/ 457200 w 457200"/>
              <a:gd name="connsiteY11" fmla="*/ 1819275 h 2995613"/>
              <a:gd name="connsiteX12" fmla="*/ 0 w 457200"/>
              <a:gd name="connsiteY12" fmla="*/ 1819275 h 2995613"/>
              <a:gd name="connsiteX13" fmla="*/ 0 w 457200"/>
              <a:gd name="connsiteY13" fmla="*/ 522288 h 2995613"/>
              <a:gd name="connsiteX14" fmla="*/ 457200 w 457200"/>
              <a:gd name="connsiteY14" fmla="*/ 522288 h 2995613"/>
              <a:gd name="connsiteX15" fmla="*/ 457200 w 457200"/>
              <a:gd name="connsiteY15" fmla="*/ 1166813 h 2995613"/>
              <a:gd name="connsiteX16" fmla="*/ 0 w 457200"/>
              <a:gd name="connsiteY16" fmla="*/ 1166813 h 2995613"/>
              <a:gd name="connsiteX17" fmla="*/ 228600 w 457200"/>
              <a:gd name="connsiteY17" fmla="*/ 0 h 2995613"/>
              <a:gd name="connsiteX18" fmla="*/ 457200 w 457200"/>
              <a:gd name="connsiteY18" fmla="*/ 257969 h 2995613"/>
              <a:gd name="connsiteX19" fmla="*/ 457200 w 457200"/>
              <a:gd name="connsiteY19" fmla="*/ 515938 h 2995613"/>
              <a:gd name="connsiteX20" fmla="*/ 0 w 457200"/>
              <a:gd name="connsiteY20" fmla="*/ 515938 h 2995613"/>
              <a:gd name="connsiteX21" fmla="*/ 0 w 457200"/>
              <a:gd name="connsiteY21" fmla="*/ 257969 h 2995613"/>
              <a:gd name="connsiteX22" fmla="*/ 228600 w 457200"/>
              <a:gd name="connsiteY22" fmla="*/ 0 h 2995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0" h="2995613">
                <a:moveTo>
                  <a:pt x="0" y="2479675"/>
                </a:moveTo>
                <a:lnTo>
                  <a:pt x="457200" y="2479675"/>
                </a:lnTo>
                <a:lnTo>
                  <a:pt x="457200" y="2737644"/>
                </a:lnTo>
                <a:cubicBezTo>
                  <a:pt x="457200" y="2880116"/>
                  <a:pt x="354852" y="2995613"/>
                  <a:pt x="228600" y="2995613"/>
                </a:cubicBezTo>
                <a:cubicBezTo>
                  <a:pt x="102348" y="2995613"/>
                  <a:pt x="0" y="2880116"/>
                  <a:pt x="0" y="2737644"/>
                </a:cubicBezTo>
                <a:close/>
                <a:moveTo>
                  <a:pt x="0" y="1827213"/>
                </a:moveTo>
                <a:lnTo>
                  <a:pt x="457200" y="1827213"/>
                </a:lnTo>
                <a:lnTo>
                  <a:pt x="457200" y="2471738"/>
                </a:lnTo>
                <a:lnTo>
                  <a:pt x="0" y="2471738"/>
                </a:lnTo>
                <a:close/>
                <a:moveTo>
                  <a:pt x="0" y="1174750"/>
                </a:moveTo>
                <a:lnTo>
                  <a:pt x="457200" y="1174750"/>
                </a:lnTo>
                <a:lnTo>
                  <a:pt x="457200" y="1819275"/>
                </a:lnTo>
                <a:lnTo>
                  <a:pt x="0" y="1819275"/>
                </a:lnTo>
                <a:close/>
                <a:moveTo>
                  <a:pt x="0" y="522288"/>
                </a:moveTo>
                <a:lnTo>
                  <a:pt x="457200" y="522288"/>
                </a:lnTo>
                <a:lnTo>
                  <a:pt x="457200" y="1166813"/>
                </a:lnTo>
                <a:lnTo>
                  <a:pt x="0" y="1166813"/>
                </a:lnTo>
                <a:close/>
                <a:moveTo>
                  <a:pt x="228600" y="0"/>
                </a:moveTo>
                <a:cubicBezTo>
                  <a:pt x="354852" y="0"/>
                  <a:pt x="457200" y="115497"/>
                  <a:pt x="457200" y="257969"/>
                </a:cubicBezTo>
                <a:lnTo>
                  <a:pt x="457200" y="515938"/>
                </a:lnTo>
                <a:lnTo>
                  <a:pt x="0" y="515938"/>
                </a:lnTo>
                <a:lnTo>
                  <a:pt x="0" y="257969"/>
                </a:lnTo>
                <a:cubicBezTo>
                  <a:pt x="0" y="115497"/>
                  <a:pt x="102348" y="0"/>
                  <a:pt x="2286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13" name="圆角矩形 12"/>
          <p:cNvSpPr/>
          <p:nvPr/>
        </p:nvSpPr>
        <p:spPr>
          <a:xfrm flipH="1" flipV="1">
            <a:off x="5267325" y="4492625"/>
            <a:ext cx="457200" cy="52387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14" name="TextBox 95"/>
          <p:cNvSpPr txBox="1">
            <a:spLocks noChangeArrowheads="1"/>
          </p:cNvSpPr>
          <p:nvPr/>
        </p:nvSpPr>
        <p:spPr bwMode="auto">
          <a:xfrm>
            <a:off x="5248004" y="4578350"/>
            <a:ext cx="492668" cy="27699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 dirty="0">
                <a:solidFill>
                  <a:srgbClr val="BC2121"/>
                </a:solidFill>
              </a:rPr>
              <a:t>15%</a:t>
            </a:r>
            <a:endParaRPr lang="zh-CN" altLang="en-US" b="1" dirty="0">
              <a:solidFill>
                <a:srgbClr val="BC2121"/>
              </a:solidFill>
            </a:endParaRPr>
          </a:p>
        </p:txBody>
      </p:sp>
      <p:sp>
        <p:nvSpPr>
          <p:cNvPr id="18" name="矩形 15"/>
          <p:cNvSpPr/>
          <p:nvPr/>
        </p:nvSpPr>
        <p:spPr>
          <a:xfrm>
            <a:off x="6370638" y="476250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19" name="矩形 15"/>
          <p:cNvSpPr/>
          <p:nvPr/>
        </p:nvSpPr>
        <p:spPr>
          <a:xfrm flipH="1">
            <a:off x="5927725" y="476250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86" name="任意多边形 85"/>
          <p:cNvSpPr/>
          <p:nvPr/>
        </p:nvSpPr>
        <p:spPr>
          <a:xfrm>
            <a:off x="6148388" y="2016124"/>
            <a:ext cx="457201" cy="2992439"/>
          </a:xfrm>
          <a:custGeom>
            <a:avLst/>
            <a:gdLst>
              <a:gd name="connsiteX0" fmla="*/ 1588 w 457201"/>
              <a:gd name="connsiteY0" fmla="*/ 2476501 h 2992439"/>
              <a:gd name="connsiteX1" fmla="*/ 457201 w 457201"/>
              <a:gd name="connsiteY1" fmla="*/ 2476501 h 2992439"/>
              <a:gd name="connsiteX2" fmla="*/ 457201 w 457201"/>
              <a:gd name="connsiteY2" fmla="*/ 2734470 h 2992439"/>
              <a:gd name="connsiteX3" fmla="*/ 229394 w 457201"/>
              <a:gd name="connsiteY3" fmla="*/ 2992439 h 2992439"/>
              <a:gd name="connsiteX4" fmla="*/ 1586 w 457201"/>
              <a:gd name="connsiteY4" fmla="*/ 2734470 h 2992439"/>
              <a:gd name="connsiteX5" fmla="*/ 0 w 457201"/>
              <a:gd name="connsiteY5" fmla="*/ 1825626 h 2992439"/>
              <a:gd name="connsiteX6" fmla="*/ 457200 w 457201"/>
              <a:gd name="connsiteY6" fmla="*/ 1825626 h 2992439"/>
              <a:gd name="connsiteX7" fmla="*/ 457200 w 457201"/>
              <a:gd name="connsiteY7" fmla="*/ 2470151 h 2992439"/>
              <a:gd name="connsiteX8" fmla="*/ 0 w 457201"/>
              <a:gd name="connsiteY8" fmla="*/ 2470151 h 2992439"/>
              <a:gd name="connsiteX9" fmla="*/ 1587 w 457201"/>
              <a:gd name="connsiteY9" fmla="*/ 1174751 h 2992439"/>
              <a:gd name="connsiteX10" fmla="*/ 457200 w 457201"/>
              <a:gd name="connsiteY10" fmla="*/ 1174751 h 2992439"/>
              <a:gd name="connsiteX11" fmla="*/ 457200 w 457201"/>
              <a:gd name="connsiteY11" fmla="*/ 1819276 h 2992439"/>
              <a:gd name="connsiteX12" fmla="*/ 1587 w 457201"/>
              <a:gd name="connsiteY12" fmla="*/ 1819276 h 2992439"/>
              <a:gd name="connsiteX13" fmla="*/ 1587 w 457201"/>
              <a:gd name="connsiteY13" fmla="*/ 522289 h 2992439"/>
              <a:gd name="connsiteX14" fmla="*/ 457200 w 457201"/>
              <a:gd name="connsiteY14" fmla="*/ 522289 h 2992439"/>
              <a:gd name="connsiteX15" fmla="*/ 457200 w 457201"/>
              <a:gd name="connsiteY15" fmla="*/ 1166814 h 2992439"/>
              <a:gd name="connsiteX16" fmla="*/ 1587 w 457201"/>
              <a:gd name="connsiteY16" fmla="*/ 1166814 h 2992439"/>
              <a:gd name="connsiteX17" fmla="*/ 229394 w 457201"/>
              <a:gd name="connsiteY17" fmla="*/ 0 h 2992439"/>
              <a:gd name="connsiteX18" fmla="*/ 457201 w 457201"/>
              <a:gd name="connsiteY18" fmla="*/ 257969 h 2992439"/>
              <a:gd name="connsiteX19" fmla="*/ 457201 w 457201"/>
              <a:gd name="connsiteY19" fmla="*/ 515938 h 2992439"/>
              <a:gd name="connsiteX20" fmla="*/ 1588 w 457201"/>
              <a:gd name="connsiteY20" fmla="*/ 515938 h 2992439"/>
              <a:gd name="connsiteX21" fmla="*/ 1586 w 457201"/>
              <a:gd name="connsiteY21" fmla="*/ 257969 h 2992439"/>
              <a:gd name="connsiteX22" fmla="*/ 229394 w 457201"/>
              <a:gd name="connsiteY22" fmla="*/ 0 h 299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1" h="2992439">
                <a:moveTo>
                  <a:pt x="1588" y="2476501"/>
                </a:moveTo>
                <a:lnTo>
                  <a:pt x="457201" y="2476501"/>
                </a:lnTo>
                <a:lnTo>
                  <a:pt x="457201" y="2734470"/>
                </a:lnTo>
                <a:cubicBezTo>
                  <a:pt x="457201" y="2876942"/>
                  <a:pt x="355208" y="2992439"/>
                  <a:pt x="229394" y="2992439"/>
                </a:cubicBezTo>
                <a:cubicBezTo>
                  <a:pt x="103580" y="2992439"/>
                  <a:pt x="1586" y="2876942"/>
                  <a:pt x="1586" y="2734470"/>
                </a:cubicBezTo>
                <a:close/>
                <a:moveTo>
                  <a:pt x="0" y="1825626"/>
                </a:moveTo>
                <a:lnTo>
                  <a:pt x="457200" y="1825626"/>
                </a:lnTo>
                <a:lnTo>
                  <a:pt x="457200" y="2470151"/>
                </a:lnTo>
                <a:lnTo>
                  <a:pt x="0" y="2470151"/>
                </a:lnTo>
                <a:close/>
                <a:moveTo>
                  <a:pt x="1587" y="1174751"/>
                </a:moveTo>
                <a:lnTo>
                  <a:pt x="457200" y="1174751"/>
                </a:lnTo>
                <a:lnTo>
                  <a:pt x="457200" y="1819276"/>
                </a:lnTo>
                <a:lnTo>
                  <a:pt x="1587" y="1819276"/>
                </a:lnTo>
                <a:close/>
                <a:moveTo>
                  <a:pt x="1587" y="522289"/>
                </a:moveTo>
                <a:lnTo>
                  <a:pt x="457200" y="522289"/>
                </a:lnTo>
                <a:lnTo>
                  <a:pt x="457200" y="1166814"/>
                </a:lnTo>
                <a:lnTo>
                  <a:pt x="1587" y="1166814"/>
                </a:lnTo>
                <a:close/>
                <a:moveTo>
                  <a:pt x="229394" y="0"/>
                </a:moveTo>
                <a:cubicBezTo>
                  <a:pt x="355208" y="0"/>
                  <a:pt x="457201" y="115497"/>
                  <a:pt x="457201" y="257969"/>
                </a:cubicBezTo>
                <a:lnTo>
                  <a:pt x="457201" y="515938"/>
                </a:lnTo>
                <a:lnTo>
                  <a:pt x="1588" y="515938"/>
                </a:lnTo>
                <a:lnTo>
                  <a:pt x="1586" y="257969"/>
                </a:lnTo>
                <a:cubicBezTo>
                  <a:pt x="1586" y="115497"/>
                  <a:pt x="103580" y="0"/>
                  <a:pt x="22939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22" name="圆角矩形 21"/>
          <p:cNvSpPr/>
          <p:nvPr/>
        </p:nvSpPr>
        <p:spPr>
          <a:xfrm flipH="1" flipV="1">
            <a:off x="6148388" y="4302125"/>
            <a:ext cx="457200" cy="70643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23" name="TextBox 104"/>
          <p:cNvSpPr txBox="1">
            <a:spLocks noChangeArrowheads="1"/>
          </p:cNvSpPr>
          <p:nvPr/>
        </p:nvSpPr>
        <p:spPr bwMode="auto">
          <a:xfrm>
            <a:off x="6133828" y="4478338"/>
            <a:ext cx="49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 dirty="0">
                <a:solidFill>
                  <a:srgbClr val="BC2121"/>
                </a:solidFill>
              </a:rPr>
              <a:t>20%</a:t>
            </a:r>
            <a:endParaRPr lang="zh-CN" altLang="en-US" b="1" dirty="0">
              <a:solidFill>
                <a:srgbClr val="BC2121"/>
              </a:solidFill>
            </a:endParaRPr>
          </a:p>
        </p:txBody>
      </p:sp>
      <p:sp>
        <p:nvSpPr>
          <p:cNvPr id="27" name="矩形 15"/>
          <p:cNvSpPr/>
          <p:nvPr/>
        </p:nvSpPr>
        <p:spPr>
          <a:xfrm>
            <a:off x="7251700" y="476250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28" name="矩形 15"/>
          <p:cNvSpPr/>
          <p:nvPr/>
        </p:nvSpPr>
        <p:spPr>
          <a:xfrm flipH="1">
            <a:off x="6808788" y="476250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87" name="任意多边形 86"/>
          <p:cNvSpPr/>
          <p:nvPr/>
        </p:nvSpPr>
        <p:spPr>
          <a:xfrm>
            <a:off x="7031038" y="2016124"/>
            <a:ext cx="457200" cy="2992438"/>
          </a:xfrm>
          <a:custGeom>
            <a:avLst/>
            <a:gdLst>
              <a:gd name="connsiteX0" fmla="*/ 0 w 457200"/>
              <a:gd name="connsiteY0" fmla="*/ 2476500 h 2992438"/>
              <a:gd name="connsiteX1" fmla="*/ 457200 w 457200"/>
              <a:gd name="connsiteY1" fmla="*/ 2476500 h 2992438"/>
              <a:gd name="connsiteX2" fmla="*/ 457200 w 457200"/>
              <a:gd name="connsiteY2" fmla="*/ 2734469 h 2992438"/>
              <a:gd name="connsiteX3" fmla="*/ 228600 w 457200"/>
              <a:gd name="connsiteY3" fmla="*/ 2992438 h 2992438"/>
              <a:gd name="connsiteX4" fmla="*/ 0 w 457200"/>
              <a:gd name="connsiteY4" fmla="*/ 2734469 h 2992438"/>
              <a:gd name="connsiteX5" fmla="*/ 0 w 457200"/>
              <a:gd name="connsiteY5" fmla="*/ 1825625 h 2992438"/>
              <a:gd name="connsiteX6" fmla="*/ 455612 w 457200"/>
              <a:gd name="connsiteY6" fmla="*/ 1825625 h 2992438"/>
              <a:gd name="connsiteX7" fmla="*/ 455612 w 457200"/>
              <a:gd name="connsiteY7" fmla="*/ 2470150 h 2992438"/>
              <a:gd name="connsiteX8" fmla="*/ 0 w 457200"/>
              <a:gd name="connsiteY8" fmla="*/ 2470150 h 2992438"/>
              <a:gd name="connsiteX9" fmla="*/ 0 w 457200"/>
              <a:gd name="connsiteY9" fmla="*/ 1174750 h 2992438"/>
              <a:gd name="connsiteX10" fmla="*/ 457200 w 457200"/>
              <a:gd name="connsiteY10" fmla="*/ 1174750 h 2992438"/>
              <a:gd name="connsiteX11" fmla="*/ 457200 w 457200"/>
              <a:gd name="connsiteY11" fmla="*/ 1819275 h 2992438"/>
              <a:gd name="connsiteX12" fmla="*/ 0 w 457200"/>
              <a:gd name="connsiteY12" fmla="*/ 1819275 h 2992438"/>
              <a:gd name="connsiteX13" fmla="*/ 0 w 457200"/>
              <a:gd name="connsiteY13" fmla="*/ 522288 h 2992438"/>
              <a:gd name="connsiteX14" fmla="*/ 457200 w 457200"/>
              <a:gd name="connsiteY14" fmla="*/ 522288 h 2992438"/>
              <a:gd name="connsiteX15" fmla="*/ 457200 w 457200"/>
              <a:gd name="connsiteY15" fmla="*/ 1166813 h 2992438"/>
              <a:gd name="connsiteX16" fmla="*/ 0 w 457200"/>
              <a:gd name="connsiteY16" fmla="*/ 1166813 h 2992438"/>
              <a:gd name="connsiteX17" fmla="*/ 228600 w 457200"/>
              <a:gd name="connsiteY17" fmla="*/ 0 h 2992438"/>
              <a:gd name="connsiteX18" fmla="*/ 457200 w 457200"/>
              <a:gd name="connsiteY18" fmla="*/ 257969 h 2992438"/>
              <a:gd name="connsiteX19" fmla="*/ 457200 w 457200"/>
              <a:gd name="connsiteY19" fmla="*/ 515938 h 2992438"/>
              <a:gd name="connsiteX20" fmla="*/ 0 w 457200"/>
              <a:gd name="connsiteY20" fmla="*/ 515938 h 2992438"/>
              <a:gd name="connsiteX21" fmla="*/ 0 w 457200"/>
              <a:gd name="connsiteY21" fmla="*/ 257969 h 2992438"/>
              <a:gd name="connsiteX22" fmla="*/ 228600 w 457200"/>
              <a:gd name="connsiteY22" fmla="*/ 0 h 299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0" h="2992438">
                <a:moveTo>
                  <a:pt x="0" y="2476500"/>
                </a:moveTo>
                <a:lnTo>
                  <a:pt x="457200" y="2476500"/>
                </a:lnTo>
                <a:lnTo>
                  <a:pt x="457200" y="2734469"/>
                </a:lnTo>
                <a:cubicBezTo>
                  <a:pt x="457200" y="2876941"/>
                  <a:pt x="354852" y="2992438"/>
                  <a:pt x="228600" y="2992438"/>
                </a:cubicBezTo>
                <a:cubicBezTo>
                  <a:pt x="102348" y="2992438"/>
                  <a:pt x="0" y="2876941"/>
                  <a:pt x="0" y="2734469"/>
                </a:cubicBezTo>
                <a:close/>
                <a:moveTo>
                  <a:pt x="0" y="1825625"/>
                </a:moveTo>
                <a:lnTo>
                  <a:pt x="455612" y="1825625"/>
                </a:lnTo>
                <a:lnTo>
                  <a:pt x="455612" y="2470150"/>
                </a:lnTo>
                <a:lnTo>
                  <a:pt x="0" y="2470150"/>
                </a:lnTo>
                <a:close/>
                <a:moveTo>
                  <a:pt x="0" y="1174750"/>
                </a:moveTo>
                <a:lnTo>
                  <a:pt x="457200" y="1174750"/>
                </a:lnTo>
                <a:lnTo>
                  <a:pt x="457200" y="1819275"/>
                </a:lnTo>
                <a:lnTo>
                  <a:pt x="0" y="1819275"/>
                </a:lnTo>
                <a:close/>
                <a:moveTo>
                  <a:pt x="0" y="522288"/>
                </a:moveTo>
                <a:lnTo>
                  <a:pt x="457200" y="522288"/>
                </a:lnTo>
                <a:lnTo>
                  <a:pt x="457200" y="1166813"/>
                </a:lnTo>
                <a:lnTo>
                  <a:pt x="0" y="1166813"/>
                </a:lnTo>
                <a:close/>
                <a:moveTo>
                  <a:pt x="228600" y="0"/>
                </a:moveTo>
                <a:cubicBezTo>
                  <a:pt x="354852" y="0"/>
                  <a:pt x="457200" y="115497"/>
                  <a:pt x="457200" y="257969"/>
                </a:cubicBezTo>
                <a:lnTo>
                  <a:pt x="457200" y="515938"/>
                </a:lnTo>
                <a:lnTo>
                  <a:pt x="0" y="515938"/>
                </a:lnTo>
                <a:lnTo>
                  <a:pt x="0" y="257969"/>
                </a:lnTo>
                <a:cubicBezTo>
                  <a:pt x="0" y="115497"/>
                  <a:pt x="102348" y="0"/>
                  <a:pt x="2286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31" name="圆角矩形 30"/>
          <p:cNvSpPr/>
          <p:nvPr/>
        </p:nvSpPr>
        <p:spPr>
          <a:xfrm flipH="1" flipV="1">
            <a:off x="7031038" y="4076700"/>
            <a:ext cx="455612" cy="93186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32" name="TextBox 113"/>
          <p:cNvSpPr txBox="1">
            <a:spLocks noChangeArrowheads="1"/>
          </p:cNvSpPr>
          <p:nvPr/>
        </p:nvSpPr>
        <p:spPr bwMode="auto">
          <a:xfrm>
            <a:off x="7010128" y="4262438"/>
            <a:ext cx="49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>
                <a:solidFill>
                  <a:srgbClr val="BC2121"/>
                </a:solidFill>
              </a:rPr>
              <a:t>25%</a:t>
            </a:r>
            <a:endParaRPr lang="zh-CN" altLang="en-US" b="1">
              <a:solidFill>
                <a:srgbClr val="BC2121"/>
              </a:solidFill>
            </a:endParaRPr>
          </a:p>
        </p:txBody>
      </p:sp>
      <p:sp>
        <p:nvSpPr>
          <p:cNvPr id="36" name="矩形 15"/>
          <p:cNvSpPr/>
          <p:nvPr/>
        </p:nvSpPr>
        <p:spPr>
          <a:xfrm>
            <a:off x="8134350" y="4762500"/>
            <a:ext cx="455613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37" name="矩形 15"/>
          <p:cNvSpPr/>
          <p:nvPr/>
        </p:nvSpPr>
        <p:spPr>
          <a:xfrm flipH="1">
            <a:off x="7691438" y="4762500"/>
            <a:ext cx="455612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88" name="任意多边形 87"/>
          <p:cNvSpPr/>
          <p:nvPr/>
        </p:nvSpPr>
        <p:spPr>
          <a:xfrm>
            <a:off x="7912100" y="2016124"/>
            <a:ext cx="457200" cy="2992438"/>
          </a:xfrm>
          <a:custGeom>
            <a:avLst/>
            <a:gdLst>
              <a:gd name="connsiteX0" fmla="*/ 0 w 457200"/>
              <a:gd name="connsiteY0" fmla="*/ 2476500 h 2992438"/>
              <a:gd name="connsiteX1" fmla="*/ 457200 w 457200"/>
              <a:gd name="connsiteY1" fmla="*/ 2476500 h 2992438"/>
              <a:gd name="connsiteX2" fmla="*/ 457200 w 457200"/>
              <a:gd name="connsiteY2" fmla="*/ 2734469 h 2992438"/>
              <a:gd name="connsiteX3" fmla="*/ 228600 w 457200"/>
              <a:gd name="connsiteY3" fmla="*/ 2992438 h 2992438"/>
              <a:gd name="connsiteX4" fmla="*/ 0 w 457200"/>
              <a:gd name="connsiteY4" fmla="*/ 2734469 h 2992438"/>
              <a:gd name="connsiteX5" fmla="*/ 0 w 457200"/>
              <a:gd name="connsiteY5" fmla="*/ 1825625 h 2992438"/>
              <a:gd name="connsiteX6" fmla="*/ 455613 w 457200"/>
              <a:gd name="connsiteY6" fmla="*/ 1825625 h 2992438"/>
              <a:gd name="connsiteX7" fmla="*/ 455613 w 457200"/>
              <a:gd name="connsiteY7" fmla="*/ 2470150 h 2992438"/>
              <a:gd name="connsiteX8" fmla="*/ 0 w 457200"/>
              <a:gd name="connsiteY8" fmla="*/ 2470150 h 2992438"/>
              <a:gd name="connsiteX9" fmla="*/ 0 w 457200"/>
              <a:gd name="connsiteY9" fmla="*/ 1173163 h 2992438"/>
              <a:gd name="connsiteX10" fmla="*/ 457200 w 457200"/>
              <a:gd name="connsiteY10" fmla="*/ 1173163 h 2992438"/>
              <a:gd name="connsiteX11" fmla="*/ 457200 w 457200"/>
              <a:gd name="connsiteY11" fmla="*/ 1819275 h 2992438"/>
              <a:gd name="connsiteX12" fmla="*/ 0 w 457200"/>
              <a:gd name="connsiteY12" fmla="*/ 1819275 h 2992438"/>
              <a:gd name="connsiteX13" fmla="*/ 0 w 457200"/>
              <a:gd name="connsiteY13" fmla="*/ 522288 h 2992438"/>
              <a:gd name="connsiteX14" fmla="*/ 457200 w 457200"/>
              <a:gd name="connsiteY14" fmla="*/ 522288 h 2992438"/>
              <a:gd name="connsiteX15" fmla="*/ 457200 w 457200"/>
              <a:gd name="connsiteY15" fmla="*/ 1166813 h 2992438"/>
              <a:gd name="connsiteX16" fmla="*/ 0 w 457200"/>
              <a:gd name="connsiteY16" fmla="*/ 1166813 h 2992438"/>
              <a:gd name="connsiteX17" fmla="*/ 228600 w 457200"/>
              <a:gd name="connsiteY17" fmla="*/ 0 h 2992438"/>
              <a:gd name="connsiteX18" fmla="*/ 457200 w 457200"/>
              <a:gd name="connsiteY18" fmla="*/ 257969 h 2992438"/>
              <a:gd name="connsiteX19" fmla="*/ 457200 w 457200"/>
              <a:gd name="connsiteY19" fmla="*/ 515938 h 2992438"/>
              <a:gd name="connsiteX20" fmla="*/ 0 w 457200"/>
              <a:gd name="connsiteY20" fmla="*/ 515938 h 2992438"/>
              <a:gd name="connsiteX21" fmla="*/ 0 w 457200"/>
              <a:gd name="connsiteY21" fmla="*/ 257969 h 2992438"/>
              <a:gd name="connsiteX22" fmla="*/ 228600 w 457200"/>
              <a:gd name="connsiteY22" fmla="*/ 0 h 299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0" h="2992438">
                <a:moveTo>
                  <a:pt x="0" y="2476500"/>
                </a:moveTo>
                <a:lnTo>
                  <a:pt x="457200" y="2476500"/>
                </a:lnTo>
                <a:lnTo>
                  <a:pt x="457200" y="2734469"/>
                </a:lnTo>
                <a:cubicBezTo>
                  <a:pt x="457200" y="2876941"/>
                  <a:pt x="354852" y="2992438"/>
                  <a:pt x="228600" y="2992438"/>
                </a:cubicBezTo>
                <a:cubicBezTo>
                  <a:pt x="102348" y="2992438"/>
                  <a:pt x="0" y="2876941"/>
                  <a:pt x="0" y="2734469"/>
                </a:cubicBezTo>
                <a:close/>
                <a:moveTo>
                  <a:pt x="0" y="1825625"/>
                </a:moveTo>
                <a:lnTo>
                  <a:pt x="455613" y="1825625"/>
                </a:lnTo>
                <a:lnTo>
                  <a:pt x="455613" y="2470150"/>
                </a:lnTo>
                <a:lnTo>
                  <a:pt x="0" y="2470150"/>
                </a:lnTo>
                <a:close/>
                <a:moveTo>
                  <a:pt x="0" y="1173163"/>
                </a:moveTo>
                <a:lnTo>
                  <a:pt x="457200" y="1173163"/>
                </a:lnTo>
                <a:lnTo>
                  <a:pt x="457200" y="1819275"/>
                </a:lnTo>
                <a:lnTo>
                  <a:pt x="0" y="1819275"/>
                </a:lnTo>
                <a:close/>
                <a:moveTo>
                  <a:pt x="0" y="522288"/>
                </a:moveTo>
                <a:lnTo>
                  <a:pt x="457200" y="522288"/>
                </a:lnTo>
                <a:lnTo>
                  <a:pt x="457200" y="1166813"/>
                </a:lnTo>
                <a:lnTo>
                  <a:pt x="0" y="1166813"/>
                </a:lnTo>
                <a:close/>
                <a:moveTo>
                  <a:pt x="228600" y="0"/>
                </a:moveTo>
                <a:cubicBezTo>
                  <a:pt x="354852" y="0"/>
                  <a:pt x="457200" y="115497"/>
                  <a:pt x="457200" y="257969"/>
                </a:cubicBezTo>
                <a:lnTo>
                  <a:pt x="457200" y="515938"/>
                </a:lnTo>
                <a:lnTo>
                  <a:pt x="0" y="515938"/>
                </a:lnTo>
                <a:lnTo>
                  <a:pt x="0" y="257969"/>
                </a:lnTo>
                <a:cubicBezTo>
                  <a:pt x="0" y="115497"/>
                  <a:pt x="102348" y="0"/>
                  <a:pt x="2286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40" name="圆角矩形 39"/>
          <p:cNvSpPr/>
          <p:nvPr/>
        </p:nvSpPr>
        <p:spPr>
          <a:xfrm flipH="1" flipV="1">
            <a:off x="7912100" y="3511550"/>
            <a:ext cx="455613" cy="1497013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41" name="TextBox 122"/>
          <p:cNvSpPr txBox="1">
            <a:spLocks noChangeArrowheads="1"/>
          </p:cNvSpPr>
          <p:nvPr/>
        </p:nvSpPr>
        <p:spPr bwMode="auto">
          <a:xfrm>
            <a:off x="7896747" y="3724275"/>
            <a:ext cx="49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>
                <a:solidFill>
                  <a:srgbClr val="BC2121"/>
                </a:solidFill>
              </a:rPr>
              <a:t>45%</a:t>
            </a:r>
            <a:endParaRPr lang="zh-CN" altLang="en-US" b="1">
              <a:solidFill>
                <a:srgbClr val="BC2121"/>
              </a:solidFill>
            </a:endParaRPr>
          </a:p>
        </p:txBody>
      </p:sp>
      <p:sp>
        <p:nvSpPr>
          <p:cNvPr id="45" name="矩形 15"/>
          <p:cNvSpPr/>
          <p:nvPr/>
        </p:nvSpPr>
        <p:spPr>
          <a:xfrm>
            <a:off x="9015413" y="4762500"/>
            <a:ext cx="455612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46" name="矩形 15"/>
          <p:cNvSpPr/>
          <p:nvPr/>
        </p:nvSpPr>
        <p:spPr>
          <a:xfrm flipH="1">
            <a:off x="8564563" y="476250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89" name="任意多边形 88"/>
          <p:cNvSpPr/>
          <p:nvPr/>
        </p:nvSpPr>
        <p:spPr>
          <a:xfrm>
            <a:off x="8793163" y="2016124"/>
            <a:ext cx="457200" cy="2992438"/>
          </a:xfrm>
          <a:custGeom>
            <a:avLst/>
            <a:gdLst>
              <a:gd name="connsiteX0" fmla="*/ 0 w 457200"/>
              <a:gd name="connsiteY0" fmla="*/ 2476500 h 2992438"/>
              <a:gd name="connsiteX1" fmla="*/ 457200 w 457200"/>
              <a:gd name="connsiteY1" fmla="*/ 2476500 h 2992438"/>
              <a:gd name="connsiteX2" fmla="*/ 457200 w 457200"/>
              <a:gd name="connsiteY2" fmla="*/ 2734469 h 2992438"/>
              <a:gd name="connsiteX3" fmla="*/ 228600 w 457200"/>
              <a:gd name="connsiteY3" fmla="*/ 2992438 h 2992438"/>
              <a:gd name="connsiteX4" fmla="*/ 0 w 457200"/>
              <a:gd name="connsiteY4" fmla="*/ 2734469 h 2992438"/>
              <a:gd name="connsiteX5" fmla="*/ 0 w 457200"/>
              <a:gd name="connsiteY5" fmla="*/ 1825625 h 2992438"/>
              <a:gd name="connsiteX6" fmla="*/ 457200 w 457200"/>
              <a:gd name="connsiteY6" fmla="*/ 1825625 h 2992438"/>
              <a:gd name="connsiteX7" fmla="*/ 457200 w 457200"/>
              <a:gd name="connsiteY7" fmla="*/ 2470150 h 2992438"/>
              <a:gd name="connsiteX8" fmla="*/ 0 w 457200"/>
              <a:gd name="connsiteY8" fmla="*/ 2470150 h 2992438"/>
              <a:gd name="connsiteX9" fmla="*/ 0 w 457200"/>
              <a:gd name="connsiteY9" fmla="*/ 1173163 h 2992438"/>
              <a:gd name="connsiteX10" fmla="*/ 457200 w 457200"/>
              <a:gd name="connsiteY10" fmla="*/ 1173163 h 2992438"/>
              <a:gd name="connsiteX11" fmla="*/ 457200 w 457200"/>
              <a:gd name="connsiteY11" fmla="*/ 1819275 h 2992438"/>
              <a:gd name="connsiteX12" fmla="*/ 0 w 457200"/>
              <a:gd name="connsiteY12" fmla="*/ 1819275 h 2992438"/>
              <a:gd name="connsiteX13" fmla="*/ 0 w 457200"/>
              <a:gd name="connsiteY13" fmla="*/ 522288 h 2992438"/>
              <a:gd name="connsiteX14" fmla="*/ 457200 w 457200"/>
              <a:gd name="connsiteY14" fmla="*/ 522288 h 2992438"/>
              <a:gd name="connsiteX15" fmla="*/ 457200 w 457200"/>
              <a:gd name="connsiteY15" fmla="*/ 1166813 h 2992438"/>
              <a:gd name="connsiteX16" fmla="*/ 0 w 457200"/>
              <a:gd name="connsiteY16" fmla="*/ 1166813 h 2992438"/>
              <a:gd name="connsiteX17" fmla="*/ 228600 w 457200"/>
              <a:gd name="connsiteY17" fmla="*/ 0 h 2992438"/>
              <a:gd name="connsiteX18" fmla="*/ 457200 w 457200"/>
              <a:gd name="connsiteY18" fmla="*/ 257969 h 2992438"/>
              <a:gd name="connsiteX19" fmla="*/ 457200 w 457200"/>
              <a:gd name="connsiteY19" fmla="*/ 515938 h 2992438"/>
              <a:gd name="connsiteX20" fmla="*/ 0 w 457200"/>
              <a:gd name="connsiteY20" fmla="*/ 515938 h 2992438"/>
              <a:gd name="connsiteX21" fmla="*/ 0 w 457200"/>
              <a:gd name="connsiteY21" fmla="*/ 257969 h 2992438"/>
              <a:gd name="connsiteX22" fmla="*/ 228600 w 457200"/>
              <a:gd name="connsiteY22" fmla="*/ 0 h 299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0" h="2992438">
                <a:moveTo>
                  <a:pt x="0" y="2476500"/>
                </a:moveTo>
                <a:lnTo>
                  <a:pt x="457200" y="2476500"/>
                </a:lnTo>
                <a:lnTo>
                  <a:pt x="457200" y="2734469"/>
                </a:lnTo>
                <a:cubicBezTo>
                  <a:pt x="457200" y="2876941"/>
                  <a:pt x="354852" y="2992438"/>
                  <a:pt x="228600" y="2992438"/>
                </a:cubicBezTo>
                <a:cubicBezTo>
                  <a:pt x="102348" y="2992438"/>
                  <a:pt x="0" y="2876941"/>
                  <a:pt x="0" y="2734469"/>
                </a:cubicBezTo>
                <a:close/>
                <a:moveTo>
                  <a:pt x="0" y="1825625"/>
                </a:moveTo>
                <a:lnTo>
                  <a:pt x="457200" y="1825625"/>
                </a:lnTo>
                <a:lnTo>
                  <a:pt x="457200" y="2470150"/>
                </a:lnTo>
                <a:lnTo>
                  <a:pt x="0" y="2470150"/>
                </a:lnTo>
                <a:close/>
                <a:moveTo>
                  <a:pt x="0" y="1173163"/>
                </a:moveTo>
                <a:lnTo>
                  <a:pt x="457200" y="1173163"/>
                </a:lnTo>
                <a:lnTo>
                  <a:pt x="457200" y="1819275"/>
                </a:lnTo>
                <a:lnTo>
                  <a:pt x="0" y="1819275"/>
                </a:lnTo>
                <a:close/>
                <a:moveTo>
                  <a:pt x="0" y="522288"/>
                </a:moveTo>
                <a:lnTo>
                  <a:pt x="457200" y="522288"/>
                </a:lnTo>
                <a:lnTo>
                  <a:pt x="457200" y="1166813"/>
                </a:lnTo>
                <a:lnTo>
                  <a:pt x="0" y="1166813"/>
                </a:lnTo>
                <a:close/>
                <a:moveTo>
                  <a:pt x="228600" y="0"/>
                </a:moveTo>
                <a:cubicBezTo>
                  <a:pt x="354852" y="0"/>
                  <a:pt x="457200" y="115497"/>
                  <a:pt x="457200" y="257969"/>
                </a:cubicBezTo>
                <a:lnTo>
                  <a:pt x="457200" y="515938"/>
                </a:lnTo>
                <a:lnTo>
                  <a:pt x="0" y="515938"/>
                </a:lnTo>
                <a:lnTo>
                  <a:pt x="0" y="257969"/>
                </a:lnTo>
                <a:cubicBezTo>
                  <a:pt x="0" y="115497"/>
                  <a:pt x="102348" y="0"/>
                  <a:pt x="228600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49" name="圆角矩形 48"/>
          <p:cNvSpPr/>
          <p:nvPr/>
        </p:nvSpPr>
        <p:spPr>
          <a:xfrm flipH="1" flipV="1">
            <a:off x="8793163" y="3184525"/>
            <a:ext cx="457200" cy="182403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50" name="TextBox 131"/>
          <p:cNvSpPr txBox="1">
            <a:spLocks noChangeArrowheads="1"/>
          </p:cNvSpPr>
          <p:nvPr/>
        </p:nvSpPr>
        <p:spPr bwMode="auto">
          <a:xfrm>
            <a:off x="8769810" y="3446463"/>
            <a:ext cx="5054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>
                <a:solidFill>
                  <a:srgbClr val="BC2121"/>
                </a:solidFill>
              </a:rPr>
              <a:t>60%</a:t>
            </a:r>
            <a:endParaRPr lang="zh-CN" altLang="en-US" b="1">
              <a:solidFill>
                <a:srgbClr val="BC2121"/>
              </a:solidFill>
            </a:endParaRPr>
          </a:p>
        </p:txBody>
      </p:sp>
      <p:sp>
        <p:nvSpPr>
          <p:cNvPr id="52" name="矩形 15"/>
          <p:cNvSpPr/>
          <p:nvPr/>
        </p:nvSpPr>
        <p:spPr>
          <a:xfrm>
            <a:off x="9909175" y="476250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53" name="矩形 15"/>
          <p:cNvSpPr/>
          <p:nvPr/>
        </p:nvSpPr>
        <p:spPr>
          <a:xfrm flipH="1">
            <a:off x="9466263" y="476250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90" name="任意多边形 89"/>
          <p:cNvSpPr/>
          <p:nvPr/>
        </p:nvSpPr>
        <p:spPr>
          <a:xfrm>
            <a:off x="9674225" y="2016125"/>
            <a:ext cx="457200" cy="2992438"/>
          </a:xfrm>
          <a:custGeom>
            <a:avLst/>
            <a:gdLst>
              <a:gd name="connsiteX0" fmla="*/ 0 w 457200"/>
              <a:gd name="connsiteY0" fmla="*/ 2476500 h 2992438"/>
              <a:gd name="connsiteX1" fmla="*/ 457200 w 457200"/>
              <a:gd name="connsiteY1" fmla="*/ 2476500 h 2992438"/>
              <a:gd name="connsiteX2" fmla="*/ 457200 w 457200"/>
              <a:gd name="connsiteY2" fmla="*/ 2734469 h 2992438"/>
              <a:gd name="connsiteX3" fmla="*/ 228600 w 457200"/>
              <a:gd name="connsiteY3" fmla="*/ 2992438 h 2992438"/>
              <a:gd name="connsiteX4" fmla="*/ 0 w 457200"/>
              <a:gd name="connsiteY4" fmla="*/ 2734469 h 2992438"/>
              <a:gd name="connsiteX5" fmla="*/ 0 w 457200"/>
              <a:gd name="connsiteY5" fmla="*/ 1824038 h 2992438"/>
              <a:gd name="connsiteX6" fmla="*/ 457200 w 457200"/>
              <a:gd name="connsiteY6" fmla="*/ 1824038 h 2992438"/>
              <a:gd name="connsiteX7" fmla="*/ 457200 w 457200"/>
              <a:gd name="connsiteY7" fmla="*/ 2468563 h 2992438"/>
              <a:gd name="connsiteX8" fmla="*/ 0 w 457200"/>
              <a:gd name="connsiteY8" fmla="*/ 2468563 h 2992438"/>
              <a:gd name="connsiteX9" fmla="*/ 0 w 457200"/>
              <a:gd name="connsiteY9" fmla="*/ 1171575 h 2992438"/>
              <a:gd name="connsiteX10" fmla="*/ 457200 w 457200"/>
              <a:gd name="connsiteY10" fmla="*/ 1171575 h 2992438"/>
              <a:gd name="connsiteX11" fmla="*/ 457200 w 457200"/>
              <a:gd name="connsiteY11" fmla="*/ 1816100 h 2992438"/>
              <a:gd name="connsiteX12" fmla="*/ 0 w 457200"/>
              <a:gd name="connsiteY12" fmla="*/ 1816100 h 2992438"/>
              <a:gd name="connsiteX13" fmla="*/ 1588 w 457200"/>
              <a:gd name="connsiteY13" fmla="*/ 522288 h 2992438"/>
              <a:gd name="connsiteX14" fmla="*/ 457200 w 457200"/>
              <a:gd name="connsiteY14" fmla="*/ 522288 h 2992438"/>
              <a:gd name="connsiteX15" fmla="*/ 457200 w 457200"/>
              <a:gd name="connsiteY15" fmla="*/ 1168400 h 2992438"/>
              <a:gd name="connsiteX16" fmla="*/ 1588 w 457200"/>
              <a:gd name="connsiteY16" fmla="*/ 1168400 h 2992438"/>
              <a:gd name="connsiteX17" fmla="*/ 229394 w 457200"/>
              <a:gd name="connsiteY17" fmla="*/ 0 h 2992438"/>
              <a:gd name="connsiteX18" fmla="*/ 457200 w 457200"/>
              <a:gd name="connsiteY18" fmla="*/ 257969 h 2992438"/>
              <a:gd name="connsiteX19" fmla="*/ 457200 w 457200"/>
              <a:gd name="connsiteY19" fmla="*/ 515938 h 2992438"/>
              <a:gd name="connsiteX20" fmla="*/ 1588 w 457200"/>
              <a:gd name="connsiteY20" fmla="*/ 515938 h 2992438"/>
              <a:gd name="connsiteX21" fmla="*/ 1588 w 457200"/>
              <a:gd name="connsiteY21" fmla="*/ 257969 h 2992438"/>
              <a:gd name="connsiteX22" fmla="*/ 229394 w 457200"/>
              <a:gd name="connsiteY22" fmla="*/ 0 h 2992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0" h="2992438">
                <a:moveTo>
                  <a:pt x="0" y="2476500"/>
                </a:moveTo>
                <a:lnTo>
                  <a:pt x="457200" y="2476500"/>
                </a:lnTo>
                <a:lnTo>
                  <a:pt x="457200" y="2734469"/>
                </a:lnTo>
                <a:cubicBezTo>
                  <a:pt x="457200" y="2876941"/>
                  <a:pt x="354852" y="2992438"/>
                  <a:pt x="228600" y="2992438"/>
                </a:cubicBezTo>
                <a:cubicBezTo>
                  <a:pt x="102348" y="2992438"/>
                  <a:pt x="0" y="2876941"/>
                  <a:pt x="0" y="2734469"/>
                </a:cubicBezTo>
                <a:close/>
                <a:moveTo>
                  <a:pt x="0" y="1824038"/>
                </a:moveTo>
                <a:lnTo>
                  <a:pt x="457200" y="1824038"/>
                </a:lnTo>
                <a:lnTo>
                  <a:pt x="457200" y="2468563"/>
                </a:lnTo>
                <a:lnTo>
                  <a:pt x="0" y="2468563"/>
                </a:lnTo>
                <a:close/>
                <a:moveTo>
                  <a:pt x="0" y="1171575"/>
                </a:moveTo>
                <a:lnTo>
                  <a:pt x="457200" y="1171575"/>
                </a:lnTo>
                <a:lnTo>
                  <a:pt x="457200" y="1816100"/>
                </a:lnTo>
                <a:lnTo>
                  <a:pt x="0" y="1816100"/>
                </a:lnTo>
                <a:close/>
                <a:moveTo>
                  <a:pt x="1588" y="522288"/>
                </a:moveTo>
                <a:lnTo>
                  <a:pt x="457200" y="522288"/>
                </a:lnTo>
                <a:lnTo>
                  <a:pt x="457200" y="1168400"/>
                </a:lnTo>
                <a:lnTo>
                  <a:pt x="1588" y="1168400"/>
                </a:lnTo>
                <a:close/>
                <a:moveTo>
                  <a:pt x="229394" y="0"/>
                </a:moveTo>
                <a:cubicBezTo>
                  <a:pt x="355208" y="0"/>
                  <a:pt x="457200" y="115497"/>
                  <a:pt x="457200" y="257969"/>
                </a:cubicBezTo>
                <a:lnTo>
                  <a:pt x="457200" y="515938"/>
                </a:lnTo>
                <a:lnTo>
                  <a:pt x="1588" y="515938"/>
                </a:lnTo>
                <a:lnTo>
                  <a:pt x="1588" y="257969"/>
                </a:lnTo>
                <a:cubicBezTo>
                  <a:pt x="1588" y="115497"/>
                  <a:pt x="103580" y="0"/>
                  <a:pt x="22939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55" name="圆角矩形 54"/>
          <p:cNvSpPr/>
          <p:nvPr/>
        </p:nvSpPr>
        <p:spPr>
          <a:xfrm flipH="1" flipV="1">
            <a:off x="9678988" y="2638425"/>
            <a:ext cx="457200" cy="237013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56" name="TextBox 141"/>
          <p:cNvSpPr txBox="1">
            <a:spLocks noChangeArrowheads="1"/>
          </p:cNvSpPr>
          <p:nvPr/>
        </p:nvSpPr>
        <p:spPr bwMode="auto">
          <a:xfrm>
            <a:off x="9658872" y="2974975"/>
            <a:ext cx="49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>
                <a:solidFill>
                  <a:srgbClr val="BC2121"/>
                </a:solidFill>
              </a:rPr>
              <a:t>75%</a:t>
            </a:r>
            <a:endParaRPr lang="zh-CN" altLang="en-US" b="1">
              <a:solidFill>
                <a:srgbClr val="BC2121"/>
              </a:solidFill>
            </a:endParaRPr>
          </a:p>
        </p:txBody>
      </p:sp>
      <p:sp>
        <p:nvSpPr>
          <p:cNvPr id="60" name="矩形 15"/>
          <p:cNvSpPr/>
          <p:nvPr/>
        </p:nvSpPr>
        <p:spPr>
          <a:xfrm flipH="1">
            <a:off x="10334625" y="4762500"/>
            <a:ext cx="457200" cy="255588"/>
          </a:xfrm>
          <a:custGeom>
            <a:avLst/>
            <a:gdLst/>
            <a:ahLst/>
            <a:cxnLst/>
            <a:rect l="l" t="t" r="r" b="b"/>
            <a:pathLst>
              <a:path w="1440160" h="714784">
                <a:moveTo>
                  <a:pt x="10633" y="0"/>
                </a:moveTo>
                <a:lnTo>
                  <a:pt x="719712" y="0"/>
                </a:lnTo>
                <a:lnTo>
                  <a:pt x="720080" y="0"/>
                </a:lnTo>
                <a:lnTo>
                  <a:pt x="720080" y="3422"/>
                </a:lnTo>
                <a:cubicBezTo>
                  <a:pt x="724370" y="396865"/>
                  <a:pt x="1044827" y="714296"/>
                  <a:pt x="1439424" y="714296"/>
                </a:cubicBezTo>
                <a:lnTo>
                  <a:pt x="1440160" y="714222"/>
                </a:lnTo>
                <a:lnTo>
                  <a:pt x="1440160" y="714784"/>
                </a:lnTo>
                <a:lnTo>
                  <a:pt x="720080" y="714784"/>
                </a:lnTo>
                <a:lnTo>
                  <a:pt x="10633" y="714784"/>
                </a:lnTo>
                <a:lnTo>
                  <a:pt x="0" y="714784"/>
                </a:lnTo>
                <a:lnTo>
                  <a:pt x="0" y="714296"/>
                </a:lnTo>
                <a:lnTo>
                  <a:pt x="10633" y="71322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91" name="任意多边形 90"/>
          <p:cNvSpPr/>
          <p:nvPr/>
        </p:nvSpPr>
        <p:spPr>
          <a:xfrm>
            <a:off x="10555287" y="2016124"/>
            <a:ext cx="457200" cy="2992439"/>
          </a:xfrm>
          <a:custGeom>
            <a:avLst/>
            <a:gdLst>
              <a:gd name="connsiteX0" fmla="*/ 1588 w 457200"/>
              <a:gd name="connsiteY0" fmla="*/ 2476501 h 2992439"/>
              <a:gd name="connsiteX1" fmla="*/ 457200 w 457200"/>
              <a:gd name="connsiteY1" fmla="*/ 2476501 h 2992439"/>
              <a:gd name="connsiteX2" fmla="*/ 457200 w 457200"/>
              <a:gd name="connsiteY2" fmla="*/ 2734470 h 2992439"/>
              <a:gd name="connsiteX3" fmla="*/ 229394 w 457200"/>
              <a:gd name="connsiteY3" fmla="*/ 2992439 h 2992439"/>
              <a:gd name="connsiteX4" fmla="*/ 1586 w 457200"/>
              <a:gd name="connsiteY4" fmla="*/ 2734470 h 2992439"/>
              <a:gd name="connsiteX5" fmla="*/ 0 w 457200"/>
              <a:gd name="connsiteY5" fmla="*/ 1825626 h 2992439"/>
              <a:gd name="connsiteX6" fmla="*/ 457200 w 457200"/>
              <a:gd name="connsiteY6" fmla="*/ 1825626 h 2992439"/>
              <a:gd name="connsiteX7" fmla="*/ 457200 w 457200"/>
              <a:gd name="connsiteY7" fmla="*/ 2470151 h 2992439"/>
              <a:gd name="connsiteX8" fmla="*/ 0 w 457200"/>
              <a:gd name="connsiteY8" fmla="*/ 2470151 h 2992439"/>
              <a:gd name="connsiteX9" fmla="*/ 1587 w 457200"/>
              <a:gd name="connsiteY9" fmla="*/ 1173164 h 2992439"/>
              <a:gd name="connsiteX10" fmla="*/ 457200 w 457200"/>
              <a:gd name="connsiteY10" fmla="*/ 1173164 h 2992439"/>
              <a:gd name="connsiteX11" fmla="*/ 457200 w 457200"/>
              <a:gd name="connsiteY11" fmla="*/ 1819276 h 2992439"/>
              <a:gd name="connsiteX12" fmla="*/ 1587 w 457200"/>
              <a:gd name="connsiteY12" fmla="*/ 1819276 h 2992439"/>
              <a:gd name="connsiteX13" fmla="*/ 1587 w 457200"/>
              <a:gd name="connsiteY13" fmla="*/ 522289 h 2992439"/>
              <a:gd name="connsiteX14" fmla="*/ 457200 w 457200"/>
              <a:gd name="connsiteY14" fmla="*/ 522289 h 2992439"/>
              <a:gd name="connsiteX15" fmla="*/ 457200 w 457200"/>
              <a:gd name="connsiteY15" fmla="*/ 1168401 h 2992439"/>
              <a:gd name="connsiteX16" fmla="*/ 1587 w 457200"/>
              <a:gd name="connsiteY16" fmla="*/ 1168401 h 2992439"/>
              <a:gd name="connsiteX17" fmla="*/ 229394 w 457200"/>
              <a:gd name="connsiteY17" fmla="*/ 0 h 2992439"/>
              <a:gd name="connsiteX18" fmla="*/ 457200 w 457200"/>
              <a:gd name="connsiteY18" fmla="*/ 257969 h 2992439"/>
              <a:gd name="connsiteX19" fmla="*/ 457200 w 457200"/>
              <a:gd name="connsiteY19" fmla="*/ 515938 h 2992439"/>
              <a:gd name="connsiteX20" fmla="*/ 1588 w 457200"/>
              <a:gd name="connsiteY20" fmla="*/ 515938 h 2992439"/>
              <a:gd name="connsiteX21" fmla="*/ 1586 w 457200"/>
              <a:gd name="connsiteY21" fmla="*/ 257969 h 2992439"/>
              <a:gd name="connsiteX22" fmla="*/ 229394 w 457200"/>
              <a:gd name="connsiteY22" fmla="*/ 0 h 2992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457200" h="2992439">
                <a:moveTo>
                  <a:pt x="1588" y="2476501"/>
                </a:moveTo>
                <a:lnTo>
                  <a:pt x="457200" y="2476501"/>
                </a:lnTo>
                <a:lnTo>
                  <a:pt x="457200" y="2734470"/>
                </a:lnTo>
                <a:cubicBezTo>
                  <a:pt x="457200" y="2876942"/>
                  <a:pt x="355208" y="2992439"/>
                  <a:pt x="229394" y="2992439"/>
                </a:cubicBezTo>
                <a:cubicBezTo>
                  <a:pt x="103580" y="2992439"/>
                  <a:pt x="1586" y="2876942"/>
                  <a:pt x="1586" y="2734470"/>
                </a:cubicBezTo>
                <a:close/>
                <a:moveTo>
                  <a:pt x="0" y="1825626"/>
                </a:moveTo>
                <a:lnTo>
                  <a:pt x="457200" y="1825626"/>
                </a:lnTo>
                <a:lnTo>
                  <a:pt x="457200" y="2470151"/>
                </a:lnTo>
                <a:lnTo>
                  <a:pt x="0" y="2470151"/>
                </a:lnTo>
                <a:close/>
                <a:moveTo>
                  <a:pt x="1587" y="1173164"/>
                </a:moveTo>
                <a:lnTo>
                  <a:pt x="457200" y="1173164"/>
                </a:lnTo>
                <a:lnTo>
                  <a:pt x="457200" y="1819276"/>
                </a:lnTo>
                <a:lnTo>
                  <a:pt x="1587" y="1819276"/>
                </a:lnTo>
                <a:close/>
                <a:moveTo>
                  <a:pt x="1587" y="522289"/>
                </a:moveTo>
                <a:lnTo>
                  <a:pt x="457200" y="522289"/>
                </a:lnTo>
                <a:lnTo>
                  <a:pt x="457200" y="1168401"/>
                </a:lnTo>
                <a:lnTo>
                  <a:pt x="1587" y="1168401"/>
                </a:lnTo>
                <a:close/>
                <a:moveTo>
                  <a:pt x="229394" y="0"/>
                </a:moveTo>
                <a:cubicBezTo>
                  <a:pt x="355208" y="0"/>
                  <a:pt x="457200" y="115497"/>
                  <a:pt x="457200" y="257969"/>
                </a:cubicBezTo>
                <a:lnTo>
                  <a:pt x="457200" y="515938"/>
                </a:lnTo>
                <a:lnTo>
                  <a:pt x="1588" y="515938"/>
                </a:lnTo>
                <a:lnTo>
                  <a:pt x="1586" y="257969"/>
                </a:lnTo>
                <a:cubicBezTo>
                  <a:pt x="1586" y="115497"/>
                  <a:pt x="103580" y="0"/>
                  <a:pt x="22939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latin typeface="+mn-ea"/>
            </a:endParaRPr>
          </a:p>
        </p:txBody>
      </p:sp>
      <p:sp>
        <p:nvSpPr>
          <p:cNvPr id="63" name="圆角矩形 62"/>
          <p:cNvSpPr/>
          <p:nvPr/>
        </p:nvSpPr>
        <p:spPr>
          <a:xfrm flipH="1" flipV="1">
            <a:off x="10555288" y="2016125"/>
            <a:ext cx="457200" cy="300037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>
              <a:solidFill>
                <a:srgbClr val="B2D235"/>
              </a:solidFill>
              <a:latin typeface="+mn-ea"/>
            </a:endParaRPr>
          </a:p>
        </p:txBody>
      </p:sp>
      <p:sp>
        <p:nvSpPr>
          <p:cNvPr id="64" name="TextBox 150"/>
          <p:cNvSpPr txBox="1">
            <a:spLocks noChangeArrowheads="1"/>
          </p:cNvSpPr>
          <p:nvPr/>
        </p:nvSpPr>
        <p:spPr bwMode="auto">
          <a:xfrm>
            <a:off x="10497143" y="2198688"/>
            <a:ext cx="5782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b="1">
                <a:solidFill>
                  <a:srgbClr val="BC2121"/>
                </a:solidFill>
              </a:rPr>
              <a:t>100%</a:t>
            </a:r>
            <a:endParaRPr lang="zh-CN" altLang="en-US" b="1">
              <a:solidFill>
                <a:srgbClr val="BC2121"/>
              </a:solidFill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5449888" y="5195888"/>
            <a:ext cx="5365750" cy="133350"/>
            <a:chOff x="5449888" y="5195888"/>
            <a:chExt cx="5365750" cy="133350"/>
          </a:xfrm>
          <a:solidFill>
            <a:srgbClr val="FFFFFF"/>
          </a:solidFill>
        </p:grpSpPr>
        <p:cxnSp>
          <p:nvCxnSpPr>
            <p:cNvPr id="65" name="直接连接符 64"/>
            <p:cNvCxnSpPr/>
            <p:nvPr/>
          </p:nvCxnSpPr>
          <p:spPr>
            <a:xfrm>
              <a:off x="5489575" y="5262563"/>
              <a:ext cx="5287963" cy="0"/>
            </a:xfrm>
            <a:prstGeom prst="line">
              <a:avLst/>
            </a:prstGeom>
            <a:grpFill/>
            <a:ln w="9525">
              <a:solidFill>
                <a:srgbClr val="FFFFF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椭圆 65"/>
            <p:cNvSpPr>
              <a:spLocks noChangeAspect="1"/>
            </p:cNvSpPr>
            <p:nvPr/>
          </p:nvSpPr>
          <p:spPr>
            <a:xfrm>
              <a:off x="5449888" y="5195888"/>
              <a:ext cx="131762" cy="133350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7" name="椭圆 66"/>
            <p:cNvSpPr>
              <a:spLocks noChangeAspect="1"/>
            </p:cNvSpPr>
            <p:nvPr/>
          </p:nvSpPr>
          <p:spPr>
            <a:xfrm>
              <a:off x="7250113" y="5195888"/>
              <a:ext cx="131762" cy="133350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8" name="椭圆 67"/>
            <p:cNvSpPr>
              <a:spLocks noChangeAspect="1"/>
            </p:cNvSpPr>
            <p:nvPr/>
          </p:nvSpPr>
          <p:spPr>
            <a:xfrm>
              <a:off x="6337300" y="5195888"/>
              <a:ext cx="131763" cy="133350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9" name="椭圆 68"/>
            <p:cNvSpPr>
              <a:spLocks noChangeAspect="1"/>
            </p:cNvSpPr>
            <p:nvPr/>
          </p:nvSpPr>
          <p:spPr>
            <a:xfrm>
              <a:off x="8101013" y="5195888"/>
              <a:ext cx="131762" cy="133350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0" name="椭圆 69"/>
            <p:cNvSpPr>
              <a:spLocks noChangeAspect="1"/>
            </p:cNvSpPr>
            <p:nvPr/>
          </p:nvSpPr>
          <p:spPr>
            <a:xfrm>
              <a:off x="8963025" y="5195888"/>
              <a:ext cx="131763" cy="133350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1" name="椭圆 70"/>
            <p:cNvSpPr>
              <a:spLocks noChangeAspect="1"/>
            </p:cNvSpPr>
            <p:nvPr/>
          </p:nvSpPr>
          <p:spPr>
            <a:xfrm>
              <a:off x="9863138" y="5195888"/>
              <a:ext cx="131762" cy="133350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2" name="椭圆 71"/>
            <p:cNvSpPr>
              <a:spLocks noChangeAspect="1"/>
            </p:cNvSpPr>
            <p:nvPr/>
          </p:nvSpPr>
          <p:spPr>
            <a:xfrm>
              <a:off x="10683875" y="5195888"/>
              <a:ext cx="131763" cy="133350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73" name="TextBox 159"/>
          <p:cNvSpPr txBox="1">
            <a:spLocks noChangeArrowheads="1"/>
          </p:cNvSpPr>
          <p:nvPr/>
        </p:nvSpPr>
        <p:spPr bwMode="auto">
          <a:xfrm>
            <a:off x="5277393" y="5359400"/>
            <a:ext cx="46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latin typeface="+mn-ea"/>
              </a:rPr>
              <a:t>6</a:t>
            </a:r>
            <a:r>
              <a:rPr lang="zh-CN" altLang="en-US" sz="1400" dirty="0">
                <a:latin typeface="+mn-ea"/>
              </a:rPr>
              <a:t>月</a:t>
            </a:r>
            <a:endParaRPr lang="zh-CN" altLang="en-US" sz="1400" dirty="0">
              <a:latin typeface="+mn-ea"/>
            </a:endParaRPr>
          </a:p>
        </p:txBody>
      </p:sp>
      <p:sp>
        <p:nvSpPr>
          <p:cNvPr id="74" name="TextBox 160"/>
          <p:cNvSpPr txBox="1">
            <a:spLocks noChangeArrowheads="1"/>
          </p:cNvSpPr>
          <p:nvPr/>
        </p:nvSpPr>
        <p:spPr bwMode="auto">
          <a:xfrm>
            <a:off x="6164805" y="5378450"/>
            <a:ext cx="46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latin typeface="+mn-ea"/>
              </a:rPr>
              <a:t>7</a:t>
            </a:r>
            <a:r>
              <a:rPr lang="zh-CN" altLang="en-US" sz="1400" dirty="0">
                <a:latin typeface="+mn-ea"/>
              </a:rPr>
              <a:t>月</a:t>
            </a:r>
            <a:endParaRPr lang="zh-CN" altLang="en-US" sz="1400" dirty="0">
              <a:latin typeface="+mn-ea"/>
            </a:endParaRPr>
          </a:p>
        </p:txBody>
      </p:sp>
      <p:sp>
        <p:nvSpPr>
          <p:cNvPr id="75" name="TextBox 161"/>
          <p:cNvSpPr txBox="1">
            <a:spLocks noChangeArrowheads="1"/>
          </p:cNvSpPr>
          <p:nvPr/>
        </p:nvSpPr>
        <p:spPr bwMode="auto">
          <a:xfrm>
            <a:off x="7077618" y="5378450"/>
            <a:ext cx="46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latin typeface="+mn-ea"/>
              </a:rPr>
              <a:t>8</a:t>
            </a:r>
            <a:r>
              <a:rPr lang="zh-CN" altLang="en-US" sz="1400" dirty="0">
                <a:latin typeface="+mn-ea"/>
              </a:rPr>
              <a:t>月</a:t>
            </a:r>
            <a:endParaRPr lang="zh-CN" altLang="en-US" sz="1400" dirty="0">
              <a:latin typeface="+mn-ea"/>
            </a:endParaRPr>
          </a:p>
        </p:txBody>
      </p:sp>
      <p:sp>
        <p:nvSpPr>
          <p:cNvPr id="76" name="TextBox 162"/>
          <p:cNvSpPr txBox="1">
            <a:spLocks noChangeArrowheads="1"/>
          </p:cNvSpPr>
          <p:nvPr/>
        </p:nvSpPr>
        <p:spPr bwMode="auto">
          <a:xfrm>
            <a:off x="7926930" y="5378450"/>
            <a:ext cx="46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latin typeface="+mn-ea"/>
              </a:rPr>
              <a:t>9</a:t>
            </a:r>
            <a:r>
              <a:rPr lang="zh-CN" altLang="en-US" sz="1400" dirty="0">
                <a:latin typeface="+mn-ea"/>
              </a:rPr>
              <a:t>月</a:t>
            </a:r>
            <a:endParaRPr lang="zh-CN" altLang="en-US" sz="1400" dirty="0">
              <a:latin typeface="+mn-ea"/>
            </a:endParaRPr>
          </a:p>
        </p:txBody>
      </p:sp>
      <p:sp>
        <p:nvSpPr>
          <p:cNvPr id="77" name="TextBox 163"/>
          <p:cNvSpPr txBox="1">
            <a:spLocks noChangeArrowheads="1"/>
          </p:cNvSpPr>
          <p:nvPr/>
        </p:nvSpPr>
        <p:spPr bwMode="auto">
          <a:xfrm>
            <a:off x="8734256" y="5378450"/>
            <a:ext cx="563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latin typeface="+mn-ea"/>
              </a:rPr>
              <a:t>10</a:t>
            </a:r>
            <a:r>
              <a:rPr lang="zh-CN" altLang="en-US" sz="1400" dirty="0">
                <a:latin typeface="+mn-ea"/>
              </a:rPr>
              <a:t>月</a:t>
            </a:r>
            <a:endParaRPr lang="zh-CN" altLang="en-US" sz="1400" dirty="0">
              <a:latin typeface="+mn-ea"/>
            </a:endParaRPr>
          </a:p>
        </p:txBody>
      </p:sp>
      <p:sp>
        <p:nvSpPr>
          <p:cNvPr id="78" name="TextBox 164"/>
          <p:cNvSpPr txBox="1">
            <a:spLocks noChangeArrowheads="1"/>
          </p:cNvSpPr>
          <p:nvPr/>
        </p:nvSpPr>
        <p:spPr bwMode="auto">
          <a:xfrm>
            <a:off x="9645990" y="5378450"/>
            <a:ext cx="5533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latin typeface="+mn-ea"/>
              </a:rPr>
              <a:t>11</a:t>
            </a:r>
            <a:r>
              <a:rPr lang="zh-CN" altLang="en-US" sz="1400" dirty="0">
                <a:latin typeface="+mn-ea"/>
              </a:rPr>
              <a:t>月</a:t>
            </a:r>
            <a:endParaRPr lang="zh-CN" altLang="en-US" sz="1400" dirty="0">
              <a:latin typeface="+mn-ea"/>
            </a:endParaRPr>
          </a:p>
        </p:txBody>
      </p:sp>
      <p:sp>
        <p:nvSpPr>
          <p:cNvPr id="79" name="TextBox 165"/>
          <p:cNvSpPr txBox="1">
            <a:spLocks noChangeArrowheads="1"/>
          </p:cNvSpPr>
          <p:nvPr/>
        </p:nvSpPr>
        <p:spPr bwMode="auto">
          <a:xfrm>
            <a:off x="10461456" y="5378450"/>
            <a:ext cx="563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altLang="zh-CN" sz="1400" dirty="0">
                <a:latin typeface="+mn-ea"/>
              </a:rPr>
              <a:t>12</a:t>
            </a:r>
            <a:r>
              <a:rPr lang="zh-CN" altLang="en-US" sz="1400" dirty="0">
                <a:latin typeface="+mn-ea"/>
              </a:rPr>
              <a:t>月</a:t>
            </a:r>
            <a:endParaRPr lang="zh-CN" altLang="en-US" sz="1400" dirty="0">
              <a:latin typeface="+mn-ea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043783" y="3136573"/>
            <a:ext cx="3438524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FFF5F6"/>
                </a:solidFill>
              </a:rPr>
              <a:t>xxx</a:t>
            </a: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设计与制作，我们拥有优秀的专业设计团队，严谨的逻辑思维、创意的图示化表达，带来精美、创意、动感、形象、时尚的全新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体验。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84" name="Rectangle 36"/>
          <p:cNvSpPr>
            <a:spLocks noChangeArrowheads="1"/>
          </p:cNvSpPr>
          <p:nvPr/>
        </p:nvSpPr>
        <p:spPr bwMode="auto">
          <a:xfrm>
            <a:off x="1043783" y="2674908"/>
            <a:ext cx="264687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请在此处添加标题</a:t>
            </a:r>
            <a:endParaRPr lang="zh-CN" altLang="en-US" sz="24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wipe/>
      </p:transition>
    </mc:Choice>
    <mc:Fallback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5" grpId="0" animBg="1"/>
      <p:bldP spid="13" grpId="0" animBg="1"/>
      <p:bldP spid="14" grpId="0"/>
      <p:bldP spid="18" grpId="0" animBg="1"/>
      <p:bldP spid="19" grpId="0" animBg="1"/>
      <p:bldP spid="86" grpId="0" animBg="1"/>
      <p:bldP spid="22" grpId="0" animBg="1"/>
      <p:bldP spid="23" grpId="0"/>
      <p:bldP spid="27" grpId="0" animBg="1"/>
      <p:bldP spid="28" grpId="0" animBg="1"/>
      <p:bldP spid="87" grpId="0" animBg="1"/>
      <p:bldP spid="31" grpId="0" animBg="1"/>
      <p:bldP spid="32" grpId="0"/>
      <p:bldP spid="36" grpId="0" animBg="1"/>
      <p:bldP spid="37" grpId="0" animBg="1"/>
      <p:bldP spid="88" grpId="0" animBg="1"/>
      <p:bldP spid="40" grpId="0" animBg="1"/>
      <p:bldP spid="41" grpId="0"/>
      <p:bldP spid="45" grpId="0" animBg="1"/>
      <p:bldP spid="46" grpId="0" animBg="1"/>
      <p:bldP spid="89" grpId="0" animBg="1"/>
      <p:bldP spid="49" grpId="0" animBg="1"/>
      <p:bldP spid="50" grpId="0"/>
      <p:bldP spid="52" grpId="0" animBg="1"/>
      <p:bldP spid="53" grpId="0" animBg="1"/>
      <p:bldP spid="90" grpId="0" animBg="1"/>
      <p:bldP spid="55" grpId="0" animBg="1"/>
      <p:bldP spid="56" grpId="0"/>
      <p:bldP spid="60" grpId="0" animBg="1"/>
      <p:bldP spid="91" grpId="0" animBg="1"/>
      <p:bldP spid="63" grpId="0" animBg="1"/>
      <p:bldP spid="64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3" grpId="0"/>
      <p:bldP spid="8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2"/>
          <p:cNvSpPr>
            <a:spLocks noChangeArrowheads="1"/>
          </p:cNvSpPr>
          <p:nvPr/>
        </p:nvSpPr>
        <p:spPr bwMode="auto">
          <a:xfrm>
            <a:off x="6383861" y="1413271"/>
            <a:ext cx="2326988" cy="2320530"/>
          </a:xfrm>
          <a:prstGeom prst="rect">
            <a:avLst/>
          </a:prstGeom>
          <a:solidFill>
            <a:srgbClr val="0B337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Rectangle 33"/>
          <p:cNvSpPr>
            <a:spLocks noChangeArrowheads="1"/>
          </p:cNvSpPr>
          <p:nvPr/>
        </p:nvSpPr>
        <p:spPr bwMode="auto">
          <a:xfrm>
            <a:off x="6383861" y="3733801"/>
            <a:ext cx="2326988" cy="2320530"/>
          </a:xfrm>
          <a:prstGeom prst="rect">
            <a:avLst/>
          </a:prstGeom>
          <a:blipFill dpi="0" rotWithShape="1">
            <a:blip r:embed="rId1"/>
            <a:srcRect/>
            <a:stretch>
              <a:fillRect r="-15987"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Rectangle 34"/>
          <p:cNvSpPr>
            <a:spLocks noChangeArrowheads="1"/>
          </p:cNvSpPr>
          <p:nvPr/>
        </p:nvSpPr>
        <p:spPr bwMode="auto">
          <a:xfrm>
            <a:off x="8775428" y="1413271"/>
            <a:ext cx="2326986" cy="2320530"/>
          </a:xfrm>
          <a:prstGeom prst="rect">
            <a:avLst/>
          </a:prstGeom>
          <a:blipFill dpi="0" rotWithShape="1">
            <a:blip r:embed="rId2"/>
            <a:srcRect/>
            <a:stretch>
              <a:fillRect b="-29693"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" name="Rectangle 35"/>
          <p:cNvSpPr>
            <a:spLocks noChangeArrowheads="1"/>
          </p:cNvSpPr>
          <p:nvPr/>
        </p:nvSpPr>
        <p:spPr bwMode="auto">
          <a:xfrm>
            <a:off x="8775428" y="3733801"/>
            <a:ext cx="2326986" cy="2320530"/>
          </a:xfrm>
          <a:prstGeom prst="rect">
            <a:avLst/>
          </a:prstGeom>
          <a:solidFill>
            <a:srgbClr val="0B3374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36"/>
          <p:cNvSpPr/>
          <p:nvPr/>
        </p:nvSpPr>
        <p:spPr bwMode="auto">
          <a:xfrm>
            <a:off x="1089586" y="1413271"/>
            <a:ext cx="5224468" cy="4641059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t="-10621" b="-2478"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26944" y="2286647"/>
            <a:ext cx="224082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</a:rPr>
              <a:t>专注于专业精致的</a:t>
            </a:r>
            <a:r>
              <a:rPr lang="en-US" altLang="zh-CN" sz="1600" dirty="0">
                <a:solidFill>
                  <a:schemeClr val="bg1"/>
                </a:solidFill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</a:rPr>
              <a:t>设计与制作，为您提供全方位的演示服务。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5" name="Rectangle 36"/>
          <p:cNvSpPr>
            <a:spLocks noChangeArrowheads="1"/>
          </p:cNvSpPr>
          <p:nvPr/>
        </p:nvSpPr>
        <p:spPr bwMode="auto">
          <a:xfrm>
            <a:off x="6685581" y="1807830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4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818510" y="4607177"/>
            <a:ext cx="2240823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</a:rPr>
              <a:t>专注于专业精致的</a:t>
            </a:r>
            <a:r>
              <a:rPr lang="en-US" altLang="zh-CN" sz="1600" dirty="0">
                <a:solidFill>
                  <a:schemeClr val="bg1"/>
                </a:solidFill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</a:rPr>
              <a:t>设计与制作，为您提供全方位的演示服务。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Rectangle 36"/>
          <p:cNvSpPr>
            <a:spLocks noChangeArrowheads="1"/>
          </p:cNvSpPr>
          <p:nvPr/>
        </p:nvSpPr>
        <p:spPr bwMode="auto">
          <a:xfrm>
            <a:off x="9077147" y="4128360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4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zh-CN" altLang="en-US" dirty="0">
                <a:solidFill>
                  <a:srgbClr val="0B3374"/>
                </a:solidFill>
              </a:rPr>
              <a:t>请在此处添加标题</a:t>
            </a:r>
            <a:endParaRPr lang="zh-CN" altLang="en-US" dirty="0">
              <a:solidFill>
                <a:srgbClr val="0B3374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wipe/>
      </p:transition>
    </mc:Choice>
    <mc:Fallback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4" grpId="0"/>
      <p:bldP spid="15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86679" y="1744046"/>
            <a:ext cx="759650" cy="759649"/>
            <a:chOff x="1197994" y="1744046"/>
            <a:chExt cx="759650" cy="759649"/>
          </a:xfrm>
        </p:grpSpPr>
        <p:sp>
          <p:nvSpPr>
            <p:cNvPr id="8" name="椭圆 7"/>
            <p:cNvSpPr/>
            <p:nvPr/>
          </p:nvSpPr>
          <p:spPr>
            <a:xfrm>
              <a:off x="1197994" y="1744046"/>
              <a:ext cx="759650" cy="759649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u="none" strike="noStrike" kern="0" cap="none" spc="0" normalizeH="0" baseline="0" noProof="0">
                <a:ln>
                  <a:noFill/>
                </a:ln>
                <a:solidFill>
                  <a:srgbClr val="BC212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1297537" y="1938837"/>
              <a:ext cx="555723" cy="348110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solidFill>
              <a:srgbClr val="BC212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u="none" strike="noStrike" kern="0" cap="none" spc="0" normalizeH="0" baseline="0" noProof="0">
                <a:ln>
                  <a:noFill/>
                </a:ln>
                <a:solidFill>
                  <a:srgbClr val="BC212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386679" y="5001652"/>
            <a:ext cx="759650" cy="759649"/>
            <a:chOff x="1197994" y="5001652"/>
            <a:chExt cx="759650" cy="759649"/>
          </a:xfrm>
          <a:solidFill>
            <a:srgbClr val="BC2121"/>
          </a:solidFill>
        </p:grpSpPr>
        <p:sp>
          <p:nvSpPr>
            <p:cNvPr id="11" name="椭圆 10"/>
            <p:cNvSpPr/>
            <p:nvPr/>
          </p:nvSpPr>
          <p:spPr>
            <a:xfrm>
              <a:off x="1197994" y="5001652"/>
              <a:ext cx="759650" cy="759649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rgbClr val="BC212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359139" y="5175210"/>
              <a:ext cx="437360" cy="412532"/>
              <a:chOff x="244475" y="2743200"/>
              <a:chExt cx="727075" cy="685800"/>
            </a:xfrm>
            <a:grpFill/>
          </p:grpSpPr>
          <p:sp>
            <p:nvSpPr>
              <p:cNvPr id="13" name="Freeform 15"/>
              <p:cNvSpPr>
                <a:spLocks noEditPoints="1"/>
              </p:cNvSpPr>
              <p:nvPr/>
            </p:nvSpPr>
            <p:spPr bwMode="auto">
              <a:xfrm>
                <a:off x="244475" y="3013075"/>
                <a:ext cx="204788" cy="415925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u="none" strike="noStrike" kern="0" cap="none" spc="0" normalizeH="0" baseline="0" noProof="0">
                  <a:ln>
                    <a:noFill/>
                  </a:ln>
                  <a:solidFill>
                    <a:srgbClr val="BC212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Freeform 16"/>
              <p:cNvSpPr>
                <a:spLocks noEditPoints="1"/>
              </p:cNvSpPr>
              <p:nvPr/>
            </p:nvSpPr>
            <p:spPr bwMode="auto">
              <a:xfrm>
                <a:off x="500063" y="2914650"/>
                <a:ext cx="207963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u="none" strike="noStrike" kern="0" cap="none" spc="0" normalizeH="0" baseline="0" noProof="0">
                  <a:ln>
                    <a:noFill/>
                  </a:ln>
                  <a:solidFill>
                    <a:srgbClr val="BC212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Freeform 17"/>
              <p:cNvSpPr>
                <a:spLocks noEditPoints="1"/>
              </p:cNvSpPr>
              <p:nvPr/>
            </p:nvSpPr>
            <p:spPr bwMode="auto">
              <a:xfrm>
                <a:off x="762000" y="2743200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u="none" strike="noStrike" kern="0" cap="none" spc="0" normalizeH="0" baseline="0" noProof="0">
                  <a:ln>
                    <a:noFill/>
                  </a:ln>
                  <a:solidFill>
                    <a:srgbClr val="BC2121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1386679" y="3366080"/>
            <a:ext cx="759650" cy="759649"/>
            <a:chOff x="1197994" y="3366080"/>
            <a:chExt cx="759650" cy="759649"/>
          </a:xfrm>
          <a:solidFill>
            <a:srgbClr val="BC2121"/>
          </a:solidFill>
        </p:grpSpPr>
        <p:sp>
          <p:nvSpPr>
            <p:cNvPr id="17" name="椭圆 16"/>
            <p:cNvSpPr/>
            <p:nvPr/>
          </p:nvSpPr>
          <p:spPr>
            <a:xfrm>
              <a:off x="1197994" y="3366080"/>
              <a:ext cx="759650" cy="759649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rgbClr val="BC212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375146" y="3504566"/>
              <a:ext cx="405347" cy="482677"/>
              <a:chOff x="10787673" y="2508217"/>
              <a:chExt cx="478426" cy="569698"/>
            </a:xfrm>
            <a:grpFill/>
          </p:grpSpPr>
          <p:sp>
            <p:nvSpPr>
              <p:cNvPr id="19" name="Freeform 25"/>
              <p:cNvSpPr>
                <a:spLocks noEditPoints="1"/>
              </p:cNvSpPr>
              <p:nvPr/>
            </p:nvSpPr>
            <p:spPr bwMode="auto">
              <a:xfrm>
                <a:off x="10787673" y="2508217"/>
                <a:ext cx="478426" cy="569698"/>
              </a:xfrm>
              <a:custGeom>
                <a:avLst/>
                <a:gdLst>
                  <a:gd name="T0" fmla="*/ 145 w 156"/>
                  <a:gd name="T1" fmla="*/ 22 h 178"/>
                  <a:gd name="T2" fmla="*/ 134 w 156"/>
                  <a:gd name="T3" fmla="*/ 22 h 178"/>
                  <a:gd name="T4" fmla="*/ 134 w 156"/>
                  <a:gd name="T5" fmla="*/ 11 h 178"/>
                  <a:gd name="T6" fmla="*/ 123 w 156"/>
                  <a:gd name="T7" fmla="*/ 0 h 178"/>
                  <a:gd name="T8" fmla="*/ 11 w 156"/>
                  <a:gd name="T9" fmla="*/ 0 h 178"/>
                  <a:gd name="T10" fmla="*/ 0 w 156"/>
                  <a:gd name="T11" fmla="*/ 11 h 178"/>
                  <a:gd name="T12" fmla="*/ 0 w 156"/>
                  <a:gd name="T13" fmla="*/ 145 h 178"/>
                  <a:gd name="T14" fmla="*/ 11 w 156"/>
                  <a:gd name="T15" fmla="*/ 156 h 178"/>
                  <a:gd name="T16" fmla="*/ 22 w 156"/>
                  <a:gd name="T17" fmla="*/ 156 h 178"/>
                  <a:gd name="T18" fmla="*/ 22 w 156"/>
                  <a:gd name="T19" fmla="*/ 167 h 178"/>
                  <a:gd name="T20" fmla="*/ 33 w 156"/>
                  <a:gd name="T21" fmla="*/ 178 h 178"/>
                  <a:gd name="T22" fmla="*/ 145 w 156"/>
                  <a:gd name="T23" fmla="*/ 178 h 178"/>
                  <a:gd name="T24" fmla="*/ 156 w 156"/>
                  <a:gd name="T25" fmla="*/ 167 h 178"/>
                  <a:gd name="T26" fmla="*/ 156 w 156"/>
                  <a:gd name="T27" fmla="*/ 33 h 178"/>
                  <a:gd name="T28" fmla="*/ 145 w 156"/>
                  <a:gd name="T29" fmla="*/ 22 h 178"/>
                  <a:gd name="T30" fmla="*/ 11 w 156"/>
                  <a:gd name="T31" fmla="*/ 145 h 178"/>
                  <a:gd name="T32" fmla="*/ 11 w 156"/>
                  <a:gd name="T33" fmla="*/ 11 h 178"/>
                  <a:gd name="T34" fmla="*/ 123 w 156"/>
                  <a:gd name="T35" fmla="*/ 11 h 178"/>
                  <a:gd name="T36" fmla="*/ 123 w 156"/>
                  <a:gd name="T37" fmla="*/ 145 h 178"/>
                  <a:gd name="T38" fmla="*/ 11 w 156"/>
                  <a:gd name="T39" fmla="*/ 145 h 178"/>
                  <a:gd name="T40" fmla="*/ 145 w 156"/>
                  <a:gd name="T41" fmla="*/ 167 h 178"/>
                  <a:gd name="T42" fmla="*/ 33 w 156"/>
                  <a:gd name="T43" fmla="*/ 167 h 178"/>
                  <a:gd name="T44" fmla="*/ 33 w 156"/>
                  <a:gd name="T45" fmla="*/ 156 h 178"/>
                  <a:gd name="T46" fmla="*/ 123 w 156"/>
                  <a:gd name="T47" fmla="*/ 156 h 178"/>
                  <a:gd name="T48" fmla="*/ 134 w 156"/>
                  <a:gd name="T49" fmla="*/ 145 h 178"/>
                  <a:gd name="T50" fmla="*/ 134 w 156"/>
                  <a:gd name="T51" fmla="*/ 33 h 178"/>
                  <a:gd name="T52" fmla="*/ 145 w 156"/>
                  <a:gd name="T53" fmla="*/ 33 h 178"/>
                  <a:gd name="T54" fmla="*/ 145 w 156"/>
                  <a:gd name="T55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178">
                    <a:moveTo>
                      <a:pt x="145" y="22"/>
                    </a:moveTo>
                    <a:cubicBezTo>
                      <a:pt x="134" y="22"/>
                      <a:pt x="134" y="22"/>
                      <a:pt x="134" y="22"/>
                    </a:cubicBezTo>
                    <a:cubicBezTo>
                      <a:pt x="134" y="11"/>
                      <a:pt x="134" y="11"/>
                      <a:pt x="134" y="11"/>
                    </a:cubicBezTo>
                    <a:cubicBezTo>
                      <a:pt x="134" y="5"/>
                      <a:pt x="129" y="0"/>
                      <a:pt x="12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1"/>
                      <a:pt x="5" y="156"/>
                      <a:pt x="11" y="156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73"/>
                      <a:pt x="27" y="178"/>
                      <a:pt x="33" y="178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51" y="178"/>
                      <a:pt x="156" y="173"/>
                      <a:pt x="156" y="167"/>
                    </a:cubicBezTo>
                    <a:cubicBezTo>
                      <a:pt x="156" y="33"/>
                      <a:pt x="156" y="33"/>
                      <a:pt x="156" y="33"/>
                    </a:cubicBezTo>
                    <a:cubicBezTo>
                      <a:pt x="156" y="27"/>
                      <a:pt x="151" y="22"/>
                      <a:pt x="145" y="22"/>
                    </a:cubicBezTo>
                    <a:close/>
                    <a:moveTo>
                      <a:pt x="11" y="145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3" y="145"/>
                      <a:pt x="123" y="145"/>
                      <a:pt x="123" y="145"/>
                    </a:cubicBezTo>
                    <a:lnTo>
                      <a:pt x="11" y="145"/>
                    </a:lnTo>
                    <a:close/>
                    <a:moveTo>
                      <a:pt x="145" y="167"/>
                    </a:moveTo>
                    <a:cubicBezTo>
                      <a:pt x="33" y="167"/>
                      <a:pt x="33" y="167"/>
                      <a:pt x="33" y="167"/>
                    </a:cubicBezTo>
                    <a:cubicBezTo>
                      <a:pt x="33" y="156"/>
                      <a:pt x="33" y="156"/>
                      <a:pt x="33" y="156"/>
                    </a:cubicBezTo>
                    <a:cubicBezTo>
                      <a:pt x="123" y="156"/>
                      <a:pt x="123" y="156"/>
                      <a:pt x="123" y="156"/>
                    </a:cubicBezTo>
                    <a:cubicBezTo>
                      <a:pt x="129" y="156"/>
                      <a:pt x="134" y="151"/>
                      <a:pt x="134" y="145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5" y="33"/>
                      <a:pt x="145" y="33"/>
                      <a:pt x="145" y="33"/>
                    </a:cubicBezTo>
                    <a:lnTo>
                      <a:pt x="145" y="16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u="none" strike="noStrike" kern="0" cap="none" spc="0" normalizeH="0" baseline="0" noProof="0">
                  <a:ln>
                    <a:noFill/>
                  </a:ln>
                  <a:solidFill>
                    <a:srgbClr val="BC212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10925460" y="2614454"/>
                <a:ext cx="205404" cy="34527"/>
              </a:xfrm>
              <a:custGeom>
                <a:avLst/>
                <a:gdLst>
                  <a:gd name="T0" fmla="*/ 61 w 67"/>
                  <a:gd name="T1" fmla="*/ 0 h 11"/>
                  <a:gd name="T2" fmla="*/ 5 w 67"/>
                  <a:gd name="T3" fmla="*/ 0 h 11"/>
                  <a:gd name="T4" fmla="*/ 0 w 67"/>
                  <a:gd name="T5" fmla="*/ 6 h 11"/>
                  <a:gd name="T6" fmla="*/ 5 w 67"/>
                  <a:gd name="T7" fmla="*/ 11 h 11"/>
                  <a:gd name="T8" fmla="*/ 61 w 67"/>
                  <a:gd name="T9" fmla="*/ 11 h 11"/>
                  <a:gd name="T10" fmla="*/ 67 w 67"/>
                  <a:gd name="T11" fmla="*/ 6 h 11"/>
                  <a:gd name="T12" fmla="*/ 61 w 6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1">
                    <a:moveTo>
                      <a:pt x="6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9"/>
                      <a:pt x="67" y="6"/>
                    </a:cubicBezTo>
                    <a:cubicBezTo>
                      <a:pt x="67" y="3"/>
                      <a:pt x="64" y="0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u="none" strike="noStrike" kern="0" cap="none" spc="0" normalizeH="0" baseline="0" noProof="0">
                  <a:ln>
                    <a:noFill/>
                  </a:ln>
                  <a:solidFill>
                    <a:srgbClr val="BC212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27"/>
              <p:cNvSpPr/>
              <p:nvPr/>
            </p:nvSpPr>
            <p:spPr bwMode="auto">
              <a:xfrm>
                <a:off x="10854015" y="2723348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5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5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8"/>
                      <a:pt x="90" y="5"/>
                    </a:cubicBezTo>
                    <a:cubicBezTo>
                      <a:pt x="90" y="2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u="none" strike="noStrike" kern="0" cap="none" spc="0" normalizeH="0" baseline="0" noProof="0">
                  <a:ln>
                    <a:noFill/>
                  </a:ln>
                  <a:solidFill>
                    <a:srgbClr val="BC212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28"/>
              <p:cNvSpPr/>
              <p:nvPr/>
            </p:nvSpPr>
            <p:spPr bwMode="auto">
              <a:xfrm>
                <a:off x="10854015" y="2793730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6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6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u="none" strike="noStrike" kern="0" cap="none" spc="0" normalizeH="0" baseline="0" noProof="0">
                  <a:ln>
                    <a:noFill/>
                  </a:ln>
                  <a:solidFill>
                    <a:srgbClr val="BC212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29"/>
              <p:cNvSpPr/>
              <p:nvPr/>
            </p:nvSpPr>
            <p:spPr bwMode="auto">
              <a:xfrm>
                <a:off x="10854015" y="2862784"/>
                <a:ext cx="276849" cy="38511"/>
              </a:xfrm>
              <a:custGeom>
                <a:avLst/>
                <a:gdLst>
                  <a:gd name="T0" fmla="*/ 84 w 90"/>
                  <a:gd name="T1" fmla="*/ 0 h 12"/>
                  <a:gd name="T2" fmla="*/ 6 w 90"/>
                  <a:gd name="T3" fmla="*/ 0 h 12"/>
                  <a:gd name="T4" fmla="*/ 0 w 90"/>
                  <a:gd name="T5" fmla="*/ 6 h 12"/>
                  <a:gd name="T6" fmla="*/ 6 w 90"/>
                  <a:gd name="T7" fmla="*/ 12 h 12"/>
                  <a:gd name="T8" fmla="*/ 84 w 90"/>
                  <a:gd name="T9" fmla="*/ 12 h 12"/>
                  <a:gd name="T10" fmla="*/ 90 w 90"/>
                  <a:gd name="T11" fmla="*/ 6 h 12"/>
                  <a:gd name="T12" fmla="*/ 84 w 9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2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7" y="12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u="none" strike="noStrike" kern="0" cap="none" spc="0" normalizeH="0" baseline="0" noProof="0">
                  <a:ln>
                    <a:noFill/>
                  </a:ln>
                  <a:solidFill>
                    <a:srgbClr val="BC2121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6379697" y="1748276"/>
            <a:ext cx="751188" cy="751188"/>
            <a:chOff x="6989297" y="1748276"/>
            <a:chExt cx="751188" cy="751188"/>
          </a:xfrm>
        </p:grpSpPr>
        <p:sp>
          <p:nvSpPr>
            <p:cNvPr id="25" name="椭圆 24"/>
            <p:cNvSpPr/>
            <p:nvPr/>
          </p:nvSpPr>
          <p:spPr>
            <a:xfrm>
              <a:off x="6989297" y="1748276"/>
              <a:ext cx="751188" cy="75118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rgbClr val="BC2121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6" name="Freeform 21"/>
            <p:cNvSpPr>
              <a:spLocks noEditPoints="1"/>
            </p:cNvSpPr>
            <p:nvPr/>
          </p:nvSpPr>
          <p:spPr bwMode="auto">
            <a:xfrm>
              <a:off x="7149005" y="1918149"/>
              <a:ext cx="425755" cy="418061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6 h 204"/>
                <a:gd name="T34" fmla="*/ 34 w 208"/>
                <a:gd name="T35" fmla="*/ 138 h 204"/>
                <a:gd name="T36" fmla="*/ 23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1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6"/>
                    <a:pt x="28" y="126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3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4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close/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6" y="135"/>
                    <a:pt x="71" y="120"/>
                    <a:pt x="71" y="102"/>
                  </a:cubicBezTo>
                  <a:cubicBezTo>
                    <a:pt x="71" y="84"/>
                    <a:pt x="86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  <a:close/>
                </a:path>
              </a:pathLst>
            </a:custGeom>
            <a:solidFill>
              <a:srgbClr val="BC212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u="none" strike="noStrike" kern="0" cap="none" spc="0" normalizeH="0" baseline="0" noProof="0">
                <a:ln>
                  <a:noFill/>
                </a:ln>
                <a:solidFill>
                  <a:srgbClr val="BC212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379697" y="3370310"/>
            <a:ext cx="751188" cy="751188"/>
            <a:chOff x="6989297" y="3370310"/>
            <a:chExt cx="751188" cy="751188"/>
          </a:xfrm>
          <a:solidFill>
            <a:schemeClr val="bg1"/>
          </a:solidFill>
        </p:grpSpPr>
        <p:sp>
          <p:nvSpPr>
            <p:cNvPr id="28" name="椭圆 27"/>
            <p:cNvSpPr/>
            <p:nvPr/>
          </p:nvSpPr>
          <p:spPr>
            <a:xfrm>
              <a:off x="6989297" y="3370310"/>
              <a:ext cx="751188" cy="751188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u="none" strike="noStrike" kern="0" cap="none" spc="0" normalizeH="0" baseline="0" noProof="0">
                <a:ln>
                  <a:noFill/>
                </a:ln>
                <a:solidFill>
                  <a:srgbClr val="BC212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9" name="Freeform 33"/>
            <p:cNvSpPr>
              <a:spLocks noEditPoints="1"/>
            </p:cNvSpPr>
            <p:nvPr/>
          </p:nvSpPr>
          <p:spPr bwMode="auto">
            <a:xfrm>
              <a:off x="7080262" y="3494912"/>
              <a:ext cx="554928" cy="455936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solidFill>
              <a:srgbClr val="BC212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u="none" strike="noStrike" kern="0" cap="none" spc="0" normalizeH="0" baseline="0" noProof="0">
                <a:ln>
                  <a:noFill/>
                </a:ln>
                <a:solidFill>
                  <a:srgbClr val="BC2121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379697" y="5005882"/>
            <a:ext cx="751188" cy="751188"/>
            <a:chOff x="6989297" y="5005882"/>
            <a:chExt cx="751188" cy="751188"/>
          </a:xfrm>
          <a:solidFill>
            <a:srgbClr val="BC2121"/>
          </a:solidFill>
        </p:grpSpPr>
        <p:sp>
          <p:nvSpPr>
            <p:cNvPr id="31" name="椭圆 30"/>
            <p:cNvSpPr/>
            <p:nvPr/>
          </p:nvSpPr>
          <p:spPr>
            <a:xfrm>
              <a:off x="6989297" y="5005882"/>
              <a:ext cx="751188" cy="751188"/>
            </a:xfrm>
            <a:prstGeom prst="ellips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u="none" strike="noStrike" kern="0" cap="none" spc="0" normalizeH="0" baseline="0" noProof="0">
                <a:ln>
                  <a:noFill/>
                </a:ln>
                <a:solidFill>
                  <a:srgbClr val="BC2121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7123430" y="5140549"/>
              <a:ext cx="482923" cy="481855"/>
              <a:chOff x="3175" y="4763"/>
              <a:chExt cx="717550" cy="715963"/>
            </a:xfrm>
            <a:grpFill/>
          </p:grpSpPr>
          <p:sp>
            <p:nvSpPr>
              <p:cNvPr id="33" name="Freeform 9"/>
              <p:cNvSpPr/>
              <p:nvPr/>
            </p:nvSpPr>
            <p:spPr bwMode="auto">
              <a:xfrm>
                <a:off x="434975" y="439738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u="none" strike="noStrike" kern="0" cap="none" spc="0" normalizeH="0" baseline="0" noProof="0">
                  <a:ln>
                    <a:noFill/>
                  </a:ln>
                  <a:solidFill>
                    <a:srgbClr val="BC212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Freeform 10"/>
              <p:cNvSpPr>
                <a:spLocks noEditPoints="1"/>
              </p:cNvSpPr>
              <p:nvPr/>
            </p:nvSpPr>
            <p:spPr bwMode="auto">
              <a:xfrm>
                <a:off x="3175" y="4763"/>
                <a:ext cx="530225" cy="533400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u="none" strike="noStrike" kern="0" cap="none" spc="0" normalizeH="0" baseline="0" noProof="0">
                  <a:ln>
                    <a:noFill/>
                  </a:ln>
                  <a:solidFill>
                    <a:srgbClr val="BC212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11"/>
              <p:cNvSpPr/>
              <p:nvPr/>
            </p:nvSpPr>
            <p:spPr bwMode="auto">
              <a:xfrm>
                <a:off x="114300" y="115888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u="none" strike="noStrike" kern="0" cap="none" spc="0" normalizeH="0" baseline="0" noProof="0">
                  <a:ln>
                    <a:noFill/>
                  </a:ln>
                  <a:solidFill>
                    <a:srgbClr val="BC2121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41" name="文本框 40"/>
          <p:cNvSpPr txBox="1"/>
          <p:nvPr/>
        </p:nvSpPr>
        <p:spPr>
          <a:xfrm>
            <a:off x="2225107" y="1989573"/>
            <a:ext cx="362415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600" dirty="0">
                <a:solidFill>
                  <a:srgbClr val="FFF5F6"/>
                </a:solidFill>
              </a:rPr>
              <a:t>xxx</a:t>
            </a: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42" name="Rectangle 36"/>
          <p:cNvSpPr>
            <a:spLocks noChangeArrowheads="1"/>
          </p:cNvSpPr>
          <p:nvPr/>
        </p:nvSpPr>
        <p:spPr bwMode="auto">
          <a:xfrm>
            <a:off x="2225106" y="1645641"/>
            <a:ext cx="2236510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请在此处添加标题</a:t>
            </a:r>
            <a:endParaRPr lang="zh-CN" altLang="en-US" sz="20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225107" y="3608414"/>
            <a:ext cx="362415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600" dirty="0">
                <a:solidFill>
                  <a:srgbClr val="FFF5F6"/>
                </a:solidFill>
              </a:rPr>
              <a:t>xxx</a:t>
            </a: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44" name="Rectangle 36"/>
          <p:cNvSpPr>
            <a:spLocks noChangeArrowheads="1"/>
          </p:cNvSpPr>
          <p:nvPr/>
        </p:nvSpPr>
        <p:spPr bwMode="auto">
          <a:xfrm>
            <a:off x="2225106" y="3264482"/>
            <a:ext cx="2236510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请在此处添加标题</a:t>
            </a:r>
            <a:endParaRPr lang="zh-CN" altLang="en-US" sz="20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2225107" y="5243986"/>
            <a:ext cx="362415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600" dirty="0">
                <a:solidFill>
                  <a:srgbClr val="FFF5F6"/>
                </a:solidFill>
              </a:rPr>
              <a:t>xxx</a:t>
            </a: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46" name="Rectangle 36"/>
          <p:cNvSpPr>
            <a:spLocks noChangeArrowheads="1"/>
          </p:cNvSpPr>
          <p:nvPr/>
        </p:nvSpPr>
        <p:spPr bwMode="auto">
          <a:xfrm>
            <a:off x="2225106" y="4900054"/>
            <a:ext cx="2236510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请在此处添加标题</a:t>
            </a:r>
            <a:endParaRPr lang="zh-CN" altLang="en-US" sz="20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205674" y="1989573"/>
            <a:ext cx="362415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600" dirty="0">
                <a:solidFill>
                  <a:srgbClr val="FFF5F6"/>
                </a:solidFill>
              </a:rPr>
              <a:t>xxx</a:t>
            </a: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48" name="Rectangle 36"/>
          <p:cNvSpPr>
            <a:spLocks noChangeArrowheads="1"/>
          </p:cNvSpPr>
          <p:nvPr/>
        </p:nvSpPr>
        <p:spPr bwMode="auto">
          <a:xfrm>
            <a:off x="7205673" y="1645641"/>
            <a:ext cx="2236510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请在此处添加标题</a:t>
            </a:r>
            <a:endParaRPr lang="zh-CN" altLang="en-US" sz="20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7205674" y="3608414"/>
            <a:ext cx="362415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600" dirty="0">
                <a:solidFill>
                  <a:srgbClr val="FFF5F6"/>
                </a:solidFill>
              </a:rPr>
              <a:t>xxx</a:t>
            </a: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50" name="Rectangle 36"/>
          <p:cNvSpPr>
            <a:spLocks noChangeArrowheads="1"/>
          </p:cNvSpPr>
          <p:nvPr/>
        </p:nvSpPr>
        <p:spPr bwMode="auto">
          <a:xfrm>
            <a:off x="7205673" y="3264482"/>
            <a:ext cx="2236510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请在此处添加标题</a:t>
            </a:r>
            <a:endParaRPr lang="zh-CN" altLang="en-US" sz="20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205674" y="5243986"/>
            <a:ext cx="3624150" cy="73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600" dirty="0">
                <a:solidFill>
                  <a:srgbClr val="FFF5F6"/>
                </a:solidFill>
              </a:rPr>
              <a:t>xxx</a:t>
            </a: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52" name="Rectangle 36"/>
          <p:cNvSpPr>
            <a:spLocks noChangeArrowheads="1"/>
          </p:cNvSpPr>
          <p:nvPr/>
        </p:nvSpPr>
        <p:spPr bwMode="auto">
          <a:xfrm>
            <a:off x="7205673" y="4900054"/>
            <a:ext cx="2236510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请在此处添加标题</a:t>
            </a:r>
            <a:endParaRPr lang="zh-CN" altLang="en-US" sz="20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:wipe/>
      </p:transition>
    </mc:Choice>
    <mc:Fallback>
      <p:transition spd="slow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19511" y="1873294"/>
            <a:ext cx="1552979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+mn-ea"/>
              </a:rPr>
              <a:t>-03-</a:t>
            </a:r>
            <a:endParaRPr lang="zh-CN" altLang="en-US" sz="6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18125" y="2847373"/>
            <a:ext cx="6955751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+mn-ea"/>
              </a:rPr>
              <a:t>请在此处添加标题</a:t>
            </a:r>
            <a:endParaRPr lang="zh-CN" altLang="en-US" sz="6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文本框 25"/>
          <p:cNvSpPr txBox="1">
            <a:spLocks noChangeArrowheads="1"/>
          </p:cNvSpPr>
          <p:nvPr/>
        </p:nvSpPr>
        <p:spPr bwMode="auto">
          <a:xfrm>
            <a:off x="2866804" y="3955369"/>
            <a:ext cx="6458394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rPr>
              <a:t>Thought for customer service is the sacred mission of design.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75200" y="4575221"/>
            <a:ext cx="2641600" cy="409486"/>
          </a:xfrm>
          <a:prstGeom prst="rect">
            <a:avLst/>
          </a:prstGeom>
          <a:solidFill>
            <a:srgbClr val="BC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—xxx—</a:t>
            </a:r>
            <a:endParaRPr kumimoji="0" lang="zh-CN" altLang="en-US" sz="2000" b="0" i="0" u="none" strike="noStrike" kern="0" cap="none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switch dir="r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108415" y="1810823"/>
            <a:ext cx="3891375" cy="3891376"/>
            <a:chOff x="1108415" y="1810823"/>
            <a:chExt cx="3891375" cy="3891376"/>
          </a:xfrm>
          <a:solidFill>
            <a:srgbClr val="FFFFFF"/>
          </a:solidFill>
        </p:grpSpPr>
        <p:sp>
          <p:nvSpPr>
            <p:cNvPr id="7" name="Oval 24"/>
            <p:cNvSpPr>
              <a:spLocks noChangeArrowheads="1"/>
            </p:cNvSpPr>
            <p:nvPr/>
          </p:nvSpPr>
          <p:spPr bwMode="auto">
            <a:xfrm>
              <a:off x="1108415" y="1810823"/>
              <a:ext cx="1948101" cy="19456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8" name="Oval 25"/>
            <p:cNvSpPr>
              <a:spLocks noChangeArrowheads="1"/>
            </p:cNvSpPr>
            <p:nvPr/>
          </p:nvSpPr>
          <p:spPr bwMode="auto">
            <a:xfrm>
              <a:off x="3056516" y="1810823"/>
              <a:ext cx="1943274" cy="19456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9" name="Oval 26"/>
            <p:cNvSpPr>
              <a:spLocks noChangeArrowheads="1"/>
            </p:cNvSpPr>
            <p:nvPr/>
          </p:nvSpPr>
          <p:spPr bwMode="auto">
            <a:xfrm>
              <a:off x="1113243" y="3751683"/>
              <a:ext cx="1948101" cy="19456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10" name="Oval 27"/>
            <p:cNvSpPr>
              <a:spLocks noChangeArrowheads="1"/>
            </p:cNvSpPr>
            <p:nvPr/>
          </p:nvSpPr>
          <p:spPr bwMode="auto">
            <a:xfrm>
              <a:off x="3056516" y="3756511"/>
              <a:ext cx="1943274" cy="1945688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11" name="Oval 28"/>
            <p:cNvSpPr>
              <a:spLocks noChangeArrowheads="1"/>
            </p:cNvSpPr>
            <p:nvPr/>
          </p:nvSpPr>
          <p:spPr bwMode="auto">
            <a:xfrm>
              <a:off x="2269550" y="3056449"/>
              <a:ext cx="786965" cy="789379"/>
            </a:xfrm>
            <a:prstGeom prst="ellipse">
              <a:avLst/>
            </a:prstGeom>
            <a:solidFill>
              <a:srgbClr val="BC212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12" name="Oval 29"/>
            <p:cNvSpPr>
              <a:spLocks noChangeArrowheads="1"/>
            </p:cNvSpPr>
            <p:nvPr/>
          </p:nvSpPr>
          <p:spPr bwMode="auto">
            <a:xfrm>
              <a:off x="2945472" y="3061277"/>
              <a:ext cx="789380" cy="786966"/>
            </a:xfrm>
            <a:prstGeom prst="ellipse">
              <a:avLst/>
            </a:prstGeom>
            <a:solidFill>
              <a:srgbClr val="BC212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13" name="Oval 30"/>
            <p:cNvSpPr>
              <a:spLocks noChangeArrowheads="1"/>
            </p:cNvSpPr>
            <p:nvPr/>
          </p:nvSpPr>
          <p:spPr bwMode="auto">
            <a:xfrm>
              <a:off x="2269550" y="3703403"/>
              <a:ext cx="786965" cy="789379"/>
            </a:xfrm>
            <a:prstGeom prst="ellipse">
              <a:avLst/>
            </a:prstGeom>
            <a:solidFill>
              <a:srgbClr val="BC212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14" name="Oval 31"/>
            <p:cNvSpPr>
              <a:spLocks noChangeArrowheads="1"/>
            </p:cNvSpPr>
            <p:nvPr/>
          </p:nvSpPr>
          <p:spPr bwMode="auto">
            <a:xfrm>
              <a:off x="2945472" y="3703403"/>
              <a:ext cx="789380" cy="789379"/>
            </a:xfrm>
            <a:prstGeom prst="ellipse">
              <a:avLst/>
            </a:prstGeom>
            <a:solidFill>
              <a:srgbClr val="BC212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BC2121"/>
                </a:solidFill>
              </a:endParaRPr>
            </a:p>
          </p:txBody>
        </p:sp>
        <p:sp>
          <p:nvSpPr>
            <p:cNvPr id="15" name="Text Box 32"/>
            <p:cNvSpPr txBox="1">
              <a:spLocks noChangeArrowheads="1"/>
            </p:cNvSpPr>
            <p:nvPr/>
          </p:nvSpPr>
          <p:spPr bwMode="auto">
            <a:xfrm>
              <a:off x="2471559" y="3247155"/>
              <a:ext cx="35573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</a:rPr>
                <a:t>S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16" name="Text Box 33"/>
            <p:cNvSpPr txBox="1">
              <a:spLocks noChangeArrowheads="1"/>
            </p:cNvSpPr>
            <p:nvPr/>
          </p:nvSpPr>
          <p:spPr bwMode="auto">
            <a:xfrm>
              <a:off x="3060230" y="3247155"/>
              <a:ext cx="43313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</a:rPr>
                <a:t>W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17" name="Text Box 34"/>
            <p:cNvSpPr txBox="1">
              <a:spLocks noChangeArrowheads="1"/>
            </p:cNvSpPr>
            <p:nvPr/>
          </p:nvSpPr>
          <p:spPr bwMode="auto">
            <a:xfrm>
              <a:off x="2440118" y="3891695"/>
              <a:ext cx="38416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</a:rPr>
                <a:t>O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18" name="Text Box 35"/>
            <p:cNvSpPr txBox="1">
              <a:spLocks noChangeArrowheads="1"/>
            </p:cNvSpPr>
            <p:nvPr/>
          </p:nvSpPr>
          <p:spPr bwMode="auto">
            <a:xfrm>
              <a:off x="3136595" y="3891695"/>
              <a:ext cx="34133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>
                  <a:solidFill>
                    <a:schemeClr val="bg1"/>
                  </a:solidFill>
                </a:rPr>
                <a:t>T</a:t>
              </a:r>
              <a:endParaRPr lang="en-US" altLang="zh-CN">
                <a:solidFill>
                  <a:schemeClr val="bg1"/>
                </a:solidFill>
              </a:endParaRPr>
            </a:p>
          </p:txBody>
        </p:sp>
        <p:sp>
          <p:nvSpPr>
            <p:cNvPr id="19" name="Text Box 36"/>
            <p:cNvSpPr txBox="1">
              <a:spLocks noChangeArrowheads="1"/>
            </p:cNvSpPr>
            <p:nvPr/>
          </p:nvSpPr>
          <p:spPr bwMode="auto">
            <a:xfrm>
              <a:off x="1467786" y="2583612"/>
              <a:ext cx="1239016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BC2121"/>
                  </a:solidFill>
                </a:rPr>
                <a:t>Strength</a:t>
              </a:r>
              <a:endParaRPr lang="en-US" altLang="zh-CN" dirty="0">
                <a:solidFill>
                  <a:srgbClr val="BC2121"/>
                </a:solidFill>
              </a:endParaRPr>
            </a:p>
          </p:txBody>
        </p:sp>
        <p:sp>
          <p:nvSpPr>
            <p:cNvPr id="20" name="Text Box 37"/>
            <p:cNvSpPr txBox="1">
              <a:spLocks noChangeArrowheads="1"/>
            </p:cNvSpPr>
            <p:nvPr/>
          </p:nvSpPr>
          <p:spPr bwMode="auto">
            <a:xfrm>
              <a:off x="3310837" y="2583612"/>
              <a:ext cx="1434632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BC2121"/>
                  </a:solidFill>
                </a:rPr>
                <a:t>Weakness</a:t>
              </a:r>
              <a:endParaRPr lang="en-US" altLang="zh-CN" dirty="0">
                <a:solidFill>
                  <a:srgbClr val="BC2121"/>
                </a:solidFill>
              </a:endParaRPr>
            </a:p>
          </p:txBody>
        </p:sp>
        <p:sp>
          <p:nvSpPr>
            <p:cNvPr id="21" name="Text Box 38"/>
            <p:cNvSpPr txBox="1">
              <a:spLocks noChangeArrowheads="1"/>
            </p:cNvSpPr>
            <p:nvPr/>
          </p:nvSpPr>
          <p:spPr bwMode="auto">
            <a:xfrm>
              <a:off x="1257579" y="4529300"/>
              <a:ext cx="1659429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BC2121"/>
                  </a:solidFill>
                </a:rPr>
                <a:t>Opportunity</a:t>
              </a:r>
              <a:endParaRPr lang="en-US" altLang="zh-CN" dirty="0">
                <a:solidFill>
                  <a:srgbClr val="BC2121"/>
                </a:solidFill>
              </a:endParaRPr>
            </a:p>
          </p:txBody>
        </p:sp>
        <p:sp>
          <p:nvSpPr>
            <p:cNvPr id="22" name="Text Box 39"/>
            <p:cNvSpPr txBox="1">
              <a:spLocks noChangeArrowheads="1"/>
            </p:cNvSpPr>
            <p:nvPr/>
          </p:nvSpPr>
          <p:spPr bwMode="auto">
            <a:xfrm>
              <a:off x="3472578" y="4529300"/>
              <a:ext cx="1111152" cy="400110"/>
            </a:xfrm>
            <a:prstGeom prst="rect">
              <a:avLst/>
            </a:prstGeom>
            <a:grpFill/>
            <a:ln>
              <a:noFill/>
            </a:ln>
          </p:spPr>
          <p:txBody>
            <a:bodyPr wrap="none" anchor="ctr">
              <a:spAutoFit/>
            </a:bodyPr>
            <a:lstStyle>
              <a:defPPr>
                <a:defRPr lang="zh-CN"/>
              </a:defPPr>
              <a:lvl1pPr algn="r">
                <a:defRPr sz="2000" b="1">
                  <a:solidFill>
                    <a:srgbClr val="A50036"/>
                  </a:solidFill>
                  <a:latin typeface="+mn-ea"/>
                </a:defRPr>
              </a:lvl1pPr>
            </a:lstStyle>
            <a:p>
              <a:pPr algn="ctr"/>
              <a:r>
                <a:rPr lang="en-US" altLang="zh-CN" dirty="0">
                  <a:solidFill>
                    <a:srgbClr val="BC2121"/>
                  </a:solidFill>
                </a:rPr>
                <a:t>Threats</a:t>
              </a:r>
              <a:endParaRPr lang="en-US" altLang="zh-CN" dirty="0">
                <a:solidFill>
                  <a:srgbClr val="BC2121"/>
                </a:solidFill>
              </a:endParaRPr>
            </a:p>
          </p:txBody>
        </p:sp>
      </p:grpSp>
      <p:grpSp>
        <p:nvGrpSpPr>
          <p:cNvPr id="34" name="Group 54"/>
          <p:cNvGrpSpPr/>
          <p:nvPr/>
        </p:nvGrpSpPr>
        <p:grpSpPr bwMode="auto">
          <a:xfrm>
            <a:off x="5527771" y="3100093"/>
            <a:ext cx="333133" cy="333133"/>
            <a:chOff x="0" y="0"/>
            <a:chExt cx="205" cy="207"/>
          </a:xfrm>
          <a:solidFill>
            <a:srgbClr val="FFFFFF"/>
          </a:solidFill>
        </p:grpSpPr>
        <p:sp>
          <p:nvSpPr>
            <p:cNvPr id="35" name="Freeform 55"/>
            <p:cNvSpPr>
              <a:spLocks noEditPoints="1"/>
            </p:cNvSpPr>
            <p:nvPr/>
          </p:nvSpPr>
          <p:spPr bwMode="auto">
            <a:xfrm>
              <a:off x="0" y="0"/>
              <a:ext cx="205" cy="207"/>
            </a:xfrm>
            <a:custGeom>
              <a:avLst/>
              <a:gdLst>
                <a:gd name="T0" fmla="*/ 151 w 140"/>
                <a:gd name="T1" fmla="*/ 306 h 140"/>
                <a:gd name="T2" fmla="*/ 0 w 140"/>
                <a:gd name="T3" fmla="*/ 154 h 140"/>
                <a:gd name="T4" fmla="*/ 151 w 140"/>
                <a:gd name="T5" fmla="*/ 0 h 140"/>
                <a:gd name="T6" fmla="*/ 300 w 140"/>
                <a:gd name="T7" fmla="*/ 154 h 140"/>
                <a:gd name="T8" fmla="*/ 151 w 140"/>
                <a:gd name="T9" fmla="*/ 306 h 140"/>
                <a:gd name="T10" fmla="*/ 151 w 140"/>
                <a:gd name="T11" fmla="*/ 27 h 140"/>
                <a:gd name="T12" fmla="*/ 26 w 140"/>
                <a:gd name="T13" fmla="*/ 154 h 140"/>
                <a:gd name="T14" fmla="*/ 151 w 140"/>
                <a:gd name="T15" fmla="*/ 279 h 140"/>
                <a:gd name="T16" fmla="*/ 274 w 140"/>
                <a:gd name="T17" fmla="*/ 154 h 140"/>
                <a:gd name="T18" fmla="*/ 151 w 140"/>
                <a:gd name="T19" fmla="*/ 27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0" h="140">
                  <a:moveTo>
                    <a:pt x="70" y="140"/>
                  </a:moveTo>
                  <a:cubicBezTo>
                    <a:pt x="32" y="140"/>
                    <a:pt x="0" y="109"/>
                    <a:pt x="0" y="70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  <a:cubicBezTo>
                    <a:pt x="140" y="109"/>
                    <a:pt x="109" y="140"/>
                    <a:pt x="70" y="140"/>
                  </a:cubicBezTo>
                  <a:close/>
                  <a:moveTo>
                    <a:pt x="70" y="12"/>
                  </a:moveTo>
                  <a:cubicBezTo>
                    <a:pt x="38" y="12"/>
                    <a:pt x="12" y="38"/>
                    <a:pt x="12" y="70"/>
                  </a:cubicBezTo>
                  <a:cubicBezTo>
                    <a:pt x="12" y="102"/>
                    <a:pt x="38" y="128"/>
                    <a:pt x="70" y="128"/>
                  </a:cubicBezTo>
                  <a:cubicBezTo>
                    <a:pt x="102" y="128"/>
                    <a:pt x="128" y="102"/>
                    <a:pt x="128" y="70"/>
                  </a:cubicBezTo>
                  <a:cubicBezTo>
                    <a:pt x="128" y="38"/>
                    <a:pt x="102" y="12"/>
                    <a:pt x="70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</a:endParaRPr>
            </a:p>
          </p:txBody>
        </p:sp>
        <p:sp>
          <p:nvSpPr>
            <p:cNvPr id="36" name="Freeform 56"/>
            <p:cNvSpPr/>
            <p:nvPr/>
          </p:nvSpPr>
          <p:spPr bwMode="auto">
            <a:xfrm>
              <a:off x="94" y="40"/>
              <a:ext cx="63" cy="72"/>
            </a:xfrm>
            <a:custGeom>
              <a:avLst/>
              <a:gdLst>
                <a:gd name="T0" fmla="*/ 79 w 43"/>
                <a:gd name="T1" fmla="*/ 106 h 49"/>
                <a:gd name="T2" fmla="*/ 13 w 43"/>
                <a:gd name="T3" fmla="*/ 106 h 49"/>
                <a:gd name="T4" fmla="*/ 0 w 43"/>
                <a:gd name="T5" fmla="*/ 93 h 49"/>
                <a:gd name="T6" fmla="*/ 0 w 43"/>
                <a:gd name="T7" fmla="*/ 13 h 49"/>
                <a:gd name="T8" fmla="*/ 13 w 43"/>
                <a:gd name="T9" fmla="*/ 0 h 49"/>
                <a:gd name="T10" fmla="*/ 26 w 43"/>
                <a:gd name="T11" fmla="*/ 13 h 49"/>
                <a:gd name="T12" fmla="*/ 26 w 43"/>
                <a:gd name="T13" fmla="*/ 79 h 49"/>
                <a:gd name="T14" fmla="*/ 79 w 43"/>
                <a:gd name="T15" fmla="*/ 79 h 49"/>
                <a:gd name="T16" fmla="*/ 92 w 43"/>
                <a:gd name="T17" fmla="*/ 93 h 49"/>
                <a:gd name="T18" fmla="*/ 79 w 43"/>
                <a:gd name="T19" fmla="*/ 106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3" h="49">
                  <a:moveTo>
                    <a:pt x="37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3" y="49"/>
                    <a:pt x="0" y="46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40"/>
                    <a:pt x="43" y="43"/>
                  </a:cubicBezTo>
                  <a:cubicBezTo>
                    <a:pt x="43" y="46"/>
                    <a:pt x="40" y="49"/>
                    <a:pt x="37" y="4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5935656" y="3292891"/>
            <a:ext cx="5168911" cy="3724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45" name="Rectangle 36"/>
          <p:cNvSpPr>
            <a:spLocks noChangeArrowheads="1"/>
          </p:cNvSpPr>
          <p:nvPr/>
        </p:nvSpPr>
        <p:spPr bwMode="auto">
          <a:xfrm>
            <a:off x="5935656" y="2892589"/>
            <a:ext cx="1666692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WEAKNESS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grpSp>
        <p:nvGrpSpPr>
          <p:cNvPr id="28" name="Group 48"/>
          <p:cNvGrpSpPr/>
          <p:nvPr/>
        </p:nvGrpSpPr>
        <p:grpSpPr bwMode="auto">
          <a:xfrm>
            <a:off x="5527771" y="2110325"/>
            <a:ext cx="333133" cy="333133"/>
            <a:chOff x="0" y="0"/>
            <a:chExt cx="205" cy="206"/>
          </a:xfrm>
          <a:solidFill>
            <a:srgbClr val="FFFFFF"/>
          </a:solidFill>
        </p:grpSpPr>
        <p:sp>
          <p:nvSpPr>
            <p:cNvPr id="29" name="Freeform 49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0 w 205"/>
                <a:gd name="T1" fmla="*/ 0 h 206"/>
                <a:gd name="T2" fmla="*/ 0 w 205"/>
                <a:gd name="T3" fmla="*/ 206 h 206"/>
                <a:gd name="T4" fmla="*/ 205 w 205"/>
                <a:gd name="T5" fmla="*/ 206 h 206"/>
                <a:gd name="T6" fmla="*/ 205 w 205"/>
                <a:gd name="T7" fmla="*/ 0 h 206"/>
                <a:gd name="T8" fmla="*/ 0 w 205"/>
                <a:gd name="T9" fmla="*/ 0 h 206"/>
                <a:gd name="T10" fmla="*/ 188 w 205"/>
                <a:gd name="T11" fmla="*/ 188 h 206"/>
                <a:gd name="T12" fmla="*/ 17 w 205"/>
                <a:gd name="T13" fmla="*/ 188 h 206"/>
                <a:gd name="T14" fmla="*/ 17 w 205"/>
                <a:gd name="T15" fmla="*/ 17 h 206"/>
                <a:gd name="T16" fmla="*/ 188 w 205"/>
                <a:gd name="T17" fmla="*/ 17 h 206"/>
                <a:gd name="T18" fmla="*/ 188 w 205"/>
                <a:gd name="T19" fmla="*/ 188 h 2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5" h="206">
                  <a:moveTo>
                    <a:pt x="0" y="0"/>
                  </a:moveTo>
                  <a:lnTo>
                    <a:pt x="0" y="206"/>
                  </a:lnTo>
                  <a:lnTo>
                    <a:pt x="205" y="206"/>
                  </a:lnTo>
                  <a:lnTo>
                    <a:pt x="205" y="0"/>
                  </a:lnTo>
                  <a:lnTo>
                    <a:pt x="0" y="0"/>
                  </a:lnTo>
                  <a:close/>
                  <a:moveTo>
                    <a:pt x="188" y="188"/>
                  </a:moveTo>
                  <a:lnTo>
                    <a:pt x="17" y="188"/>
                  </a:lnTo>
                  <a:lnTo>
                    <a:pt x="17" y="17"/>
                  </a:lnTo>
                  <a:lnTo>
                    <a:pt x="188" y="17"/>
                  </a:lnTo>
                  <a:lnTo>
                    <a:pt x="188" y="1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</a:endParaRPr>
            </a:p>
          </p:txBody>
        </p:sp>
        <p:sp>
          <p:nvSpPr>
            <p:cNvPr id="30" name="Freeform 50"/>
            <p:cNvSpPr/>
            <p:nvPr/>
          </p:nvSpPr>
          <p:spPr bwMode="auto">
            <a:xfrm>
              <a:off x="48" y="60"/>
              <a:ext cx="112" cy="90"/>
            </a:xfrm>
            <a:custGeom>
              <a:avLst/>
              <a:gdLst>
                <a:gd name="T0" fmla="*/ 112 w 112"/>
                <a:gd name="T1" fmla="*/ 12 h 90"/>
                <a:gd name="T2" fmla="*/ 99 w 112"/>
                <a:gd name="T3" fmla="*/ 0 h 90"/>
                <a:gd name="T4" fmla="*/ 44 w 112"/>
                <a:gd name="T5" fmla="*/ 66 h 90"/>
                <a:gd name="T6" fmla="*/ 10 w 112"/>
                <a:gd name="T7" fmla="*/ 38 h 90"/>
                <a:gd name="T8" fmla="*/ 0 w 112"/>
                <a:gd name="T9" fmla="*/ 53 h 90"/>
                <a:gd name="T10" fmla="*/ 47 w 112"/>
                <a:gd name="T11" fmla="*/ 90 h 90"/>
                <a:gd name="T12" fmla="*/ 112 w 112"/>
                <a:gd name="T13" fmla="*/ 12 h 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2" h="90">
                  <a:moveTo>
                    <a:pt x="112" y="12"/>
                  </a:moveTo>
                  <a:lnTo>
                    <a:pt x="99" y="0"/>
                  </a:lnTo>
                  <a:lnTo>
                    <a:pt x="44" y="66"/>
                  </a:lnTo>
                  <a:lnTo>
                    <a:pt x="10" y="38"/>
                  </a:lnTo>
                  <a:lnTo>
                    <a:pt x="0" y="53"/>
                  </a:lnTo>
                  <a:lnTo>
                    <a:pt x="47" y="90"/>
                  </a:lnTo>
                  <a:lnTo>
                    <a:pt x="112" y="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</a:endParaRP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5935656" y="2310572"/>
            <a:ext cx="5168911" cy="3724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47" name="Rectangle 36"/>
          <p:cNvSpPr>
            <a:spLocks noChangeArrowheads="1"/>
          </p:cNvSpPr>
          <p:nvPr/>
        </p:nvSpPr>
        <p:spPr bwMode="auto">
          <a:xfrm>
            <a:off x="5935656" y="1910270"/>
            <a:ext cx="159530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STRENGTH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grpSp>
        <p:nvGrpSpPr>
          <p:cNvPr id="23" name="Group 43"/>
          <p:cNvGrpSpPr/>
          <p:nvPr/>
        </p:nvGrpSpPr>
        <p:grpSpPr bwMode="auto">
          <a:xfrm>
            <a:off x="5527771" y="5056930"/>
            <a:ext cx="333133" cy="333133"/>
            <a:chOff x="0" y="0"/>
            <a:chExt cx="205" cy="206"/>
          </a:xfrm>
          <a:solidFill>
            <a:srgbClr val="FFFFFF"/>
          </a:solidFill>
        </p:grpSpPr>
        <p:sp>
          <p:nvSpPr>
            <p:cNvPr id="24" name="Freeform 44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151 w 140"/>
                <a:gd name="T1" fmla="*/ 0 h 140"/>
                <a:gd name="T2" fmla="*/ 0 w 140"/>
                <a:gd name="T3" fmla="*/ 152 h 140"/>
                <a:gd name="T4" fmla="*/ 151 w 140"/>
                <a:gd name="T5" fmla="*/ 303 h 140"/>
                <a:gd name="T6" fmla="*/ 300 w 140"/>
                <a:gd name="T7" fmla="*/ 152 h 140"/>
                <a:gd name="T8" fmla="*/ 151 w 140"/>
                <a:gd name="T9" fmla="*/ 0 h 140"/>
                <a:gd name="T10" fmla="*/ 151 w 140"/>
                <a:gd name="T11" fmla="*/ 277 h 140"/>
                <a:gd name="T12" fmla="*/ 26 w 140"/>
                <a:gd name="T13" fmla="*/ 152 h 140"/>
                <a:gd name="T14" fmla="*/ 151 w 140"/>
                <a:gd name="T15" fmla="*/ 26 h 140"/>
                <a:gd name="T16" fmla="*/ 274 w 140"/>
                <a:gd name="T17" fmla="*/ 152 h 140"/>
                <a:gd name="T18" fmla="*/ 151 w 140"/>
                <a:gd name="T19" fmla="*/ 277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</a:endParaRPr>
            </a:p>
          </p:txBody>
        </p:sp>
        <p:sp>
          <p:nvSpPr>
            <p:cNvPr id="25" name="Freeform 45"/>
            <p:cNvSpPr/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122 w 59"/>
                <a:gd name="T1" fmla="*/ 4 h 58"/>
                <a:gd name="T2" fmla="*/ 105 w 59"/>
                <a:gd name="T3" fmla="*/ 4 h 58"/>
                <a:gd name="T4" fmla="*/ 63 w 59"/>
                <a:gd name="T5" fmla="*/ 46 h 58"/>
                <a:gd name="T6" fmla="*/ 24 w 59"/>
                <a:gd name="T7" fmla="*/ 4 h 58"/>
                <a:gd name="T8" fmla="*/ 4 w 59"/>
                <a:gd name="T9" fmla="*/ 4 h 58"/>
                <a:gd name="T10" fmla="*/ 4 w 59"/>
                <a:gd name="T11" fmla="*/ 24 h 58"/>
                <a:gd name="T12" fmla="*/ 46 w 59"/>
                <a:gd name="T13" fmla="*/ 64 h 58"/>
                <a:gd name="T14" fmla="*/ 4 w 59"/>
                <a:gd name="T15" fmla="*/ 105 h 58"/>
                <a:gd name="T16" fmla="*/ 4 w 59"/>
                <a:gd name="T17" fmla="*/ 123 h 58"/>
                <a:gd name="T18" fmla="*/ 15 w 59"/>
                <a:gd name="T19" fmla="*/ 128 h 58"/>
                <a:gd name="T20" fmla="*/ 24 w 59"/>
                <a:gd name="T21" fmla="*/ 123 h 58"/>
                <a:gd name="T22" fmla="*/ 63 w 59"/>
                <a:gd name="T23" fmla="*/ 83 h 58"/>
                <a:gd name="T24" fmla="*/ 105 w 59"/>
                <a:gd name="T25" fmla="*/ 123 h 58"/>
                <a:gd name="T26" fmla="*/ 114 w 59"/>
                <a:gd name="T27" fmla="*/ 128 h 58"/>
                <a:gd name="T28" fmla="*/ 122 w 59"/>
                <a:gd name="T29" fmla="*/ 123 h 58"/>
                <a:gd name="T30" fmla="*/ 122 w 59"/>
                <a:gd name="T31" fmla="*/ 105 h 58"/>
                <a:gd name="T32" fmla="*/ 83 w 59"/>
                <a:gd name="T33" fmla="*/ 64 h 58"/>
                <a:gd name="T34" fmla="*/ 122 w 59"/>
                <a:gd name="T35" fmla="*/ 24 h 58"/>
                <a:gd name="T36" fmla="*/ 122 w 59"/>
                <a:gd name="T37" fmla="*/ 4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</a:endParaRPr>
            </a:p>
          </p:txBody>
        </p:sp>
        <p:sp>
          <p:nvSpPr>
            <p:cNvPr id="26" name="Freeform 46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151 w 140"/>
                <a:gd name="T1" fmla="*/ 0 h 140"/>
                <a:gd name="T2" fmla="*/ 0 w 140"/>
                <a:gd name="T3" fmla="*/ 152 h 140"/>
                <a:gd name="T4" fmla="*/ 151 w 140"/>
                <a:gd name="T5" fmla="*/ 303 h 140"/>
                <a:gd name="T6" fmla="*/ 300 w 140"/>
                <a:gd name="T7" fmla="*/ 152 h 140"/>
                <a:gd name="T8" fmla="*/ 151 w 140"/>
                <a:gd name="T9" fmla="*/ 0 h 140"/>
                <a:gd name="T10" fmla="*/ 151 w 140"/>
                <a:gd name="T11" fmla="*/ 277 h 140"/>
                <a:gd name="T12" fmla="*/ 26 w 140"/>
                <a:gd name="T13" fmla="*/ 152 h 140"/>
                <a:gd name="T14" fmla="*/ 151 w 140"/>
                <a:gd name="T15" fmla="*/ 26 h 140"/>
                <a:gd name="T16" fmla="*/ 274 w 140"/>
                <a:gd name="T17" fmla="*/ 152 h 140"/>
                <a:gd name="T18" fmla="*/ 151 w 140"/>
                <a:gd name="T19" fmla="*/ 277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</a:endParaRPr>
            </a:p>
          </p:txBody>
        </p:sp>
        <p:sp>
          <p:nvSpPr>
            <p:cNvPr id="27" name="Freeform 47"/>
            <p:cNvSpPr/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122 w 59"/>
                <a:gd name="T1" fmla="*/ 4 h 58"/>
                <a:gd name="T2" fmla="*/ 105 w 59"/>
                <a:gd name="T3" fmla="*/ 4 h 58"/>
                <a:gd name="T4" fmla="*/ 63 w 59"/>
                <a:gd name="T5" fmla="*/ 46 h 58"/>
                <a:gd name="T6" fmla="*/ 24 w 59"/>
                <a:gd name="T7" fmla="*/ 4 h 58"/>
                <a:gd name="T8" fmla="*/ 4 w 59"/>
                <a:gd name="T9" fmla="*/ 4 h 58"/>
                <a:gd name="T10" fmla="*/ 4 w 59"/>
                <a:gd name="T11" fmla="*/ 24 h 58"/>
                <a:gd name="T12" fmla="*/ 46 w 59"/>
                <a:gd name="T13" fmla="*/ 64 h 58"/>
                <a:gd name="T14" fmla="*/ 4 w 59"/>
                <a:gd name="T15" fmla="*/ 105 h 58"/>
                <a:gd name="T16" fmla="*/ 4 w 59"/>
                <a:gd name="T17" fmla="*/ 123 h 58"/>
                <a:gd name="T18" fmla="*/ 15 w 59"/>
                <a:gd name="T19" fmla="*/ 128 h 58"/>
                <a:gd name="T20" fmla="*/ 24 w 59"/>
                <a:gd name="T21" fmla="*/ 123 h 58"/>
                <a:gd name="T22" fmla="*/ 63 w 59"/>
                <a:gd name="T23" fmla="*/ 83 h 58"/>
                <a:gd name="T24" fmla="*/ 105 w 59"/>
                <a:gd name="T25" fmla="*/ 123 h 58"/>
                <a:gd name="T26" fmla="*/ 114 w 59"/>
                <a:gd name="T27" fmla="*/ 128 h 58"/>
                <a:gd name="T28" fmla="*/ 122 w 59"/>
                <a:gd name="T29" fmla="*/ 123 h 58"/>
                <a:gd name="T30" fmla="*/ 122 w 59"/>
                <a:gd name="T31" fmla="*/ 105 h 58"/>
                <a:gd name="T32" fmla="*/ 83 w 59"/>
                <a:gd name="T33" fmla="*/ 64 h 58"/>
                <a:gd name="T34" fmla="*/ 122 w 59"/>
                <a:gd name="T35" fmla="*/ 24 h 58"/>
                <a:gd name="T36" fmla="*/ 122 w 59"/>
                <a:gd name="T37" fmla="*/ 4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5935656" y="5257528"/>
            <a:ext cx="5168911" cy="3724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49" name="Rectangle 36"/>
          <p:cNvSpPr>
            <a:spLocks noChangeArrowheads="1"/>
          </p:cNvSpPr>
          <p:nvPr/>
        </p:nvSpPr>
        <p:spPr bwMode="auto">
          <a:xfrm>
            <a:off x="5935656" y="4857226"/>
            <a:ext cx="1376774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THREATS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grpSp>
        <p:nvGrpSpPr>
          <p:cNvPr id="31" name="Group 51"/>
          <p:cNvGrpSpPr/>
          <p:nvPr/>
        </p:nvGrpSpPr>
        <p:grpSpPr bwMode="auto">
          <a:xfrm>
            <a:off x="5527771" y="4074612"/>
            <a:ext cx="333133" cy="337961"/>
            <a:chOff x="0" y="0"/>
            <a:chExt cx="205" cy="208"/>
          </a:xfrm>
          <a:solidFill>
            <a:srgbClr val="FFFFFF"/>
          </a:solidFill>
        </p:grpSpPr>
        <p:sp>
          <p:nvSpPr>
            <p:cNvPr id="32" name="Freeform 52"/>
            <p:cNvSpPr>
              <a:spLocks noEditPoints="1"/>
            </p:cNvSpPr>
            <p:nvPr/>
          </p:nvSpPr>
          <p:spPr bwMode="auto">
            <a:xfrm>
              <a:off x="0" y="0"/>
              <a:ext cx="205" cy="208"/>
            </a:xfrm>
            <a:custGeom>
              <a:avLst/>
              <a:gdLst>
                <a:gd name="T0" fmla="*/ 291 w 140"/>
                <a:gd name="T1" fmla="*/ 119 h 141"/>
                <a:gd name="T2" fmla="*/ 262 w 140"/>
                <a:gd name="T3" fmla="*/ 100 h 141"/>
                <a:gd name="T4" fmla="*/ 272 w 140"/>
                <a:gd name="T5" fmla="*/ 63 h 141"/>
                <a:gd name="T6" fmla="*/ 227 w 140"/>
                <a:gd name="T7" fmla="*/ 31 h 141"/>
                <a:gd name="T8" fmla="*/ 193 w 140"/>
                <a:gd name="T9" fmla="*/ 37 h 141"/>
                <a:gd name="T10" fmla="*/ 174 w 140"/>
                <a:gd name="T11" fmla="*/ 4 h 141"/>
                <a:gd name="T12" fmla="*/ 119 w 140"/>
                <a:gd name="T13" fmla="*/ 13 h 141"/>
                <a:gd name="T14" fmla="*/ 98 w 140"/>
                <a:gd name="T15" fmla="*/ 41 h 141"/>
                <a:gd name="T16" fmla="*/ 61 w 140"/>
                <a:gd name="T17" fmla="*/ 31 h 141"/>
                <a:gd name="T18" fmla="*/ 28 w 140"/>
                <a:gd name="T19" fmla="*/ 78 h 141"/>
                <a:gd name="T20" fmla="*/ 34 w 140"/>
                <a:gd name="T21" fmla="*/ 111 h 141"/>
                <a:gd name="T22" fmla="*/ 1 w 140"/>
                <a:gd name="T23" fmla="*/ 131 h 141"/>
                <a:gd name="T24" fmla="*/ 1 w 140"/>
                <a:gd name="T25" fmla="*/ 176 h 141"/>
                <a:gd name="T26" fmla="*/ 34 w 140"/>
                <a:gd name="T27" fmla="*/ 196 h 141"/>
                <a:gd name="T28" fmla="*/ 28 w 140"/>
                <a:gd name="T29" fmla="*/ 230 h 141"/>
                <a:gd name="T30" fmla="*/ 61 w 140"/>
                <a:gd name="T31" fmla="*/ 276 h 141"/>
                <a:gd name="T32" fmla="*/ 98 w 140"/>
                <a:gd name="T33" fmla="*/ 267 h 141"/>
                <a:gd name="T34" fmla="*/ 119 w 140"/>
                <a:gd name="T35" fmla="*/ 297 h 141"/>
                <a:gd name="T36" fmla="*/ 151 w 140"/>
                <a:gd name="T37" fmla="*/ 307 h 141"/>
                <a:gd name="T38" fmla="*/ 185 w 140"/>
                <a:gd name="T39" fmla="*/ 297 h 141"/>
                <a:gd name="T40" fmla="*/ 204 w 140"/>
                <a:gd name="T41" fmla="*/ 267 h 141"/>
                <a:gd name="T42" fmla="*/ 240 w 140"/>
                <a:gd name="T43" fmla="*/ 276 h 141"/>
                <a:gd name="T44" fmla="*/ 272 w 140"/>
                <a:gd name="T45" fmla="*/ 230 h 141"/>
                <a:gd name="T46" fmla="*/ 268 w 140"/>
                <a:gd name="T47" fmla="*/ 196 h 141"/>
                <a:gd name="T48" fmla="*/ 299 w 140"/>
                <a:gd name="T49" fmla="*/ 176 h 141"/>
                <a:gd name="T50" fmla="*/ 299 w 140"/>
                <a:gd name="T51" fmla="*/ 131 h 141"/>
                <a:gd name="T52" fmla="*/ 253 w 140"/>
                <a:gd name="T53" fmla="*/ 174 h 141"/>
                <a:gd name="T54" fmla="*/ 236 w 140"/>
                <a:gd name="T55" fmla="*/ 201 h 141"/>
                <a:gd name="T56" fmla="*/ 246 w 140"/>
                <a:gd name="T57" fmla="*/ 235 h 141"/>
                <a:gd name="T58" fmla="*/ 211 w 140"/>
                <a:gd name="T59" fmla="*/ 242 h 141"/>
                <a:gd name="T60" fmla="*/ 179 w 140"/>
                <a:gd name="T61" fmla="*/ 248 h 141"/>
                <a:gd name="T62" fmla="*/ 163 w 140"/>
                <a:gd name="T63" fmla="*/ 279 h 141"/>
                <a:gd name="T64" fmla="*/ 130 w 140"/>
                <a:gd name="T65" fmla="*/ 257 h 141"/>
                <a:gd name="T66" fmla="*/ 105 w 140"/>
                <a:gd name="T67" fmla="*/ 242 h 141"/>
                <a:gd name="T68" fmla="*/ 70 w 140"/>
                <a:gd name="T69" fmla="*/ 251 h 141"/>
                <a:gd name="T70" fmla="*/ 66 w 140"/>
                <a:gd name="T71" fmla="*/ 214 h 141"/>
                <a:gd name="T72" fmla="*/ 59 w 140"/>
                <a:gd name="T73" fmla="*/ 183 h 141"/>
                <a:gd name="T74" fmla="*/ 28 w 140"/>
                <a:gd name="T75" fmla="*/ 165 h 141"/>
                <a:gd name="T76" fmla="*/ 28 w 140"/>
                <a:gd name="T77" fmla="*/ 142 h 141"/>
                <a:gd name="T78" fmla="*/ 59 w 140"/>
                <a:gd name="T79" fmla="*/ 127 h 141"/>
                <a:gd name="T80" fmla="*/ 66 w 140"/>
                <a:gd name="T81" fmla="*/ 96 h 141"/>
                <a:gd name="T82" fmla="*/ 70 w 140"/>
                <a:gd name="T83" fmla="*/ 56 h 141"/>
                <a:gd name="T84" fmla="*/ 105 w 140"/>
                <a:gd name="T85" fmla="*/ 68 h 141"/>
                <a:gd name="T86" fmla="*/ 130 w 140"/>
                <a:gd name="T87" fmla="*/ 50 h 141"/>
                <a:gd name="T88" fmla="*/ 163 w 140"/>
                <a:gd name="T89" fmla="*/ 28 h 141"/>
                <a:gd name="T90" fmla="*/ 179 w 140"/>
                <a:gd name="T91" fmla="*/ 59 h 141"/>
                <a:gd name="T92" fmla="*/ 211 w 140"/>
                <a:gd name="T93" fmla="*/ 68 h 141"/>
                <a:gd name="T94" fmla="*/ 246 w 140"/>
                <a:gd name="T95" fmla="*/ 74 h 141"/>
                <a:gd name="T96" fmla="*/ 236 w 140"/>
                <a:gd name="T97" fmla="*/ 106 h 141"/>
                <a:gd name="T98" fmla="*/ 253 w 140"/>
                <a:gd name="T99" fmla="*/ 134 h 141"/>
                <a:gd name="T100" fmla="*/ 274 w 140"/>
                <a:gd name="T101" fmla="*/ 155 h 14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140" h="141">
                  <a:moveTo>
                    <a:pt x="139" y="60"/>
                  </a:moveTo>
                  <a:cubicBezTo>
                    <a:pt x="139" y="58"/>
                    <a:pt x="138" y="56"/>
                    <a:pt x="136" y="55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4" y="50"/>
                    <a:pt x="123" y="48"/>
                    <a:pt x="122" y="4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4"/>
                    <a:pt x="128" y="31"/>
                    <a:pt x="127" y="29"/>
                  </a:cubicBezTo>
                  <a:cubicBezTo>
                    <a:pt x="123" y="24"/>
                    <a:pt x="117" y="19"/>
                    <a:pt x="112" y="14"/>
                  </a:cubicBezTo>
                  <a:cubicBezTo>
                    <a:pt x="110" y="13"/>
                    <a:pt x="108" y="13"/>
                    <a:pt x="106" y="14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3" y="18"/>
                    <a:pt x="91" y="17"/>
                    <a:pt x="90" y="1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4"/>
                    <a:pt x="83" y="2"/>
                    <a:pt x="81" y="2"/>
                  </a:cubicBezTo>
                  <a:cubicBezTo>
                    <a:pt x="73" y="0"/>
                    <a:pt x="67" y="0"/>
                    <a:pt x="60" y="2"/>
                  </a:cubicBezTo>
                  <a:cubicBezTo>
                    <a:pt x="58" y="2"/>
                    <a:pt x="56" y="4"/>
                    <a:pt x="55" y="6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7" y="18"/>
                    <a:pt x="46" y="1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3" y="19"/>
                    <a:pt x="18" y="24"/>
                    <a:pt x="14" y="29"/>
                  </a:cubicBezTo>
                  <a:cubicBezTo>
                    <a:pt x="13" y="31"/>
                    <a:pt x="12" y="34"/>
                    <a:pt x="13" y="3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8"/>
                    <a:pt x="17" y="50"/>
                    <a:pt x="16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8"/>
                    <a:pt x="1" y="60"/>
                  </a:cubicBezTo>
                  <a:cubicBezTo>
                    <a:pt x="1" y="64"/>
                    <a:pt x="0" y="67"/>
                    <a:pt x="0" y="71"/>
                  </a:cubicBezTo>
                  <a:cubicBezTo>
                    <a:pt x="0" y="74"/>
                    <a:pt x="1" y="77"/>
                    <a:pt x="1" y="81"/>
                  </a:cubicBezTo>
                  <a:cubicBezTo>
                    <a:pt x="2" y="84"/>
                    <a:pt x="3" y="85"/>
                    <a:pt x="5" y="8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7" y="92"/>
                    <a:pt x="18" y="94"/>
                    <a:pt x="18" y="9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8"/>
                    <a:pt x="13" y="110"/>
                    <a:pt x="14" y="112"/>
                  </a:cubicBezTo>
                  <a:cubicBezTo>
                    <a:pt x="18" y="118"/>
                    <a:pt x="23" y="123"/>
                    <a:pt x="29" y="127"/>
                  </a:cubicBezTo>
                  <a:cubicBezTo>
                    <a:pt x="31" y="128"/>
                    <a:pt x="33" y="129"/>
                    <a:pt x="35" y="128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7" y="124"/>
                    <a:pt x="49" y="124"/>
                    <a:pt x="51" y="125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56" y="138"/>
                    <a:pt x="58" y="140"/>
                    <a:pt x="60" y="140"/>
                  </a:cubicBezTo>
                  <a:cubicBezTo>
                    <a:pt x="64" y="140"/>
                    <a:pt x="67" y="141"/>
                    <a:pt x="70" y="141"/>
                  </a:cubicBezTo>
                  <a:cubicBezTo>
                    <a:pt x="74" y="141"/>
                    <a:pt x="77" y="140"/>
                    <a:pt x="81" y="140"/>
                  </a:cubicBezTo>
                  <a:cubicBezTo>
                    <a:pt x="83" y="140"/>
                    <a:pt x="85" y="138"/>
                    <a:pt x="86" y="136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4"/>
                    <a:pt x="93" y="124"/>
                    <a:pt x="95" y="123"/>
                  </a:cubicBezTo>
                  <a:cubicBezTo>
                    <a:pt x="106" y="128"/>
                    <a:pt x="106" y="128"/>
                    <a:pt x="106" y="128"/>
                  </a:cubicBezTo>
                  <a:cubicBezTo>
                    <a:pt x="108" y="129"/>
                    <a:pt x="110" y="128"/>
                    <a:pt x="112" y="127"/>
                  </a:cubicBezTo>
                  <a:cubicBezTo>
                    <a:pt x="117" y="123"/>
                    <a:pt x="123" y="118"/>
                    <a:pt x="127" y="112"/>
                  </a:cubicBezTo>
                  <a:cubicBezTo>
                    <a:pt x="128" y="110"/>
                    <a:pt x="128" y="108"/>
                    <a:pt x="127" y="106"/>
                  </a:cubicBezTo>
                  <a:cubicBezTo>
                    <a:pt x="122" y="95"/>
                    <a:pt x="122" y="95"/>
                    <a:pt x="122" y="95"/>
                  </a:cubicBezTo>
                  <a:cubicBezTo>
                    <a:pt x="123" y="94"/>
                    <a:pt x="124" y="92"/>
                    <a:pt x="125" y="90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8" y="85"/>
                    <a:pt x="139" y="84"/>
                    <a:pt x="139" y="81"/>
                  </a:cubicBezTo>
                  <a:cubicBezTo>
                    <a:pt x="140" y="77"/>
                    <a:pt x="140" y="74"/>
                    <a:pt x="140" y="71"/>
                  </a:cubicBezTo>
                  <a:cubicBezTo>
                    <a:pt x="140" y="67"/>
                    <a:pt x="140" y="64"/>
                    <a:pt x="139" y="60"/>
                  </a:cubicBezTo>
                  <a:close/>
                  <a:moveTo>
                    <a:pt x="128" y="76"/>
                  </a:moveTo>
                  <a:cubicBezTo>
                    <a:pt x="118" y="80"/>
                    <a:pt x="118" y="80"/>
                    <a:pt x="118" y="80"/>
                  </a:cubicBezTo>
                  <a:cubicBezTo>
                    <a:pt x="116" y="80"/>
                    <a:pt x="115" y="82"/>
                    <a:pt x="114" y="84"/>
                  </a:cubicBezTo>
                  <a:cubicBezTo>
                    <a:pt x="113" y="87"/>
                    <a:pt x="112" y="90"/>
                    <a:pt x="110" y="92"/>
                  </a:cubicBezTo>
                  <a:cubicBezTo>
                    <a:pt x="109" y="94"/>
                    <a:pt x="109" y="96"/>
                    <a:pt x="110" y="9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3" y="111"/>
                    <a:pt x="110" y="113"/>
                    <a:pt x="107" y="11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6" y="110"/>
                    <a:pt x="94" y="110"/>
                    <a:pt x="92" y="111"/>
                  </a:cubicBezTo>
                  <a:cubicBezTo>
                    <a:pt x="89" y="112"/>
                    <a:pt x="86" y="113"/>
                    <a:pt x="83" y="114"/>
                  </a:cubicBezTo>
                  <a:cubicBezTo>
                    <a:pt x="81" y="115"/>
                    <a:pt x="80" y="116"/>
                    <a:pt x="79" y="11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2" y="129"/>
                    <a:pt x="69" y="129"/>
                    <a:pt x="65" y="12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6"/>
                    <a:pt x="59" y="115"/>
                    <a:pt x="57" y="114"/>
                  </a:cubicBezTo>
                  <a:cubicBezTo>
                    <a:pt x="54" y="113"/>
                    <a:pt x="51" y="112"/>
                    <a:pt x="49" y="111"/>
                  </a:cubicBezTo>
                  <a:cubicBezTo>
                    <a:pt x="47" y="110"/>
                    <a:pt x="45" y="110"/>
                    <a:pt x="43" y="111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31" y="113"/>
                    <a:pt x="28" y="111"/>
                    <a:pt x="26" y="10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6"/>
                    <a:pt x="31" y="94"/>
                    <a:pt x="30" y="92"/>
                  </a:cubicBezTo>
                  <a:cubicBezTo>
                    <a:pt x="29" y="90"/>
                    <a:pt x="28" y="87"/>
                    <a:pt x="27" y="84"/>
                  </a:cubicBezTo>
                  <a:cubicBezTo>
                    <a:pt x="26" y="82"/>
                    <a:pt x="25" y="80"/>
                    <a:pt x="23" y="8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2" y="74"/>
                    <a:pt x="12" y="72"/>
                    <a:pt x="12" y="71"/>
                  </a:cubicBezTo>
                  <a:cubicBezTo>
                    <a:pt x="12" y="69"/>
                    <a:pt x="12" y="67"/>
                    <a:pt x="13" y="65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5" y="61"/>
                    <a:pt x="26" y="60"/>
                    <a:pt x="27" y="58"/>
                  </a:cubicBezTo>
                  <a:cubicBezTo>
                    <a:pt x="28" y="55"/>
                    <a:pt x="29" y="52"/>
                    <a:pt x="30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1"/>
                    <a:pt x="31" y="28"/>
                    <a:pt x="33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2"/>
                    <a:pt x="47" y="32"/>
                    <a:pt x="49" y="31"/>
                  </a:cubicBezTo>
                  <a:cubicBezTo>
                    <a:pt x="51" y="29"/>
                    <a:pt x="54" y="28"/>
                    <a:pt x="57" y="27"/>
                  </a:cubicBezTo>
                  <a:cubicBezTo>
                    <a:pt x="59" y="27"/>
                    <a:pt x="61" y="25"/>
                    <a:pt x="61" y="2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9" y="13"/>
                    <a:pt x="72" y="13"/>
                    <a:pt x="76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0" y="25"/>
                    <a:pt x="81" y="27"/>
                    <a:pt x="83" y="27"/>
                  </a:cubicBezTo>
                  <a:cubicBezTo>
                    <a:pt x="86" y="28"/>
                    <a:pt x="89" y="29"/>
                    <a:pt x="92" y="31"/>
                  </a:cubicBezTo>
                  <a:cubicBezTo>
                    <a:pt x="94" y="32"/>
                    <a:pt x="96" y="32"/>
                    <a:pt x="98" y="31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8"/>
                    <a:pt x="113" y="31"/>
                    <a:pt x="115" y="3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09" y="45"/>
                    <a:pt x="109" y="47"/>
                    <a:pt x="110" y="49"/>
                  </a:cubicBezTo>
                  <a:cubicBezTo>
                    <a:pt x="112" y="52"/>
                    <a:pt x="113" y="55"/>
                    <a:pt x="114" y="58"/>
                  </a:cubicBezTo>
                  <a:cubicBezTo>
                    <a:pt x="115" y="60"/>
                    <a:pt x="116" y="61"/>
                    <a:pt x="118" y="62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67"/>
                    <a:pt x="128" y="69"/>
                    <a:pt x="128" y="71"/>
                  </a:cubicBezTo>
                  <a:cubicBezTo>
                    <a:pt x="128" y="72"/>
                    <a:pt x="128" y="74"/>
                    <a:pt x="128" y="7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</a:endParaRPr>
            </a:p>
          </p:txBody>
        </p:sp>
        <p:sp>
          <p:nvSpPr>
            <p:cNvPr id="33" name="Freeform 53"/>
            <p:cNvSpPr>
              <a:spLocks noEditPoints="1"/>
            </p:cNvSpPr>
            <p:nvPr/>
          </p:nvSpPr>
          <p:spPr bwMode="auto">
            <a:xfrm>
              <a:off x="63" y="62"/>
              <a:ext cx="81" cy="81"/>
            </a:xfrm>
            <a:custGeom>
              <a:avLst/>
              <a:gdLst>
                <a:gd name="T0" fmla="*/ 59 w 55"/>
                <a:gd name="T1" fmla="*/ 0 h 55"/>
                <a:gd name="T2" fmla="*/ 0 w 55"/>
                <a:gd name="T3" fmla="*/ 59 h 55"/>
                <a:gd name="T4" fmla="*/ 59 w 55"/>
                <a:gd name="T5" fmla="*/ 119 h 55"/>
                <a:gd name="T6" fmla="*/ 119 w 55"/>
                <a:gd name="T7" fmla="*/ 59 h 55"/>
                <a:gd name="T8" fmla="*/ 59 w 55"/>
                <a:gd name="T9" fmla="*/ 0 h 55"/>
                <a:gd name="T10" fmla="*/ 59 w 55"/>
                <a:gd name="T11" fmla="*/ 93 h 55"/>
                <a:gd name="T12" fmla="*/ 27 w 55"/>
                <a:gd name="T13" fmla="*/ 59 h 55"/>
                <a:gd name="T14" fmla="*/ 59 w 55"/>
                <a:gd name="T15" fmla="*/ 27 h 55"/>
                <a:gd name="T16" fmla="*/ 93 w 55"/>
                <a:gd name="T17" fmla="*/ 59 h 55"/>
                <a:gd name="T18" fmla="*/ 59 w 55"/>
                <a:gd name="T19" fmla="*/ 93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12"/>
                    <a:pt x="43" y="0"/>
                    <a:pt x="27" y="0"/>
                  </a:cubicBezTo>
                  <a:close/>
                  <a:moveTo>
                    <a:pt x="27" y="43"/>
                  </a:moveTo>
                  <a:cubicBezTo>
                    <a:pt x="19" y="43"/>
                    <a:pt x="12" y="36"/>
                    <a:pt x="12" y="27"/>
                  </a:cubicBezTo>
                  <a:cubicBezTo>
                    <a:pt x="12" y="19"/>
                    <a:pt x="19" y="12"/>
                    <a:pt x="27" y="12"/>
                  </a:cubicBezTo>
                  <a:cubicBezTo>
                    <a:pt x="36" y="12"/>
                    <a:pt x="43" y="19"/>
                    <a:pt x="43" y="27"/>
                  </a:cubicBezTo>
                  <a:cubicBezTo>
                    <a:pt x="43" y="36"/>
                    <a:pt x="36" y="43"/>
                    <a:pt x="27" y="4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>
                <a:solidFill>
                  <a:srgbClr val="FFF5F6"/>
                </a:solidFill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5935656" y="4275210"/>
            <a:ext cx="5168911" cy="3724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51" name="Rectangle 36"/>
          <p:cNvSpPr>
            <a:spLocks noChangeArrowheads="1"/>
          </p:cNvSpPr>
          <p:nvPr/>
        </p:nvSpPr>
        <p:spPr bwMode="auto">
          <a:xfrm>
            <a:off x="5935656" y="3874908"/>
            <a:ext cx="2044149" cy="4001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OPPORTUNITY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:wipe/>
      </p:transition>
    </mc:Choice>
    <mc:Fallback>
      <p:transition spd="slow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 21"/>
          <p:cNvSpPr/>
          <p:nvPr/>
        </p:nvSpPr>
        <p:spPr>
          <a:xfrm>
            <a:off x="2249830" y="1900663"/>
            <a:ext cx="7686314" cy="3712872"/>
          </a:xfrm>
          <a:custGeom>
            <a:avLst/>
            <a:gdLst>
              <a:gd name="connsiteX0" fmla="*/ 7686314 w 7686314"/>
              <a:gd name="connsiteY0" fmla="*/ 0 h 3712872"/>
              <a:gd name="connsiteX1" fmla="*/ 7450742 w 7686314"/>
              <a:gd name="connsiteY1" fmla="*/ 441935 h 3712872"/>
              <a:gd name="connsiteX2" fmla="*/ 7313742 w 7686314"/>
              <a:gd name="connsiteY2" fmla="*/ 698398 h 3712872"/>
              <a:gd name="connsiteX3" fmla="*/ 7083508 w 7686314"/>
              <a:gd name="connsiteY3" fmla="*/ 1110596 h 3712872"/>
              <a:gd name="connsiteX4" fmla="*/ 6773564 w 7686314"/>
              <a:gd name="connsiteY4" fmla="*/ 642533 h 3712872"/>
              <a:gd name="connsiteX5" fmla="*/ 4351308 w 7686314"/>
              <a:gd name="connsiteY5" fmla="*/ 2296308 h 3712872"/>
              <a:gd name="connsiteX6" fmla="*/ 3077373 w 7686314"/>
              <a:gd name="connsiteY6" fmla="*/ 1842857 h 3712872"/>
              <a:gd name="connsiteX7" fmla="*/ 584303 w 7686314"/>
              <a:gd name="connsiteY7" fmla="*/ 3712872 h 3712872"/>
              <a:gd name="connsiteX8" fmla="*/ 0 w 7686314"/>
              <a:gd name="connsiteY8" fmla="*/ 2958437 h 3712872"/>
              <a:gd name="connsiteX9" fmla="*/ 2851409 w 7686314"/>
              <a:gd name="connsiteY9" fmla="*/ 1255157 h 3712872"/>
              <a:gd name="connsiteX10" fmla="*/ 4260211 w 7686314"/>
              <a:gd name="connsiteY10" fmla="*/ 1792492 h 3712872"/>
              <a:gd name="connsiteX11" fmla="*/ 6588524 w 7686314"/>
              <a:gd name="connsiteY11" fmla="*/ 362865 h 3712872"/>
              <a:gd name="connsiteX12" fmla="*/ 6372524 w 7686314"/>
              <a:gd name="connsiteY12" fmla="*/ 36957 h 3712872"/>
              <a:gd name="connsiteX13" fmla="*/ 7686314 w 7686314"/>
              <a:gd name="connsiteY13" fmla="*/ 0 h 3712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686314" h="3712872">
                <a:moveTo>
                  <a:pt x="7686314" y="0"/>
                </a:moveTo>
                <a:lnTo>
                  <a:pt x="7450742" y="441935"/>
                </a:lnTo>
                <a:lnTo>
                  <a:pt x="7313742" y="698398"/>
                </a:lnTo>
                <a:lnTo>
                  <a:pt x="7083508" y="1110596"/>
                </a:lnTo>
                <a:lnTo>
                  <a:pt x="6773564" y="642533"/>
                </a:lnTo>
                <a:lnTo>
                  <a:pt x="4351308" y="2296308"/>
                </a:lnTo>
                <a:lnTo>
                  <a:pt x="3077373" y="1842857"/>
                </a:lnTo>
                <a:lnTo>
                  <a:pt x="584303" y="3712872"/>
                </a:lnTo>
                <a:lnTo>
                  <a:pt x="0" y="2958437"/>
                </a:lnTo>
                <a:lnTo>
                  <a:pt x="2851409" y="1255157"/>
                </a:lnTo>
                <a:lnTo>
                  <a:pt x="4260211" y="1792492"/>
                </a:lnTo>
                <a:lnTo>
                  <a:pt x="6588524" y="362865"/>
                </a:lnTo>
                <a:lnTo>
                  <a:pt x="6372524" y="36957"/>
                </a:lnTo>
                <a:cubicBezTo>
                  <a:pt x="6372524" y="36957"/>
                  <a:pt x="7686314" y="0"/>
                  <a:pt x="768631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 b="1" dirty="0">
              <a:solidFill>
                <a:srgbClr val="A50036"/>
              </a:solidFill>
            </a:endParaRPr>
          </a:p>
        </p:txBody>
      </p:sp>
      <p:sp>
        <p:nvSpPr>
          <p:cNvPr id="8" name="Text Placeholder 2"/>
          <p:cNvSpPr txBox="1"/>
          <p:nvPr/>
        </p:nvSpPr>
        <p:spPr>
          <a:xfrm>
            <a:off x="2648389" y="4751657"/>
            <a:ext cx="470082" cy="470081"/>
          </a:xfrm>
          <a:prstGeom prst="ellipse">
            <a:avLst/>
          </a:prstGeom>
          <a:solidFill>
            <a:srgbClr val="0B3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A50036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srgbClr val="FFF5F6"/>
                </a:solidFill>
              </a:rPr>
              <a:t>01</a:t>
            </a:r>
            <a:endParaRPr lang="en-GB" dirty="0">
              <a:solidFill>
                <a:srgbClr val="FFF5F6"/>
              </a:solidFill>
            </a:endParaRPr>
          </a:p>
        </p:txBody>
      </p:sp>
      <p:sp>
        <p:nvSpPr>
          <p:cNvPr id="9" name="Text Placeholder 2"/>
          <p:cNvSpPr txBox="1"/>
          <p:nvPr/>
        </p:nvSpPr>
        <p:spPr>
          <a:xfrm>
            <a:off x="4942806" y="3254766"/>
            <a:ext cx="470082" cy="470081"/>
          </a:xfrm>
          <a:prstGeom prst="ellipse">
            <a:avLst/>
          </a:prstGeom>
          <a:solidFill>
            <a:srgbClr val="0B3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A50036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srgbClr val="FFF5F6"/>
                </a:solidFill>
              </a:rPr>
              <a:t>02</a:t>
            </a:r>
            <a:endParaRPr lang="en-GB" dirty="0">
              <a:solidFill>
                <a:srgbClr val="FFF5F6"/>
              </a:solidFill>
            </a:endParaRPr>
          </a:p>
        </p:txBody>
      </p:sp>
      <p:sp>
        <p:nvSpPr>
          <p:cNvPr id="10" name="Text Placeholder 2"/>
          <p:cNvSpPr txBox="1"/>
          <p:nvPr/>
        </p:nvSpPr>
        <p:spPr>
          <a:xfrm>
            <a:off x="6321888" y="3698137"/>
            <a:ext cx="470082" cy="470081"/>
          </a:xfrm>
          <a:prstGeom prst="ellipse">
            <a:avLst/>
          </a:prstGeom>
          <a:solidFill>
            <a:srgbClr val="0B3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A50036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srgbClr val="FFF5F6"/>
                </a:solidFill>
              </a:rPr>
              <a:t>03</a:t>
            </a:r>
            <a:endParaRPr lang="en-GB" dirty="0">
              <a:solidFill>
                <a:srgbClr val="FFF5F6"/>
              </a:solidFill>
            </a:endParaRPr>
          </a:p>
        </p:txBody>
      </p:sp>
      <p:sp>
        <p:nvSpPr>
          <p:cNvPr id="11" name="Text Placeholder 2"/>
          <p:cNvSpPr txBox="1"/>
          <p:nvPr/>
        </p:nvSpPr>
        <p:spPr>
          <a:xfrm>
            <a:off x="8887019" y="2044832"/>
            <a:ext cx="470082" cy="470081"/>
          </a:xfrm>
          <a:prstGeom prst="ellipse">
            <a:avLst/>
          </a:prstGeom>
          <a:solidFill>
            <a:srgbClr val="0B33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A50036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>
                <a:solidFill>
                  <a:srgbClr val="FFF5F6"/>
                </a:solidFill>
              </a:rPr>
              <a:t>04</a:t>
            </a:r>
            <a:endParaRPr lang="en-GB" dirty="0">
              <a:solidFill>
                <a:srgbClr val="FFF5F6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5009" y="3477424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13" name="Rectangle 36"/>
          <p:cNvSpPr>
            <a:spLocks noChangeArrowheads="1"/>
          </p:cNvSpPr>
          <p:nvPr/>
        </p:nvSpPr>
        <p:spPr bwMode="auto">
          <a:xfrm>
            <a:off x="1967494" y="3077122"/>
            <a:ext cx="1467068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751412" y="3477424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17" name="Rectangle 36"/>
          <p:cNvSpPr>
            <a:spLocks noChangeArrowheads="1"/>
          </p:cNvSpPr>
          <p:nvPr/>
        </p:nvSpPr>
        <p:spPr bwMode="auto">
          <a:xfrm>
            <a:off x="8751412" y="3077122"/>
            <a:ext cx="1467068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21888" y="4951904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19" name="Rectangle 36"/>
          <p:cNvSpPr>
            <a:spLocks noChangeArrowheads="1"/>
          </p:cNvSpPr>
          <p:nvPr/>
        </p:nvSpPr>
        <p:spPr bwMode="auto">
          <a:xfrm>
            <a:off x="6321888" y="4551602"/>
            <a:ext cx="1467068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42806" y="2329905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21" name="Rectangle 36"/>
          <p:cNvSpPr>
            <a:spLocks noChangeArrowheads="1"/>
          </p:cNvSpPr>
          <p:nvPr/>
        </p:nvSpPr>
        <p:spPr bwMode="auto">
          <a:xfrm>
            <a:off x="4942806" y="1929603"/>
            <a:ext cx="1467068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wipe/>
      </p:transition>
    </mc:Choice>
    <mc:Fallback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5" t="2345" r="30154" b="2345"/>
          <a:stretch>
            <a:fillRect/>
          </a:stretch>
        </p:blipFill>
        <p:spPr>
          <a:xfrm>
            <a:off x="6149550" y="1570303"/>
            <a:ext cx="2358075" cy="3439800"/>
          </a:xfrm>
          <a:custGeom>
            <a:avLst/>
            <a:gdLst>
              <a:gd name="connsiteX0" fmla="*/ 0 w 2101914"/>
              <a:gd name="connsiteY0" fmla="*/ 0 h 3066130"/>
              <a:gd name="connsiteX1" fmla="*/ 2101914 w 2101914"/>
              <a:gd name="connsiteY1" fmla="*/ 0 h 3066130"/>
              <a:gd name="connsiteX2" fmla="*/ 2101914 w 2101914"/>
              <a:gd name="connsiteY2" fmla="*/ 3066130 h 3066130"/>
              <a:gd name="connsiteX3" fmla="*/ 0 w 2101914"/>
              <a:gd name="connsiteY3" fmla="*/ 3066130 h 306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914" h="3066130">
                <a:moveTo>
                  <a:pt x="0" y="0"/>
                </a:moveTo>
                <a:lnTo>
                  <a:pt x="2101914" y="0"/>
                </a:lnTo>
                <a:lnTo>
                  <a:pt x="2101914" y="3066130"/>
                </a:lnTo>
                <a:lnTo>
                  <a:pt x="0" y="3066130"/>
                </a:lnTo>
                <a:close/>
              </a:path>
            </a:pathLst>
          </a:custGeom>
          <a:noFill/>
          <a:ln w="19050"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2" t="1307" r="30627" b="3383"/>
          <a:stretch>
            <a:fillRect/>
          </a:stretch>
        </p:blipFill>
        <p:spPr>
          <a:xfrm>
            <a:off x="1219200" y="1570303"/>
            <a:ext cx="2358075" cy="3439800"/>
          </a:xfrm>
          <a:custGeom>
            <a:avLst/>
            <a:gdLst>
              <a:gd name="connsiteX0" fmla="*/ 0 w 2101914"/>
              <a:gd name="connsiteY0" fmla="*/ 0 h 3066130"/>
              <a:gd name="connsiteX1" fmla="*/ 2101914 w 2101914"/>
              <a:gd name="connsiteY1" fmla="*/ 0 h 3066130"/>
              <a:gd name="connsiteX2" fmla="*/ 2101914 w 2101914"/>
              <a:gd name="connsiteY2" fmla="*/ 3066130 h 3066130"/>
              <a:gd name="connsiteX3" fmla="*/ 0 w 2101914"/>
              <a:gd name="connsiteY3" fmla="*/ 3066130 h 306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914" h="3066130">
                <a:moveTo>
                  <a:pt x="0" y="0"/>
                </a:moveTo>
                <a:lnTo>
                  <a:pt x="2101914" y="0"/>
                </a:lnTo>
                <a:lnTo>
                  <a:pt x="2101914" y="3066130"/>
                </a:lnTo>
                <a:lnTo>
                  <a:pt x="0" y="3066130"/>
                </a:lnTo>
                <a:close/>
              </a:path>
            </a:pathLst>
          </a:custGeom>
          <a:noFill/>
          <a:ln w="19050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4" t="2345" r="21509" b="2345"/>
          <a:stretch>
            <a:fillRect/>
          </a:stretch>
        </p:blipFill>
        <p:spPr>
          <a:xfrm>
            <a:off x="8614725" y="1570303"/>
            <a:ext cx="2358075" cy="3439800"/>
          </a:xfrm>
          <a:custGeom>
            <a:avLst/>
            <a:gdLst>
              <a:gd name="connsiteX0" fmla="*/ 0 w 2101914"/>
              <a:gd name="connsiteY0" fmla="*/ 0 h 3066130"/>
              <a:gd name="connsiteX1" fmla="*/ 2101914 w 2101914"/>
              <a:gd name="connsiteY1" fmla="*/ 0 h 3066130"/>
              <a:gd name="connsiteX2" fmla="*/ 2101914 w 2101914"/>
              <a:gd name="connsiteY2" fmla="*/ 3066130 h 3066130"/>
              <a:gd name="connsiteX3" fmla="*/ 0 w 2101914"/>
              <a:gd name="connsiteY3" fmla="*/ 3066130 h 306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1914" h="3066130">
                <a:moveTo>
                  <a:pt x="0" y="0"/>
                </a:moveTo>
                <a:lnTo>
                  <a:pt x="2101914" y="0"/>
                </a:lnTo>
                <a:lnTo>
                  <a:pt x="2101914" y="3066130"/>
                </a:lnTo>
                <a:lnTo>
                  <a:pt x="0" y="3066130"/>
                </a:lnTo>
                <a:close/>
              </a:path>
            </a:pathLst>
          </a:custGeom>
          <a:noFill/>
          <a:ln w="19050">
            <a:noFill/>
          </a:ln>
        </p:spPr>
      </p:pic>
      <p:sp>
        <p:nvSpPr>
          <p:cNvPr id="11" name="矩形 10"/>
          <p:cNvSpPr/>
          <p:nvPr/>
        </p:nvSpPr>
        <p:spPr>
          <a:xfrm>
            <a:off x="3684375" y="1570303"/>
            <a:ext cx="2358075" cy="3439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00382" y="1940440"/>
            <a:ext cx="15260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>
                <a:solidFill>
                  <a:srgbClr val="0B3374"/>
                </a:solidFill>
                <a:latin typeface="+mn-ea"/>
              </a:rPr>
              <a:t>34%</a:t>
            </a:r>
            <a:endParaRPr lang="zh-CN" altLang="en-US" sz="4400" dirty="0">
              <a:solidFill>
                <a:srgbClr val="0B3374"/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4297346" y="2775985"/>
            <a:ext cx="1132135" cy="0"/>
          </a:xfrm>
          <a:prstGeom prst="line">
            <a:avLst/>
          </a:prstGeom>
          <a:gradFill>
            <a:gsLst>
              <a:gs pos="0">
                <a:srgbClr val="2A53C4"/>
              </a:gs>
              <a:gs pos="100000">
                <a:srgbClr val="F72862">
                  <a:alpha val="70000"/>
                </a:srgbClr>
              </a:gs>
            </a:gsLst>
            <a:lin ang="5400000" scaled="1"/>
          </a:gradFill>
          <a:ln w="19050">
            <a:solidFill>
              <a:srgbClr val="0B3374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4100382" y="2788669"/>
            <a:ext cx="152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0B3374"/>
                </a:solidFill>
                <a:latin typeface="+mn-ea"/>
              </a:rPr>
              <a:t>From 2016 </a:t>
            </a:r>
            <a:endParaRPr lang="zh-CN" altLang="en-US" b="1" dirty="0">
              <a:solidFill>
                <a:srgbClr val="0B3374"/>
              </a:solidFill>
              <a:latin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114822" y="5190531"/>
            <a:ext cx="996235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FFF5F6"/>
                </a:solidFill>
              </a:rPr>
              <a:t>xxx</a:t>
            </a: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设计与制作，为您提供全方位的演示服务。我们拥有优秀的专业设计团队，严谨的逻辑思维、创意的图示化表达，带来精美、创意、动感、形象、时尚的全新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体验。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829082" y="3356460"/>
            <a:ext cx="2068660" cy="1449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/>
              <a:t>我们拥有优秀的专业设计团队，严谨的逻辑思维、创意的图示化表达，带来精美、创意、动感、形象、时尚的全新</a:t>
            </a:r>
            <a:r>
              <a:rPr lang="en-US" altLang="zh-CN" sz="1200" dirty="0"/>
              <a:t>PPT</a:t>
            </a:r>
            <a:r>
              <a:rPr lang="zh-CN" altLang="en-US" sz="1200" dirty="0"/>
              <a:t>体验。</a:t>
            </a:r>
            <a:endParaRPr lang="zh-CN" altLang="en-US" sz="1200" dirty="0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wipe/>
      </p:transition>
    </mc:Choice>
    <mc:Fallback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/>
      <p:bldP spid="18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5"/>
          <p:cNvSpPr>
            <a:spLocks noChangeArrowheads="1"/>
          </p:cNvSpPr>
          <p:nvPr/>
        </p:nvSpPr>
        <p:spPr bwMode="auto">
          <a:xfrm>
            <a:off x="1162580" y="1972981"/>
            <a:ext cx="2798390" cy="966350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b="-117188"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961833" y="1854200"/>
            <a:ext cx="1201898" cy="1207938"/>
            <a:chOff x="1961833" y="1854200"/>
            <a:chExt cx="1201898" cy="1207938"/>
          </a:xfrm>
        </p:grpSpPr>
        <p:sp>
          <p:nvSpPr>
            <p:cNvPr id="8" name="Oval 26"/>
            <p:cNvSpPr>
              <a:spLocks noChangeArrowheads="1"/>
            </p:cNvSpPr>
            <p:nvPr/>
          </p:nvSpPr>
          <p:spPr bwMode="auto">
            <a:xfrm>
              <a:off x="1961833" y="1854200"/>
              <a:ext cx="1201898" cy="1207938"/>
            </a:xfrm>
            <a:prstGeom prst="ellipse">
              <a:avLst/>
            </a:prstGeom>
            <a:solidFill>
              <a:srgbClr val="A50036">
                <a:alpha val="50000"/>
              </a:srgb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9" name="Oval 27"/>
            <p:cNvSpPr>
              <a:spLocks noChangeArrowheads="1"/>
            </p:cNvSpPr>
            <p:nvPr/>
          </p:nvSpPr>
          <p:spPr bwMode="auto">
            <a:xfrm>
              <a:off x="2020216" y="1912584"/>
              <a:ext cx="1083118" cy="1089157"/>
            </a:xfrm>
            <a:prstGeom prst="ellipse">
              <a:avLst/>
            </a:prstGeom>
            <a:solidFill>
              <a:srgbClr val="A50036">
                <a:alpha val="80000"/>
              </a:srgb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10" name="Rectangle 31"/>
          <p:cNvSpPr>
            <a:spLocks noChangeArrowheads="1"/>
          </p:cNvSpPr>
          <p:nvPr/>
        </p:nvSpPr>
        <p:spPr bwMode="auto">
          <a:xfrm>
            <a:off x="4697812" y="1972981"/>
            <a:ext cx="2798390" cy="966350"/>
          </a:xfrm>
          <a:prstGeom prst="rect">
            <a:avLst/>
          </a:prstGeom>
          <a:blipFill dpi="0" rotWithShape="1">
            <a:blip r:embed="rId2"/>
            <a:srcRect/>
            <a:stretch>
              <a:fillRect b="-80990"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ea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5495051" y="1854200"/>
            <a:ext cx="1201899" cy="1207938"/>
            <a:chOff x="5495051" y="1854200"/>
            <a:chExt cx="1201899" cy="1207938"/>
          </a:xfrm>
        </p:grpSpPr>
        <p:sp>
          <p:nvSpPr>
            <p:cNvPr id="11" name="Oval 32"/>
            <p:cNvSpPr>
              <a:spLocks noChangeArrowheads="1"/>
            </p:cNvSpPr>
            <p:nvPr/>
          </p:nvSpPr>
          <p:spPr bwMode="auto">
            <a:xfrm>
              <a:off x="5495051" y="1854200"/>
              <a:ext cx="1201899" cy="1207938"/>
            </a:xfrm>
            <a:prstGeom prst="ellipse">
              <a:avLst/>
            </a:prstGeom>
            <a:solidFill>
              <a:srgbClr val="A50036">
                <a:alpha val="50000"/>
              </a:srgb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" name="Oval 33"/>
            <p:cNvSpPr>
              <a:spLocks noChangeArrowheads="1"/>
            </p:cNvSpPr>
            <p:nvPr/>
          </p:nvSpPr>
          <p:spPr bwMode="auto">
            <a:xfrm>
              <a:off x="5555448" y="1912584"/>
              <a:ext cx="1083118" cy="1089157"/>
            </a:xfrm>
            <a:prstGeom prst="ellipse">
              <a:avLst/>
            </a:prstGeom>
            <a:solidFill>
              <a:srgbClr val="A50036">
                <a:alpha val="80000"/>
              </a:srgb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13" name="Rectangle 37"/>
          <p:cNvSpPr>
            <a:spLocks noChangeArrowheads="1"/>
          </p:cNvSpPr>
          <p:nvPr/>
        </p:nvSpPr>
        <p:spPr bwMode="auto">
          <a:xfrm>
            <a:off x="8231031" y="1972981"/>
            <a:ext cx="2798390" cy="966350"/>
          </a:xfrm>
          <a:prstGeom prst="rect">
            <a:avLst/>
          </a:prstGeom>
          <a:blipFill dpi="0" rotWithShape="1">
            <a:blip r:embed="rId3"/>
            <a:srcRect/>
            <a:stretch>
              <a:fillRect b="-30397"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+mn-ea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030283" y="1854200"/>
            <a:ext cx="1201899" cy="1207938"/>
            <a:chOff x="9030283" y="1854200"/>
            <a:chExt cx="1201899" cy="1207938"/>
          </a:xfrm>
        </p:grpSpPr>
        <p:sp>
          <p:nvSpPr>
            <p:cNvPr id="14" name="Oval 38"/>
            <p:cNvSpPr>
              <a:spLocks noChangeArrowheads="1"/>
            </p:cNvSpPr>
            <p:nvPr/>
          </p:nvSpPr>
          <p:spPr bwMode="auto">
            <a:xfrm>
              <a:off x="9030283" y="1854200"/>
              <a:ext cx="1201899" cy="1207938"/>
            </a:xfrm>
            <a:prstGeom prst="ellipse">
              <a:avLst/>
            </a:prstGeom>
            <a:solidFill>
              <a:srgbClr val="A50036">
                <a:alpha val="50000"/>
              </a:srgb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5" name="Oval 39"/>
            <p:cNvSpPr>
              <a:spLocks noChangeArrowheads="1"/>
            </p:cNvSpPr>
            <p:nvPr/>
          </p:nvSpPr>
          <p:spPr bwMode="auto">
            <a:xfrm>
              <a:off x="9088667" y="1912584"/>
              <a:ext cx="1083118" cy="1089157"/>
            </a:xfrm>
            <a:prstGeom prst="ellipse">
              <a:avLst/>
            </a:prstGeom>
            <a:solidFill>
              <a:srgbClr val="A50036">
                <a:alpha val="80000"/>
              </a:srgbClr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latin typeface="+mn-ea"/>
              </a:endParaRPr>
            </a:p>
          </p:txBody>
        </p:sp>
      </p:grpSp>
      <p:sp>
        <p:nvSpPr>
          <p:cNvPr id="16" name="Text Box 43"/>
          <p:cNvSpPr txBox="1">
            <a:spLocks noChangeArrowheads="1"/>
          </p:cNvSpPr>
          <p:nvPr/>
        </p:nvSpPr>
        <p:spPr bwMode="auto">
          <a:xfrm>
            <a:off x="2093948" y="2148380"/>
            <a:ext cx="939681" cy="61555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</a:rPr>
              <a:t>FOR SALE</a:t>
            </a:r>
            <a:endParaRPr lang="en-US" altLang="zh-CN" sz="14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  <a:ea typeface="+mn-ea"/>
              </a:rPr>
              <a:t>￥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  <a:ea typeface="+mn-ea"/>
              </a:rPr>
              <a:t>100</a:t>
            </a:r>
            <a:endParaRPr lang="en-US" altLang="zh-CN" sz="20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7" name="Text Box 44"/>
          <p:cNvSpPr txBox="1">
            <a:spLocks noChangeArrowheads="1"/>
          </p:cNvSpPr>
          <p:nvPr/>
        </p:nvSpPr>
        <p:spPr bwMode="auto">
          <a:xfrm>
            <a:off x="5621127" y="2148380"/>
            <a:ext cx="939681" cy="61555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</a:rPr>
              <a:t>FOR SALE</a:t>
            </a:r>
            <a:endParaRPr lang="en-US" altLang="zh-CN" sz="14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  <a:ea typeface="+mn-ea"/>
              </a:rPr>
              <a:t>￥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  <a:ea typeface="+mn-ea"/>
              </a:rPr>
              <a:t>100</a:t>
            </a:r>
            <a:endParaRPr lang="en-US" altLang="zh-CN" sz="20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8" name="Text Box 45"/>
          <p:cNvSpPr txBox="1">
            <a:spLocks noChangeArrowheads="1"/>
          </p:cNvSpPr>
          <p:nvPr/>
        </p:nvSpPr>
        <p:spPr bwMode="auto">
          <a:xfrm>
            <a:off x="9164412" y="2148380"/>
            <a:ext cx="939681" cy="61555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1400" dirty="0">
                <a:solidFill>
                  <a:schemeClr val="bg1"/>
                </a:solidFill>
                <a:latin typeface="+mn-ea"/>
                <a:ea typeface="+mn-ea"/>
              </a:rPr>
              <a:t>FOR SALE</a:t>
            </a:r>
            <a:endParaRPr lang="en-US" altLang="zh-CN" sz="14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  <a:ea typeface="+mn-ea"/>
              </a:rPr>
              <a:t>￥</a:t>
            </a:r>
            <a:r>
              <a:rPr lang="en-US" altLang="zh-CN" sz="2000" b="1" dirty="0">
                <a:solidFill>
                  <a:schemeClr val="bg1"/>
                </a:solidFill>
                <a:latin typeface="+mn-ea"/>
                <a:ea typeface="+mn-ea"/>
              </a:rPr>
              <a:t>100</a:t>
            </a:r>
            <a:endParaRPr lang="en-US" altLang="zh-CN" sz="20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9" name="Line 46"/>
          <p:cNvSpPr>
            <a:spLocks noChangeShapeType="1"/>
          </p:cNvSpPr>
          <p:nvPr/>
        </p:nvSpPr>
        <p:spPr bwMode="auto">
          <a:xfrm>
            <a:off x="4313286" y="1944796"/>
            <a:ext cx="0" cy="3780000"/>
          </a:xfrm>
          <a:prstGeom prst="line">
            <a:avLst/>
          </a:prstGeom>
          <a:noFill/>
          <a:ln w="19050">
            <a:solidFill>
              <a:schemeClr val="bg1"/>
            </a:solidFill>
            <a:prstDash val="dash"/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0" name="Line 47"/>
          <p:cNvSpPr>
            <a:spLocks noChangeShapeType="1"/>
          </p:cNvSpPr>
          <p:nvPr/>
        </p:nvSpPr>
        <p:spPr bwMode="auto">
          <a:xfrm>
            <a:off x="7872676" y="1944796"/>
            <a:ext cx="0" cy="3780000"/>
          </a:xfrm>
          <a:prstGeom prst="line">
            <a:avLst/>
          </a:prstGeom>
          <a:noFill/>
          <a:ln w="19050">
            <a:solidFill>
              <a:schemeClr val="bg1"/>
            </a:solidFill>
            <a:prstDash val="dash"/>
            <a:round/>
          </a:ln>
          <a:effectLst/>
        </p:spPr>
        <p:txBody>
          <a:bodyPr/>
          <a:lstStyle/>
          <a:p>
            <a:endParaRPr lang="zh-CN" altLang="en-US"/>
          </a:p>
        </p:txBody>
      </p:sp>
      <p:sp>
        <p:nvSpPr>
          <p:cNvPr id="22" name="Rectangle 36"/>
          <p:cNvSpPr>
            <a:spLocks noChangeArrowheads="1"/>
          </p:cNvSpPr>
          <p:nvPr/>
        </p:nvSpPr>
        <p:spPr bwMode="auto">
          <a:xfrm>
            <a:off x="1700001" y="3294565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4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4" name="Rectangle 36"/>
          <p:cNvSpPr>
            <a:spLocks noChangeArrowheads="1"/>
          </p:cNvSpPr>
          <p:nvPr/>
        </p:nvSpPr>
        <p:spPr bwMode="auto">
          <a:xfrm>
            <a:off x="5235233" y="3294565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4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6" name="Rectangle 36"/>
          <p:cNvSpPr>
            <a:spLocks noChangeArrowheads="1"/>
          </p:cNvSpPr>
          <p:nvPr/>
        </p:nvSpPr>
        <p:spPr bwMode="auto">
          <a:xfrm>
            <a:off x="8768452" y="3294565"/>
            <a:ext cx="17235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4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162580" y="3756230"/>
            <a:ext cx="2792352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A50036"/>
              </a:buClr>
              <a:buFont typeface="Wingdings" panose="05000000000000000000" pitchFamily="2" charset="2"/>
              <a:buChar char="ü"/>
            </a:pPr>
            <a:r>
              <a:rPr lang="en-US" altLang="zh-CN" sz="1400" dirty="0">
                <a:solidFill>
                  <a:srgbClr val="FFF5F6"/>
                </a:solidFill>
              </a:rPr>
              <a:t>xxx</a:t>
            </a: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</a:t>
            </a:r>
            <a:endParaRPr lang="en-US" altLang="zh-CN" sz="1400" dirty="0">
              <a:solidFill>
                <a:srgbClr val="FFF5F6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rgbClr val="A50036"/>
              </a:buClr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rgbClr val="FFF5F6"/>
                </a:solidFill>
              </a:rPr>
              <a:t>为您提供全方位的演示服务</a:t>
            </a:r>
            <a:endParaRPr lang="en-US" altLang="zh-CN" sz="1400" dirty="0">
              <a:solidFill>
                <a:srgbClr val="FFF5F6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rgbClr val="A50036"/>
              </a:buClr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rgbClr val="FFF5F6"/>
                </a:solidFill>
              </a:rPr>
              <a:t>我们拥有优秀的专业设计团队</a:t>
            </a:r>
            <a:endParaRPr lang="en-US" altLang="zh-CN" sz="1400" dirty="0">
              <a:solidFill>
                <a:srgbClr val="FFF5F6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rgbClr val="A50036"/>
              </a:buClr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rgbClr val="FFF5F6"/>
                </a:solidFill>
              </a:rPr>
              <a:t>带来精美、创意、动感、形象、时尚的全新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体验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703850" y="3756230"/>
            <a:ext cx="2792352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A50036"/>
              </a:buClr>
              <a:buFont typeface="Wingdings" panose="05000000000000000000" pitchFamily="2" charset="2"/>
              <a:buChar char="ü"/>
            </a:pPr>
            <a:r>
              <a:rPr lang="en-US" altLang="zh-CN" sz="1400" dirty="0">
                <a:solidFill>
                  <a:srgbClr val="FFF5F6"/>
                </a:solidFill>
              </a:rPr>
              <a:t>xxx</a:t>
            </a: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</a:t>
            </a:r>
            <a:endParaRPr lang="en-US" altLang="zh-CN" sz="1400" dirty="0">
              <a:solidFill>
                <a:srgbClr val="FFF5F6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rgbClr val="A50036"/>
              </a:buClr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rgbClr val="FFF5F6"/>
                </a:solidFill>
              </a:rPr>
              <a:t>为您提供全方位的演示服务</a:t>
            </a:r>
            <a:endParaRPr lang="en-US" altLang="zh-CN" sz="1400" dirty="0">
              <a:solidFill>
                <a:srgbClr val="FFF5F6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rgbClr val="A50036"/>
              </a:buClr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rgbClr val="FFF5F6"/>
                </a:solidFill>
              </a:rPr>
              <a:t>我们拥有优秀的专业设计团队</a:t>
            </a:r>
            <a:endParaRPr lang="en-US" altLang="zh-CN" sz="1400" dirty="0">
              <a:solidFill>
                <a:srgbClr val="FFF5F6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rgbClr val="A50036"/>
              </a:buClr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rgbClr val="FFF5F6"/>
                </a:solidFill>
              </a:rPr>
              <a:t>带来精美、创意、动感、形象、时尚的全新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体验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231031" y="3756230"/>
            <a:ext cx="2792352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Clr>
                <a:srgbClr val="A50036"/>
              </a:buClr>
              <a:buFont typeface="Wingdings" panose="05000000000000000000" pitchFamily="2" charset="2"/>
              <a:buChar char="ü"/>
            </a:pPr>
            <a:r>
              <a:rPr lang="en-US" altLang="zh-CN" sz="1400" dirty="0">
                <a:solidFill>
                  <a:srgbClr val="FFF5F6"/>
                </a:solidFill>
              </a:rPr>
              <a:t>xxx</a:t>
            </a: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</a:t>
            </a:r>
            <a:endParaRPr lang="en-US" altLang="zh-CN" sz="1400" dirty="0">
              <a:solidFill>
                <a:srgbClr val="FFF5F6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rgbClr val="A50036"/>
              </a:buClr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rgbClr val="FFF5F6"/>
                </a:solidFill>
              </a:rPr>
              <a:t>为您提供全方位的演示服务</a:t>
            </a:r>
            <a:endParaRPr lang="en-US" altLang="zh-CN" sz="1400" dirty="0">
              <a:solidFill>
                <a:srgbClr val="FFF5F6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rgbClr val="A50036"/>
              </a:buClr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rgbClr val="FFF5F6"/>
                </a:solidFill>
              </a:rPr>
              <a:t>我们拥有优秀的专业设计团队</a:t>
            </a:r>
            <a:endParaRPr lang="en-US" altLang="zh-CN" sz="1400" dirty="0">
              <a:solidFill>
                <a:srgbClr val="FFF5F6"/>
              </a:solidFill>
            </a:endParaRPr>
          </a:p>
          <a:p>
            <a:pPr marL="285750" indent="-285750" algn="just">
              <a:lnSpc>
                <a:spcPct val="150000"/>
              </a:lnSpc>
              <a:buClr>
                <a:srgbClr val="A50036"/>
              </a:buClr>
              <a:buFont typeface="Wingdings" panose="05000000000000000000" pitchFamily="2" charset="2"/>
              <a:buChar char="ü"/>
            </a:pPr>
            <a:r>
              <a:rPr lang="zh-CN" altLang="en-US" sz="1400" dirty="0">
                <a:solidFill>
                  <a:srgbClr val="FFF5F6"/>
                </a:solidFill>
              </a:rPr>
              <a:t>带来精美、创意、动感、形象、时尚的全新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体验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00">
        <p:wipe/>
      </p:transition>
    </mc:Choice>
    <mc:Fallback>
      <p:transition spd="slow" advTm="7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16" grpId="0"/>
      <p:bldP spid="17" grpId="0"/>
      <p:bldP spid="18" grpId="0"/>
      <p:bldP spid="19" grpId="0" animBg="1"/>
      <p:bldP spid="20" grpId="0" animBg="1"/>
      <p:bldP spid="22" grpId="0"/>
      <p:bldP spid="24" grpId="0"/>
      <p:bldP spid="26" grpId="0"/>
      <p:bldP spid="27" grpId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19511" y="1873294"/>
            <a:ext cx="1552979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000" dirty="0">
                <a:solidFill>
                  <a:schemeClr val="bg1"/>
                </a:solidFill>
                <a:latin typeface="+mn-ea"/>
              </a:rPr>
              <a:t>-04-</a:t>
            </a:r>
            <a:endParaRPr lang="zh-CN" altLang="en-US" sz="60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18125" y="2847373"/>
            <a:ext cx="6955751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6600" b="1" dirty="0">
                <a:solidFill>
                  <a:schemeClr val="bg1"/>
                </a:solidFill>
                <a:latin typeface="+mn-ea"/>
              </a:rPr>
              <a:t>请在此处添加标题</a:t>
            </a:r>
            <a:endParaRPr lang="zh-CN" altLang="en-US" sz="6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文本框 25"/>
          <p:cNvSpPr txBox="1">
            <a:spLocks noChangeArrowheads="1"/>
          </p:cNvSpPr>
          <p:nvPr/>
        </p:nvSpPr>
        <p:spPr bwMode="auto">
          <a:xfrm>
            <a:off x="2866804" y="3955369"/>
            <a:ext cx="6458394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dirty="0">
                <a:solidFill>
                  <a:schemeClr val="bg1"/>
                </a:solidFill>
                <a:latin typeface="+mn-ea"/>
                <a:ea typeface="+mn-ea"/>
                <a:cs typeface="Arial" panose="020B0604020202020204" pitchFamily="34" charset="0"/>
              </a:rPr>
              <a:t>Thought for customer service is the sacred mission of design.</a:t>
            </a:r>
            <a:endParaRPr lang="en-US" altLang="zh-CN" dirty="0">
              <a:solidFill>
                <a:schemeClr val="bg1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75200" y="4575221"/>
            <a:ext cx="2641600" cy="409486"/>
          </a:xfrm>
          <a:prstGeom prst="rect">
            <a:avLst/>
          </a:prstGeom>
          <a:solidFill>
            <a:srgbClr val="BC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0" cap="none" spc="6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—xxx—</a:t>
            </a:r>
            <a:endParaRPr kumimoji="0" lang="zh-CN" altLang="en-US" sz="2000" b="0" i="0" u="none" strike="noStrike" kern="0" cap="none" spc="6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14:switch dir="r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9" grpId="0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" name="차트 6"/>
          <p:cNvGraphicFramePr/>
          <p:nvPr/>
        </p:nvGraphicFramePr>
        <p:xfrm>
          <a:off x="1073239" y="2239407"/>
          <a:ext cx="9950272" cy="1428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8" name="차트 7"/>
          <p:cNvGraphicFramePr/>
          <p:nvPr/>
        </p:nvGraphicFramePr>
        <p:xfrm>
          <a:off x="1073239" y="4558905"/>
          <a:ext cx="9950272" cy="1428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9" name="文本框 58"/>
          <p:cNvSpPr txBox="1"/>
          <p:nvPr/>
        </p:nvSpPr>
        <p:spPr>
          <a:xfrm>
            <a:off x="1549681" y="1777742"/>
            <a:ext cx="923924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FFFFFF"/>
                </a:solidFill>
              </a:rPr>
              <a:t>xxx</a:t>
            </a:r>
            <a:r>
              <a:rPr lang="zh-CN" altLang="en-US" sz="1600" dirty="0">
                <a:solidFill>
                  <a:srgbClr val="FFFFFF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FFF"/>
                </a:solidFill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</a:rPr>
              <a:t>设计与制作，带来精美、创意、动感、形象、时尚的全新</a:t>
            </a:r>
            <a:r>
              <a:rPr lang="en-US" altLang="zh-CN" sz="1600" dirty="0">
                <a:solidFill>
                  <a:srgbClr val="FFFFFF"/>
                </a:solidFill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</a:rPr>
              <a:t>体验。</a:t>
            </a:r>
            <a:endParaRPr lang="zh-CN" altLang="en-US" sz="1600" dirty="0">
              <a:solidFill>
                <a:srgbClr val="FFFFFF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549681" y="4097240"/>
            <a:ext cx="923924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FFFFFF"/>
                </a:solidFill>
              </a:rPr>
              <a:t>xxx</a:t>
            </a:r>
            <a:r>
              <a:rPr lang="zh-CN" altLang="en-US" sz="1600" dirty="0">
                <a:solidFill>
                  <a:srgbClr val="FFFFFF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FFF"/>
                </a:solidFill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</a:rPr>
              <a:t>设计与制作，带来精美、创意、动感、形象、时尚的全新</a:t>
            </a:r>
            <a:r>
              <a:rPr lang="en-US" altLang="zh-CN" sz="1600" dirty="0">
                <a:solidFill>
                  <a:srgbClr val="FFFFFF"/>
                </a:solidFill>
              </a:rPr>
              <a:t>PPT</a:t>
            </a:r>
            <a:r>
              <a:rPr lang="zh-CN" altLang="en-US" sz="1600" dirty="0">
                <a:solidFill>
                  <a:srgbClr val="FFFFFF"/>
                </a:solidFill>
              </a:rPr>
              <a:t>体验。</a:t>
            </a:r>
            <a:endParaRPr lang="zh-CN" altLang="en-US" sz="1600" dirty="0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199498" y="1886658"/>
            <a:ext cx="350183" cy="243833"/>
            <a:chOff x="1199498" y="1886658"/>
            <a:chExt cx="350183" cy="243833"/>
          </a:xfrm>
        </p:grpSpPr>
        <p:sp>
          <p:nvSpPr>
            <p:cNvPr id="61" name="等腰三角形 60"/>
            <p:cNvSpPr/>
            <p:nvPr/>
          </p:nvSpPr>
          <p:spPr>
            <a:xfrm rot="5400000">
              <a:off x="1182682" y="1903474"/>
              <a:ext cx="243833" cy="210201"/>
            </a:xfrm>
            <a:prstGeom prst="triangle">
              <a:avLst/>
            </a:prstGeom>
            <a:solidFill>
              <a:srgbClr val="A500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2" name="等腰三角形 61"/>
            <p:cNvSpPr/>
            <p:nvPr/>
          </p:nvSpPr>
          <p:spPr>
            <a:xfrm rot="5400000">
              <a:off x="1322664" y="1903474"/>
              <a:ext cx="243833" cy="210201"/>
            </a:xfrm>
            <a:prstGeom prst="triangle">
              <a:avLst/>
            </a:prstGeom>
            <a:solidFill>
              <a:srgbClr val="A500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199498" y="4206156"/>
            <a:ext cx="350183" cy="243833"/>
            <a:chOff x="1199498" y="4206156"/>
            <a:chExt cx="350183" cy="243833"/>
          </a:xfrm>
        </p:grpSpPr>
        <p:sp>
          <p:nvSpPr>
            <p:cNvPr id="63" name="等腰三角形 62"/>
            <p:cNvSpPr/>
            <p:nvPr/>
          </p:nvSpPr>
          <p:spPr>
            <a:xfrm rot="5400000">
              <a:off x="1182682" y="4222972"/>
              <a:ext cx="243833" cy="210201"/>
            </a:xfrm>
            <a:prstGeom prst="triangle">
              <a:avLst/>
            </a:prstGeom>
            <a:solidFill>
              <a:srgbClr val="A500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63"/>
            <p:cNvSpPr/>
            <p:nvPr/>
          </p:nvSpPr>
          <p:spPr>
            <a:xfrm rot="5400000">
              <a:off x="1322664" y="4222972"/>
              <a:ext cx="243833" cy="210201"/>
            </a:xfrm>
            <a:prstGeom prst="triangle">
              <a:avLst/>
            </a:prstGeom>
            <a:solidFill>
              <a:srgbClr val="A500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>
        <p:wipe/>
      </p:transition>
    </mc:Choice>
    <mc:Fallback>
      <p:transition spd="slow" advTm="4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7" grpId="0">
        <p:bldAsOne/>
      </p:bldGraphic>
      <p:bldGraphic spid="58" grpId="0">
        <p:bldAsOne/>
      </p:bldGraphic>
      <p:bldP spid="59" grpId="0"/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431800" y="2143125"/>
            <a:ext cx="11328400" cy="1254704"/>
          </a:xfrm>
          <a:prstGeom prst="rect">
            <a:avLst/>
          </a:prstGeom>
          <a:solidFill>
            <a:srgbClr val="BC2121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2367954" y="2143125"/>
            <a:ext cx="1180674" cy="1254704"/>
          </a:xfrm>
          <a:prstGeom prst="rect">
            <a:avLst/>
          </a:prstGeom>
          <a:blipFill dpi="0" rotWithShape="1">
            <a:blip r:embed="rId1"/>
            <a:srcRect/>
            <a:stretch>
              <a:fillRect r="-6270"/>
            </a:stretch>
          </a:blipFill>
          <a:ln>
            <a:noFill/>
          </a:ln>
        </p:spPr>
        <p:txBody>
          <a:bodyPr/>
          <a:lstStyle/>
          <a:p>
            <a:pPr>
              <a:defRPr/>
            </a:pPr>
            <a:endParaRPr lang="zh-CN" altLang="en-US">
              <a:latin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46731" y="2143125"/>
            <a:ext cx="1176878" cy="1254704"/>
            <a:chOff x="3546731" y="2143125"/>
            <a:chExt cx="1176878" cy="1254704"/>
          </a:xfrm>
        </p:grpSpPr>
        <p:sp>
          <p:nvSpPr>
            <p:cNvPr id="10" name="Rectangle 20"/>
            <p:cNvSpPr>
              <a:spLocks noChangeArrowheads="1"/>
            </p:cNvSpPr>
            <p:nvPr/>
          </p:nvSpPr>
          <p:spPr bwMode="auto">
            <a:xfrm>
              <a:off x="3546731" y="2399381"/>
              <a:ext cx="1176878" cy="998448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 b="-17871"/>
              </a:stretch>
            </a:blip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  <p:sp>
          <p:nvSpPr>
            <p:cNvPr id="11" name="Rectangle 21"/>
            <p:cNvSpPr>
              <a:spLocks noChangeArrowheads="1"/>
            </p:cNvSpPr>
            <p:nvPr/>
          </p:nvSpPr>
          <p:spPr bwMode="auto">
            <a:xfrm>
              <a:off x="3546731" y="2143125"/>
              <a:ext cx="1176878" cy="256256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23609" y="2143125"/>
            <a:ext cx="1174979" cy="1254704"/>
            <a:chOff x="4723609" y="2143125"/>
            <a:chExt cx="1174979" cy="1254704"/>
          </a:xfrm>
        </p:grpSpPr>
        <p:sp>
          <p:nvSpPr>
            <p:cNvPr id="12" name="Rectangle 22"/>
            <p:cNvSpPr>
              <a:spLocks noChangeArrowheads="1"/>
            </p:cNvSpPr>
            <p:nvPr/>
          </p:nvSpPr>
          <p:spPr bwMode="auto">
            <a:xfrm>
              <a:off x="4723609" y="3143472"/>
              <a:ext cx="1174979" cy="25435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Rectangle 23"/>
            <p:cNvSpPr>
              <a:spLocks noChangeArrowheads="1"/>
            </p:cNvSpPr>
            <p:nvPr/>
          </p:nvSpPr>
          <p:spPr bwMode="auto">
            <a:xfrm>
              <a:off x="4723609" y="2143125"/>
              <a:ext cx="1174979" cy="100034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b="-17457"/>
              </a:stretch>
            </a:blipFill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zh-CN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14" name="Freeform 24"/>
          <p:cNvSpPr>
            <a:spLocks noEditPoints="1"/>
          </p:cNvSpPr>
          <p:nvPr/>
        </p:nvSpPr>
        <p:spPr bwMode="auto">
          <a:xfrm>
            <a:off x="6578601" y="3887176"/>
            <a:ext cx="539750" cy="310456"/>
          </a:xfrm>
          <a:custGeom>
            <a:avLst/>
            <a:gdLst>
              <a:gd name="T0" fmla="*/ 302418750 w 133"/>
              <a:gd name="T1" fmla="*/ 418759559 h 76"/>
              <a:gd name="T2" fmla="*/ 302418750 w 133"/>
              <a:gd name="T3" fmla="*/ 571963730 h 76"/>
              <a:gd name="T4" fmla="*/ 1038304375 w 133"/>
              <a:gd name="T5" fmla="*/ 571963730 h 76"/>
              <a:gd name="T6" fmla="*/ 1038304375 w 133"/>
              <a:gd name="T7" fmla="*/ 418759559 h 76"/>
              <a:gd name="T8" fmla="*/ 997981875 w 133"/>
              <a:gd name="T9" fmla="*/ 388120642 h 76"/>
              <a:gd name="T10" fmla="*/ 685482500 w 133"/>
              <a:gd name="T11" fmla="*/ 520896739 h 76"/>
              <a:gd name="T12" fmla="*/ 645160000 w 133"/>
              <a:gd name="T13" fmla="*/ 520896739 h 76"/>
              <a:gd name="T14" fmla="*/ 332660625 w 133"/>
              <a:gd name="T15" fmla="*/ 398331484 h 76"/>
              <a:gd name="T16" fmla="*/ 302418750 w 133"/>
              <a:gd name="T17" fmla="*/ 418759559 h 76"/>
              <a:gd name="T18" fmla="*/ 161290000 w 133"/>
              <a:gd name="T19" fmla="*/ 316622380 h 76"/>
              <a:gd name="T20" fmla="*/ 161290000 w 133"/>
              <a:gd name="T21" fmla="*/ 459615709 h 76"/>
              <a:gd name="T22" fmla="*/ 161290000 w 133"/>
              <a:gd name="T23" fmla="*/ 459615709 h 76"/>
              <a:gd name="T24" fmla="*/ 171370625 w 133"/>
              <a:gd name="T25" fmla="*/ 459615709 h 76"/>
              <a:gd name="T26" fmla="*/ 191531875 w 133"/>
              <a:gd name="T27" fmla="*/ 480040588 h 76"/>
              <a:gd name="T28" fmla="*/ 181451250 w 133"/>
              <a:gd name="T29" fmla="*/ 510682701 h 76"/>
              <a:gd name="T30" fmla="*/ 191531875 w 133"/>
              <a:gd name="T31" fmla="*/ 510682701 h 76"/>
              <a:gd name="T32" fmla="*/ 191531875 w 133"/>
              <a:gd name="T33" fmla="*/ 531110776 h 76"/>
              <a:gd name="T34" fmla="*/ 181451250 w 133"/>
              <a:gd name="T35" fmla="*/ 531110776 h 76"/>
              <a:gd name="T36" fmla="*/ 181451250 w 133"/>
              <a:gd name="T37" fmla="*/ 755810014 h 76"/>
              <a:gd name="T38" fmla="*/ 171370625 w 133"/>
              <a:gd name="T39" fmla="*/ 745595976 h 76"/>
              <a:gd name="T40" fmla="*/ 181451250 w 133"/>
              <a:gd name="T41" fmla="*/ 725171097 h 76"/>
              <a:gd name="T42" fmla="*/ 171370625 w 133"/>
              <a:gd name="T43" fmla="*/ 725171097 h 76"/>
              <a:gd name="T44" fmla="*/ 151209375 w 133"/>
              <a:gd name="T45" fmla="*/ 766024052 h 76"/>
              <a:gd name="T46" fmla="*/ 141128750 w 133"/>
              <a:gd name="T47" fmla="*/ 766024052 h 76"/>
              <a:gd name="T48" fmla="*/ 141128750 w 133"/>
              <a:gd name="T49" fmla="*/ 725171097 h 76"/>
              <a:gd name="T50" fmla="*/ 131048125 w 133"/>
              <a:gd name="T51" fmla="*/ 714957060 h 76"/>
              <a:gd name="T52" fmla="*/ 131048125 w 133"/>
              <a:gd name="T53" fmla="*/ 745595976 h 76"/>
              <a:gd name="T54" fmla="*/ 131048125 w 133"/>
              <a:gd name="T55" fmla="*/ 745595976 h 76"/>
              <a:gd name="T56" fmla="*/ 120967500 w 133"/>
              <a:gd name="T57" fmla="*/ 725171097 h 76"/>
              <a:gd name="T58" fmla="*/ 120967500 w 133"/>
              <a:gd name="T59" fmla="*/ 735381939 h 76"/>
              <a:gd name="T60" fmla="*/ 120967500 w 133"/>
              <a:gd name="T61" fmla="*/ 755810014 h 76"/>
              <a:gd name="T62" fmla="*/ 120967500 w 133"/>
              <a:gd name="T63" fmla="*/ 755810014 h 76"/>
              <a:gd name="T64" fmla="*/ 110886875 w 133"/>
              <a:gd name="T65" fmla="*/ 531110776 h 76"/>
              <a:gd name="T66" fmla="*/ 110886875 w 133"/>
              <a:gd name="T67" fmla="*/ 531110776 h 76"/>
              <a:gd name="T68" fmla="*/ 110886875 w 133"/>
              <a:gd name="T69" fmla="*/ 510682701 h 76"/>
              <a:gd name="T70" fmla="*/ 110886875 w 133"/>
              <a:gd name="T71" fmla="*/ 510682701 h 76"/>
              <a:gd name="T72" fmla="*/ 110886875 w 133"/>
              <a:gd name="T73" fmla="*/ 480040588 h 76"/>
              <a:gd name="T74" fmla="*/ 131048125 w 133"/>
              <a:gd name="T75" fmla="*/ 459615709 h 76"/>
              <a:gd name="T76" fmla="*/ 131048125 w 133"/>
              <a:gd name="T77" fmla="*/ 459615709 h 76"/>
              <a:gd name="T78" fmla="*/ 141128750 w 133"/>
              <a:gd name="T79" fmla="*/ 449401672 h 76"/>
              <a:gd name="T80" fmla="*/ 141128750 w 133"/>
              <a:gd name="T81" fmla="*/ 296197501 h 76"/>
              <a:gd name="T82" fmla="*/ 131048125 w 133"/>
              <a:gd name="T83" fmla="*/ 285983463 h 76"/>
              <a:gd name="T84" fmla="*/ 20161250 w 133"/>
              <a:gd name="T85" fmla="*/ 234913275 h 76"/>
              <a:gd name="T86" fmla="*/ 20161250 w 133"/>
              <a:gd name="T87" fmla="*/ 194060321 h 76"/>
              <a:gd name="T88" fmla="*/ 655240625 w 133"/>
              <a:gd name="T89" fmla="*/ 0 h 76"/>
              <a:gd name="T90" fmla="*/ 685482500 w 133"/>
              <a:gd name="T91" fmla="*/ 0 h 76"/>
              <a:gd name="T92" fmla="*/ 1320561875 w 133"/>
              <a:gd name="T93" fmla="*/ 194060321 h 76"/>
              <a:gd name="T94" fmla="*/ 1320561875 w 133"/>
              <a:gd name="T95" fmla="*/ 234913275 h 76"/>
              <a:gd name="T96" fmla="*/ 685482500 w 133"/>
              <a:gd name="T97" fmla="*/ 500468664 h 76"/>
              <a:gd name="T98" fmla="*/ 645160000 w 133"/>
              <a:gd name="T99" fmla="*/ 500468664 h 76"/>
              <a:gd name="T100" fmla="*/ 181451250 w 133"/>
              <a:gd name="T101" fmla="*/ 306408342 h 76"/>
              <a:gd name="T102" fmla="*/ 161290000 w 133"/>
              <a:gd name="T103" fmla="*/ 316622380 h 7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33" h="76">
                <a:moveTo>
                  <a:pt x="30" y="41"/>
                </a:moveTo>
                <a:cubicBezTo>
                  <a:pt x="30" y="56"/>
                  <a:pt x="30" y="56"/>
                  <a:pt x="30" y="56"/>
                </a:cubicBezTo>
                <a:cubicBezTo>
                  <a:pt x="30" y="75"/>
                  <a:pt x="103" y="75"/>
                  <a:pt x="103" y="56"/>
                </a:cubicBezTo>
                <a:cubicBezTo>
                  <a:pt x="103" y="41"/>
                  <a:pt x="103" y="41"/>
                  <a:pt x="103" y="41"/>
                </a:cubicBezTo>
                <a:cubicBezTo>
                  <a:pt x="103" y="39"/>
                  <a:pt x="101" y="38"/>
                  <a:pt x="99" y="38"/>
                </a:cubicBezTo>
                <a:cubicBezTo>
                  <a:pt x="68" y="51"/>
                  <a:pt x="68" y="51"/>
                  <a:pt x="68" y="51"/>
                </a:cubicBezTo>
                <a:cubicBezTo>
                  <a:pt x="67" y="52"/>
                  <a:pt x="66" y="52"/>
                  <a:pt x="64" y="51"/>
                </a:cubicBezTo>
                <a:cubicBezTo>
                  <a:pt x="33" y="39"/>
                  <a:pt x="33" y="39"/>
                  <a:pt x="33" y="39"/>
                </a:cubicBezTo>
                <a:cubicBezTo>
                  <a:pt x="32" y="38"/>
                  <a:pt x="30" y="39"/>
                  <a:pt x="30" y="41"/>
                </a:cubicBezTo>
                <a:close/>
                <a:moveTo>
                  <a:pt x="16" y="31"/>
                </a:moveTo>
                <a:cubicBezTo>
                  <a:pt x="16" y="45"/>
                  <a:pt x="16" y="45"/>
                  <a:pt x="16" y="45"/>
                </a:cubicBezTo>
                <a:cubicBezTo>
                  <a:pt x="16" y="45"/>
                  <a:pt x="16" y="45"/>
                  <a:pt x="16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9" y="44"/>
                  <a:pt x="19" y="46"/>
                  <a:pt x="19" y="47"/>
                </a:cubicBezTo>
                <a:cubicBezTo>
                  <a:pt x="19" y="48"/>
                  <a:pt x="19" y="49"/>
                  <a:pt x="18" y="50"/>
                </a:cubicBezTo>
                <a:cubicBezTo>
                  <a:pt x="18" y="50"/>
                  <a:pt x="18" y="50"/>
                  <a:pt x="19" y="50"/>
                </a:cubicBezTo>
                <a:cubicBezTo>
                  <a:pt x="19" y="51"/>
                  <a:pt x="19" y="52"/>
                  <a:pt x="19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22" y="59"/>
                  <a:pt x="24" y="68"/>
                  <a:pt x="18" y="74"/>
                </a:cubicBezTo>
                <a:cubicBezTo>
                  <a:pt x="17" y="74"/>
                  <a:pt x="17" y="74"/>
                  <a:pt x="17" y="73"/>
                </a:cubicBezTo>
                <a:cubicBezTo>
                  <a:pt x="17" y="73"/>
                  <a:pt x="17" y="72"/>
                  <a:pt x="18" y="71"/>
                </a:cubicBezTo>
                <a:cubicBezTo>
                  <a:pt x="18" y="69"/>
                  <a:pt x="17" y="69"/>
                  <a:pt x="17" y="71"/>
                </a:cubicBezTo>
                <a:cubicBezTo>
                  <a:pt x="16" y="73"/>
                  <a:pt x="16" y="74"/>
                  <a:pt x="15" y="75"/>
                </a:cubicBezTo>
                <a:cubicBezTo>
                  <a:pt x="15" y="76"/>
                  <a:pt x="14" y="76"/>
                  <a:pt x="14" y="75"/>
                </a:cubicBezTo>
                <a:cubicBezTo>
                  <a:pt x="14" y="74"/>
                  <a:pt x="14" y="72"/>
                  <a:pt x="14" y="71"/>
                </a:cubicBezTo>
                <a:cubicBezTo>
                  <a:pt x="14" y="68"/>
                  <a:pt x="13" y="67"/>
                  <a:pt x="13" y="70"/>
                </a:cubicBezTo>
                <a:cubicBezTo>
                  <a:pt x="13" y="71"/>
                  <a:pt x="13" y="72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2"/>
                  <a:pt x="12" y="72"/>
                  <a:pt x="12" y="71"/>
                </a:cubicBezTo>
                <a:cubicBezTo>
                  <a:pt x="12" y="70"/>
                  <a:pt x="12" y="70"/>
                  <a:pt x="12" y="72"/>
                </a:cubicBezTo>
                <a:cubicBezTo>
                  <a:pt x="12" y="72"/>
                  <a:pt x="12" y="73"/>
                  <a:pt x="12" y="74"/>
                </a:cubicBezTo>
                <a:cubicBezTo>
                  <a:pt x="12" y="74"/>
                  <a:pt x="12" y="74"/>
                  <a:pt x="12" y="74"/>
                </a:cubicBezTo>
                <a:cubicBezTo>
                  <a:pt x="6" y="68"/>
                  <a:pt x="5" y="60"/>
                  <a:pt x="11" y="52"/>
                </a:cubicBezTo>
                <a:cubicBezTo>
                  <a:pt x="11" y="52"/>
                  <a:pt x="11" y="52"/>
                  <a:pt x="11" y="52"/>
                </a:cubicBezTo>
                <a:cubicBezTo>
                  <a:pt x="10" y="52"/>
                  <a:pt x="10" y="50"/>
                  <a:pt x="11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11" y="49"/>
                  <a:pt x="11" y="48"/>
                  <a:pt x="11" y="47"/>
                </a:cubicBezTo>
                <a:cubicBezTo>
                  <a:pt x="11" y="46"/>
                  <a:pt x="11" y="44"/>
                  <a:pt x="13" y="45"/>
                </a:cubicBezTo>
                <a:cubicBezTo>
                  <a:pt x="13" y="45"/>
                  <a:pt x="13" y="45"/>
                  <a:pt x="13" y="45"/>
                </a:cubicBezTo>
                <a:cubicBezTo>
                  <a:pt x="13" y="45"/>
                  <a:pt x="14" y="44"/>
                  <a:pt x="14" y="44"/>
                </a:cubicBezTo>
                <a:cubicBezTo>
                  <a:pt x="14" y="29"/>
                  <a:pt x="14" y="29"/>
                  <a:pt x="14" y="29"/>
                </a:cubicBezTo>
                <a:cubicBezTo>
                  <a:pt x="14" y="28"/>
                  <a:pt x="13" y="28"/>
                  <a:pt x="13" y="28"/>
                </a:cubicBezTo>
                <a:cubicBezTo>
                  <a:pt x="2" y="23"/>
                  <a:pt x="2" y="23"/>
                  <a:pt x="2" y="23"/>
                </a:cubicBezTo>
                <a:cubicBezTo>
                  <a:pt x="0" y="22"/>
                  <a:pt x="0" y="20"/>
                  <a:pt x="2" y="19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7" y="0"/>
                  <a:pt x="68" y="0"/>
                </a:cubicBezTo>
                <a:cubicBezTo>
                  <a:pt x="131" y="19"/>
                  <a:pt x="131" y="19"/>
                  <a:pt x="131" y="19"/>
                </a:cubicBezTo>
                <a:cubicBezTo>
                  <a:pt x="133" y="20"/>
                  <a:pt x="133" y="22"/>
                  <a:pt x="131" y="23"/>
                </a:cubicBezTo>
                <a:cubicBezTo>
                  <a:pt x="68" y="49"/>
                  <a:pt x="68" y="49"/>
                  <a:pt x="68" y="49"/>
                </a:cubicBezTo>
                <a:cubicBezTo>
                  <a:pt x="67" y="50"/>
                  <a:pt x="66" y="50"/>
                  <a:pt x="64" y="49"/>
                </a:cubicBezTo>
                <a:cubicBezTo>
                  <a:pt x="18" y="30"/>
                  <a:pt x="18" y="30"/>
                  <a:pt x="18" y="30"/>
                </a:cubicBezTo>
                <a:cubicBezTo>
                  <a:pt x="17" y="30"/>
                  <a:pt x="16" y="30"/>
                  <a:pt x="16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FFF5F6"/>
              </a:solidFill>
            </a:endParaRPr>
          </a:p>
        </p:txBody>
      </p:sp>
      <p:sp>
        <p:nvSpPr>
          <p:cNvPr id="15" name="Freeform 25"/>
          <p:cNvSpPr>
            <a:spLocks noEditPoints="1"/>
          </p:cNvSpPr>
          <p:nvPr/>
        </p:nvSpPr>
        <p:spPr bwMode="auto">
          <a:xfrm>
            <a:off x="2024063" y="3841585"/>
            <a:ext cx="425450" cy="401637"/>
          </a:xfrm>
          <a:custGeom>
            <a:avLst/>
            <a:gdLst>
              <a:gd name="T0" fmla="*/ 665321250 w 134"/>
              <a:gd name="T1" fmla="*/ 233698545 h 126"/>
              <a:gd name="T2" fmla="*/ 776208125 w 134"/>
              <a:gd name="T3" fmla="*/ 365786116 h 126"/>
              <a:gd name="T4" fmla="*/ 846772500 w 134"/>
              <a:gd name="T5" fmla="*/ 599484661 h 126"/>
              <a:gd name="T6" fmla="*/ 675401875 w 134"/>
              <a:gd name="T7" fmla="*/ 426752063 h 126"/>
              <a:gd name="T8" fmla="*/ 1028223750 w 134"/>
              <a:gd name="T9" fmla="*/ 894145965 h 126"/>
              <a:gd name="T10" fmla="*/ 705643750 w 134"/>
              <a:gd name="T11" fmla="*/ 1077040617 h 126"/>
              <a:gd name="T12" fmla="*/ 957659375 w 134"/>
              <a:gd name="T13" fmla="*/ 1107523590 h 126"/>
              <a:gd name="T14" fmla="*/ 1078626875 w 134"/>
              <a:gd name="T15" fmla="*/ 934790992 h 126"/>
              <a:gd name="T16" fmla="*/ 1018143125 w 134"/>
              <a:gd name="T17" fmla="*/ 1158327483 h 126"/>
              <a:gd name="T18" fmla="*/ 272176875 w 134"/>
              <a:gd name="T19" fmla="*/ 975432831 h 126"/>
              <a:gd name="T20" fmla="*/ 191531875 w 134"/>
              <a:gd name="T21" fmla="*/ 833183206 h 126"/>
              <a:gd name="T22" fmla="*/ 665321250 w 134"/>
              <a:gd name="T23" fmla="*/ 182894652 h 126"/>
              <a:gd name="T24" fmla="*/ 816530625 w 134"/>
              <a:gd name="T25" fmla="*/ 101607786 h 126"/>
              <a:gd name="T26" fmla="*/ 1038304375 w 134"/>
              <a:gd name="T27" fmla="*/ 172732598 h 126"/>
              <a:gd name="T28" fmla="*/ 1078626875 w 134"/>
              <a:gd name="T29" fmla="*/ 873825045 h 126"/>
              <a:gd name="T30" fmla="*/ 1078626875 w 134"/>
              <a:gd name="T31" fmla="*/ 934790992 h 126"/>
              <a:gd name="T32" fmla="*/ 342741250 w 134"/>
              <a:gd name="T33" fmla="*/ 629967635 h 126"/>
              <a:gd name="T34" fmla="*/ 201612500 w 134"/>
              <a:gd name="T35" fmla="*/ 792538179 h 126"/>
              <a:gd name="T36" fmla="*/ 322580000 w 134"/>
              <a:gd name="T37" fmla="*/ 741734286 h 126"/>
              <a:gd name="T38" fmla="*/ 423386250 w 134"/>
              <a:gd name="T39" fmla="*/ 883987099 h 126"/>
              <a:gd name="T40" fmla="*/ 383063750 w 134"/>
              <a:gd name="T41" fmla="*/ 701092447 h 126"/>
              <a:gd name="T42" fmla="*/ 352821875 w 134"/>
              <a:gd name="T43" fmla="*/ 762058394 h 126"/>
              <a:gd name="T44" fmla="*/ 312499375 w 134"/>
              <a:gd name="T45" fmla="*/ 985594885 h 126"/>
              <a:gd name="T46" fmla="*/ 524192500 w 134"/>
              <a:gd name="T47" fmla="*/ 944949858 h 126"/>
              <a:gd name="T48" fmla="*/ 393144375 w 134"/>
              <a:gd name="T49" fmla="*/ 914470072 h 126"/>
              <a:gd name="T50" fmla="*/ 806450000 w 134"/>
              <a:gd name="T51" fmla="*/ 152411679 h 126"/>
              <a:gd name="T52" fmla="*/ 826611250 w 134"/>
              <a:gd name="T53" fmla="*/ 355627250 h 126"/>
              <a:gd name="T54" fmla="*/ 1038304375 w 134"/>
              <a:gd name="T55" fmla="*/ 396269090 h 126"/>
              <a:gd name="T56" fmla="*/ 635079375 w 134"/>
              <a:gd name="T57" fmla="*/ 203215572 h 126"/>
              <a:gd name="T58" fmla="*/ 493950625 w 134"/>
              <a:gd name="T59" fmla="*/ 375948170 h 126"/>
              <a:gd name="T60" fmla="*/ 635079375 w 134"/>
              <a:gd name="T61" fmla="*/ 203215572 h 126"/>
              <a:gd name="T62" fmla="*/ 1028223750 w 134"/>
              <a:gd name="T63" fmla="*/ 843342072 h 126"/>
              <a:gd name="T64" fmla="*/ 866933750 w 134"/>
              <a:gd name="T65" fmla="*/ 883987099 h 126"/>
              <a:gd name="T66" fmla="*/ 483870000 w 134"/>
              <a:gd name="T67" fmla="*/ 416590009 h 126"/>
              <a:gd name="T68" fmla="*/ 322580000 w 134"/>
              <a:gd name="T69" fmla="*/ 447072983 h 126"/>
              <a:gd name="T70" fmla="*/ 1058465625 w 134"/>
              <a:gd name="T71" fmla="*/ 467393902 h 126"/>
              <a:gd name="T72" fmla="*/ 1058465625 w 134"/>
              <a:gd name="T73" fmla="*/ 833183206 h 126"/>
              <a:gd name="T74" fmla="*/ 1058465625 w 134"/>
              <a:gd name="T75" fmla="*/ 467393902 h 126"/>
              <a:gd name="T76" fmla="*/ 514111875 w 134"/>
              <a:gd name="T77" fmla="*/ 883987099 h 126"/>
              <a:gd name="T78" fmla="*/ 514111875 w 134"/>
              <a:gd name="T79" fmla="*/ 406431143 h 126"/>
              <a:gd name="T80" fmla="*/ 836691875 w 134"/>
              <a:gd name="T81" fmla="*/ 406431143 h 126"/>
              <a:gd name="T82" fmla="*/ 836691875 w 134"/>
              <a:gd name="T83" fmla="*/ 883987099 h 126"/>
              <a:gd name="T84" fmla="*/ 685482500 w 134"/>
              <a:gd name="T85" fmla="*/ 1056719697 h 126"/>
              <a:gd name="T86" fmla="*/ 574595625 w 134"/>
              <a:gd name="T87" fmla="*/ 934790992 h 126"/>
              <a:gd name="T88" fmla="*/ 1028223750 w 134"/>
              <a:gd name="T89" fmla="*/ 447072983 h 126"/>
              <a:gd name="T90" fmla="*/ 866933750 w 134"/>
              <a:gd name="T91" fmla="*/ 416590009 h 126"/>
              <a:gd name="T92" fmla="*/ 1028223750 w 134"/>
              <a:gd name="T93" fmla="*/ 447072983 h 12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34" h="126">
                <a:moveTo>
                  <a:pt x="78" y="34"/>
                </a:moveTo>
                <a:cubicBezTo>
                  <a:pt x="75" y="30"/>
                  <a:pt x="71" y="26"/>
                  <a:pt x="68" y="23"/>
                </a:cubicBezTo>
                <a:cubicBezTo>
                  <a:pt x="67" y="23"/>
                  <a:pt x="67" y="23"/>
                  <a:pt x="66" y="23"/>
                </a:cubicBezTo>
                <a:cubicBezTo>
                  <a:pt x="63" y="26"/>
                  <a:pt x="59" y="30"/>
                  <a:pt x="56" y="34"/>
                </a:cubicBezTo>
                <a:cubicBezTo>
                  <a:pt x="55" y="35"/>
                  <a:pt x="56" y="36"/>
                  <a:pt x="57" y="36"/>
                </a:cubicBezTo>
                <a:cubicBezTo>
                  <a:pt x="64" y="35"/>
                  <a:pt x="70" y="35"/>
                  <a:pt x="77" y="36"/>
                </a:cubicBezTo>
                <a:cubicBezTo>
                  <a:pt x="78" y="36"/>
                  <a:pt x="79" y="35"/>
                  <a:pt x="78" y="34"/>
                </a:cubicBezTo>
                <a:close/>
                <a:moveTo>
                  <a:pt x="67" y="42"/>
                </a:moveTo>
                <a:cubicBezTo>
                  <a:pt x="76" y="42"/>
                  <a:pt x="84" y="50"/>
                  <a:pt x="84" y="59"/>
                </a:cubicBezTo>
                <a:cubicBezTo>
                  <a:pt x="84" y="68"/>
                  <a:pt x="76" y="76"/>
                  <a:pt x="67" y="76"/>
                </a:cubicBezTo>
                <a:cubicBezTo>
                  <a:pt x="57" y="76"/>
                  <a:pt x="50" y="68"/>
                  <a:pt x="50" y="59"/>
                </a:cubicBezTo>
                <a:cubicBezTo>
                  <a:pt x="50" y="50"/>
                  <a:pt x="57" y="42"/>
                  <a:pt x="67" y="42"/>
                </a:cubicBezTo>
                <a:close/>
                <a:moveTo>
                  <a:pt x="103" y="90"/>
                </a:moveTo>
                <a:cubicBezTo>
                  <a:pt x="103" y="90"/>
                  <a:pt x="103" y="89"/>
                  <a:pt x="103" y="89"/>
                </a:cubicBezTo>
                <a:cubicBezTo>
                  <a:pt x="103" y="88"/>
                  <a:pt x="102" y="88"/>
                  <a:pt x="102" y="88"/>
                </a:cubicBezTo>
                <a:cubicBezTo>
                  <a:pt x="97" y="89"/>
                  <a:pt x="91" y="90"/>
                  <a:pt x="85" y="91"/>
                </a:cubicBezTo>
                <a:cubicBezTo>
                  <a:pt x="84" y="91"/>
                  <a:pt x="83" y="92"/>
                  <a:pt x="82" y="93"/>
                </a:cubicBezTo>
                <a:cubicBezTo>
                  <a:pt x="78" y="98"/>
                  <a:pt x="74" y="102"/>
                  <a:pt x="70" y="106"/>
                </a:cubicBezTo>
                <a:cubicBezTo>
                  <a:pt x="70" y="106"/>
                  <a:pt x="70" y="107"/>
                  <a:pt x="71" y="107"/>
                </a:cubicBezTo>
                <a:cubicBezTo>
                  <a:pt x="80" y="114"/>
                  <a:pt x="88" y="115"/>
                  <a:pt x="94" y="111"/>
                </a:cubicBezTo>
                <a:cubicBezTo>
                  <a:pt x="95" y="111"/>
                  <a:pt x="95" y="110"/>
                  <a:pt x="95" y="109"/>
                </a:cubicBezTo>
                <a:cubicBezTo>
                  <a:pt x="89" y="103"/>
                  <a:pt x="93" y="92"/>
                  <a:pt x="102" y="91"/>
                </a:cubicBezTo>
                <a:cubicBezTo>
                  <a:pt x="103" y="91"/>
                  <a:pt x="103" y="91"/>
                  <a:pt x="103" y="90"/>
                </a:cubicBezTo>
                <a:close/>
                <a:moveTo>
                  <a:pt x="107" y="92"/>
                </a:moveTo>
                <a:cubicBezTo>
                  <a:pt x="111" y="94"/>
                  <a:pt x="114" y="98"/>
                  <a:pt x="114" y="102"/>
                </a:cubicBezTo>
                <a:cubicBezTo>
                  <a:pt x="114" y="109"/>
                  <a:pt x="108" y="114"/>
                  <a:pt x="102" y="113"/>
                </a:cubicBezTo>
                <a:cubicBezTo>
                  <a:pt x="101" y="113"/>
                  <a:pt x="101" y="113"/>
                  <a:pt x="101" y="114"/>
                </a:cubicBezTo>
                <a:cubicBezTo>
                  <a:pt x="94" y="121"/>
                  <a:pt x="81" y="120"/>
                  <a:pt x="68" y="109"/>
                </a:cubicBezTo>
                <a:cubicBezTo>
                  <a:pt x="67" y="109"/>
                  <a:pt x="67" y="109"/>
                  <a:pt x="66" y="109"/>
                </a:cubicBezTo>
                <a:cubicBezTo>
                  <a:pt x="46" y="126"/>
                  <a:pt x="28" y="119"/>
                  <a:pt x="27" y="96"/>
                </a:cubicBezTo>
                <a:cubicBezTo>
                  <a:pt x="27" y="96"/>
                  <a:pt x="27" y="96"/>
                  <a:pt x="27" y="95"/>
                </a:cubicBezTo>
                <a:cubicBezTo>
                  <a:pt x="21" y="94"/>
                  <a:pt x="18" y="88"/>
                  <a:pt x="19" y="83"/>
                </a:cubicBezTo>
                <a:cubicBezTo>
                  <a:pt x="19" y="82"/>
                  <a:pt x="19" y="82"/>
                  <a:pt x="19" y="82"/>
                </a:cubicBezTo>
                <a:cubicBezTo>
                  <a:pt x="0" y="70"/>
                  <a:pt x="3" y="51"/>
                  <a:pt x="27" y="42"/>
                </a:cubicBezTo>
                <a:cubicBezTo>
                  <a:pt x="28" y="42"/>
                  <a:pt x="28" y="41"/>
                  <a:pt x="28" y="41"/>
                </a:cubicBezTo>
                <a:cubicBezTo>
                  <a:pt x="24" y="11"/>
                  <a:pt x="43" y="0"/>
                  <a:pt x="66" y="18"/>
                </a:cubicBezTo>
                <a:cubicBezTo>
                  <a:pt x="67" y="19"/>
                  <a:pt x="67" y="19"/>
                  <a:pt x="68" y="18"/>
                </a:cubicBezTo>
                <a:cubicBezTo>
                  <a:pt x="72" y="15"/>
                  <a:pt x="77" y="12"/>
                  <a:pt x="81" y="11"/>
                </a:cubicBezTo>
                <a:cubicBezTo>
                  <a:pt x="81" y="11"/>
                  <a:pt x="81" y="11"/>
                  <a:pt x="81" y="10"/>
                </a:cubicBezTo>
                <a:cubicBezTo>
                  <a:pt x="82" y="5"/>
                  <a:pt x="87" y="2"/>
                  <a:pt x="92" y="2"/>
                </a:cubicBezTo>
                <a:cubicBezTo>
                  <a:pt x="99" y="2"/>
                  <a:pt x="105" y="9"/>
                  <a:pt x="102" y="16"/>
                </a:cubicBezTo>
                <a:cubicBezTo>
                  <a:pt x="102" y="16"/>
                  <a:pt x="102" y="16"/>
                  <a:pt x="103" y="17"/>
                </a:cubicBezTo>
                <a:cubicBezTo>
                  <a:pt x="106" y="22"/>
                  <a:pt x="108" y="30"/>
                  <a:pt x="106" y="40"/>
                </a:cubicBezTo>
                <a:cubicBezTo>
                  <a:pt x="106" y="41"/>
                  <a:pt x="106" y="42"/>
                  <a:pt x="107" y="42"/>
                </a:cubicBezTo>
                <a:cubicBezTo>
                  <a:pt x="134" y="53"/>
                  <a:pt x="134" y="75"/>
                  <a:pt x="107" y="86"/>
                </a:cubicBezTo>
                <a:cubicBezTo>
                  <a:pt x="106" y="86"/>
                  <a:pt x="106" y="87"/>
                  <a:pt x="106" y="87"/>
                </a:cubicBezTo>
                <a:cubicBezTo>
                  <a:pt x="106" y="89"/>
                  <a:pt x="106" y="90"/>
                  <a:pt x="106" y="91"/>
                </a:cubicBezTo>
                <a:cubicBezTo>
                  <a:pt x="107" y="92"/>
                  <a:pt x="107" y="92"/>
                  <a:pt x="107" y="92"/>
                </a:cubicBezTo>
                <a:close/>
                <a:moveTo>
                  <a:pt x="32" y="73"/>
                </a:moveTo>
                <a:cubicBezTo>
                  <a:pt x="32" y="71"/>
                  <a:pt x="33" y="68"/>
                  <a:pt x="34" y="66"/>
                </a:cubicBezTo>
                <a:cubicBezTo>
                  <a:pt x="35" y="65"/>
                  <a:pt x="35" y="63"/>
                  <a:pt x="34" y="62"/>
                </a:cubicBezTo>
                <a:cubicBezTo>
                  <a:pt x="32" y="56"/>
                  <a:pt x="30" y="51"/>
                  <a:pt x="29" y="46"/>
                </a:cubicBezTo>
                <a:cubicBezTo>
                  <a:pt x="29" y="45"/>
                  <a:pt x="28" y="45"/>
                  <a:pt x="27" y="45"/>
                </a:cubicBezTo>
                <a:cubicBezTo>
                  <a:pt x="10" y="54"/>
                  <a:pt x="8" y="68"/>
                  <a:pt x="20" y="78"/>
                </a:cubicBezTo>
                <a:cubicBezTo>
                  <a:pt x="20" y="78"/>
                  <a:pt x="21" y="78"/>
                  <a:pt x="22" y="78"/>
                </a:cubicBezTo>
                <a:cubicBezTo>
                  <a:pt x="24" y="75"/>
                  <a:pt x="27" y="74"/>
                  <a:pt x="30" y="74"/>
                </a:cubicBezTo>
                <a:cubicBezTo>
                  <a:pt x="31" y="74"/>
                  <a:pt x="31" y="74"/>
                  <a:pt x="32" y="73"/>
                </a:cubicBezTo>
                <a:close/>
                <a:moveTo>
                  <a:pt x="35" y="75"/>
                </a:moveTo>
                <a:cubicBezTo>
                  <a:pt x="39" y="77"/>
                  <a:pt x="41" y="82"/>
                  <a:pt x="41" y="86"/>
                </a:cubicBezTo>
                <a:cubicBezTo>
                  <a:pt x="41" y="87"/>
                  <a:pt x="41" y="87"/>
                  <a:pt x="42" y="87"/>
                </a:cubicBezTo>
                <a:cubicBezTo>
                  <a:pt x="43" y="88"/>
                  <a:pt x="45" y="88"/>
                  <a:pt x="47" y="88"/>
                </a:cubicBezTo>
                <a:cubicBezTo>
                  <a:pt x="48" y="89"/>
                  <a:pt x="48" y="87"/>
                  <a:pt x="48" y="87"/>
                </a:cubicBezTo>
                <a:cubicBezTo>
                  <a:pt x="44" y="81"/>
                  <a:pt x="41" y="75"/>
                  <a:pt x="38" y="69"/>
                </a:cubicBezTo>
                <a:cubicBezTo>
                  <a:pt x="37" y="68"/>
                  <a:pt x="36" y="68"/>
                  <a:pt x="36" y="69"/>
                </a:cubicBezTo>
                <a:cubicBezTo>
                  <a:pt x="35" y="71"/>
                  <a:pt x="35" y="72"/>
                  <a:pt x="34" y="74"/>
                </a:cubicBezTo>
                <a:cubicBezTo>
                  <a:pt x="34" y="74"/>
                  <a:pt x="34" y="75"/>
                  <a:pt x="35" y="75"/>
                </a:cubicBezTo>
                <a:close/>
                <a:moveTo>
                  <a:pt x="39" y="90"/>
                </a:moveTo>
                <a:cubicBezTo>
                  <a:pt x="38" y="93"/>
                  <a:pt x="35" y="95"/>
                  <a:pt x="32" y="96"/>
                </a:cubicBezTo>
                <a:cubicBezTo>
                  <a:pt x="32" y="96"/>
                  <a:pt x="31" y="96"/>
                  <a:pt x="31" y="97"/>
                </a:cubicBezTo>
                <a:cubicBezTo>
                  <a:pt x="34" y="113"/>
                  <a:pt x="47" y="118"/>
                  <a:pt x="63" y="107"/>
                </a:cubicBezTo>
                <a:cubicBezTo>
                  <a:pt x="64" y="107"/>
                  <a:pt x="64" y="106"/>
                  <a:pt x="64" y="106"/>
                </a:cubicBezTo>
                <a:cubicBezTo>
                  <a:pt x="60" y="102"/>
                  <a:pt x="56" y="98"/>
                  <a:pt x="52" y="93"/>
                </a:cubicBezTo>
                <a:cubicBezTo>
                  <a:pt x="52" y="92"/>
                  <a:pt x="50" y="91"/>
                  <a:pt x="49" y="91"/>
                </a:cubicBezTo>
                <a:cubicBezTo>
                  <a:pt x="46" y="91"/>
                  <a:pt x="43" y="90"/>
                  <a:pt x="41" y="90"/>
                </a:cubicBezTo>
                <a:cubicBezTo>
                  <a:pt x="40" y="90"/>
                  <a:pt x="40" y="90"/>
                  <a:pt x="39" y="90"/>
                </a:cubicBezTo>
                <a:close/>
                <a:moveTo>
                  <a:pt x="98" y="21"/>
                </a:moveTo>
                <a:cubicBezTo>
                  <a:pt x="92" y="26"/>
                  <a:pt x="84" y="23"/>
                  <a:pt x="82" y="16"/>
                </a:cubicBezTo>
                <a:cubicBezTo>
                  <a:pt x="81" y="16"/>
                  <a:pt x="81" y="15"/>
                  <a:pt x="80" y="15"/>
                </a:cubicBezTo>
                <a:cubicBezTo>
                  <a:pt x="77" y="16"/>
                  <a:pt x="74" y="18"/>
                  <a:pt x="71" y="20"/>
                </a:cubicBezTo>
                <a:cubicBezTo>
                  <a:pt x="70" y="21"/>
                  <a:pt x="70" y="21"/>
                  <a:pt x="70" y="22"/>
                </a:cubicBezTo>
                <a:cubicBezTo>
                  <a:pt x="74" y="25"/>
                  <a:pt x="78" y="30"/>
                  <a:pt x="82" y="35"/>
                </a:cubicBezTo>
                <a:cubicBezTo>
                  <a:pt x="83" y="36"/>
                  <a:pt x="84" y="36"/>
                  <a:pt x="85" y="37"/>
                </a:cubicBezTo>
                <a:cubicBezTo>
                  <a:pt x="91" y="37"/>
                  <a:pt x="97" y="38"/>
                  <a:pt x="101" y="40"/>
                </a:cubicBezTo>
                <a:cubicBezTo>
                  <a:pt x="102" y="40"/>
                  <a:pt x="103" y="40"/>
                  <a:pt x="103" y="39"/>
                </a:cubicBezTo>
                <a:cubicBezTo>
                  <a:pt x="103" y="32"/>
                  <a:pt x="102" y="26"/>
                  <a:pt x="100" y="22"/>
                </a:cubicBezTo>
                <a:cubicBezTo>
                  <a:pt x="99" y="21"/>
                  <a:pt x="99" y="21"/>
                  <a:pt x="98" y="21"/>
                </a:cubicBezTo>
                <a:close/>
                <a:moveTo>
                  <a:pt x="63" y="20"/>
                </a:moveTo>
                <a:cubicBezTo>
                  <a:pt x="45" y="8"/>
                  <a:pt x="29" y="16"/>
                  <a:pt x="31" y="39"/>
                </a:cubicBezTo>
                <a:cubicBezTo>
                  <a:pt x="31" y="40"/>
                  <a:pt x="32" y="40"/>
                  <a:pt x="32" y="40"/>
                </a:cubicBezTo>
                <a:cubicBezTo>
                  <a:pt x="37" y="38"/>
                  <a:pt x="43" y="37"/>
                  <a:pt x="49" y="37"/>
                </a:cubicBezTo>
                <a:cubicBezTo>
                  <a:pt x="50" y="36"/>
                  <a:pt x="52" y="36"/>
                  <a:pt x="52" y="35"/>
                </a:cubicBezTo>
                <a:cubicBezTo>
                  <a:pt x="56" y="30"/>
                  <a:pt x="60" y="25"/>
                  <a:pt x="64" y="22"/>
                </a:cubicBezTo>
                <a:cubicBezTo>
                  <a:pt x="64" y="21"/>
                  <a:pt x="64" y="21"/>
                  <a:pt x="63" y="20"/>
                </a:cubicBezTo>
                <a:close/>
                <a:moveTo>
                  <a:pt x="87" y="88"/>
                </a:moveTo>
                <a:cubicBezTo>
                  <a:pt x="93" y="87"/>
                  <a:pt x="98" y="86"/>
                  <a:pt x="102" y="85"/>
                </a:cubicBezTo>
                <a:cubicBezTo>
                  <a:pt x="102" y="84"/>
                  <a:pt x="102" y="84"/>
                  <a:pt x="102" y="83"/>
                </a:cubicBezTo>
                <a:cubicBezTo>
                  <a:pt x="102" y="79"/>
                  <a:pt x="100" y="74"/>
                  <a:pt x="98" y="69"/>
                </a:cubicBezTo>
                <a:cubicBezTo>
                  <a:pt x="98" y="68"/>
                  <a:pt x="97" y="68"/>
                  <a:pt x="96" y="69"/>
                </a:cubicBezTo>
                <a:cubicBezTo>
                  <a:pt x="93" y="75"/>
                  <a:pt x="90" y="81"/>
                  <a:pt x="86" y="87"/>
                </a:cubicBezTo>
                <a:cubicBezTo>
                  <a:pt x="86" y="87"/>
                  <a:pt x="86" y="89"/>
                  <a:pt x="87" y="88"/>
                </a:cubicBezTo>
                <a:close/>
                <a:moveTo>
                  <a:pt x="38" y="59"/>
                </a:moveTo>
                <a:cubicBezTo>
                  <a:pt x="41" y="53"/>
                  <a:pt x="44" y="47"/>
                  <a:pt x="48" y="41"/>
                </a:cubicBezTo>
                <a:cubicBezTo>
                  <a:pt x="48" y="40"/>
                  <a:pt x="48" y="39"/>
                  <a:pt x="47" y="39"/>
                </a:cubicBezTo>
                <a:cubicBezTo>
                  <a:pt x="41" y="40"/>
                  <a:pt x="36" y="41"/>
                  <a:pt x="32" y="43"/>
                </a:cubicBezTo>
                <a:cubicBezTo>
                  <a:pt x="32" y="43"/>
                  <a:pt x="32" y="44"/>
                  <a:pt x="32" y="44"/>
                </a:cubicBezTo>
                <a:cubicBezTo>
                  <a:pt x="32" y="49"/>
                  <a:pt x="34" y="53"/>
                  <a:pt x="36" y="58"/>
                </a:cubicBezTo>
                <a:cubicBezTo>
                  <a:pt x="36" y="59"/>
                  <a:pt x="37" y="59"/>
                  <a:pt x="38" y="59"/>
                </a:cubicBezTo>
                <a:close/>
                <a:moveTo>
                  <a:pt x="105" y="46"/>
                </a:moveTo>
                <a:cubicBezTo>
                  <a:pt x="104" y="51"/>
                  <a:pt x="102" y="56"/>
                  <a:pt x="100" y="62"/>
                </a:cubicBezTo>
                <a:cubicBezTo>
                  <a:pt x="99" y="63"/>
                  <a:pt x="99" y="65"/>
                  <a:pt x="100" y="66"/>
                </a:cubicBezTo>
                <a:cubicBezTo>
                  <a:pt x="102" y="72"/>
                  <a:pt x="104" y="77"/>
                  <a:pt x="105" y="82"/>
                </a:cubicBezTo>
                <a:cubicBezTo>
                  <a:pt x="105" y="83"/>
                  <a:pt x="106" y="83"/>
                  <a:pt x="107" y="83"/>
                </a:cubicBezTo>
                <a:cubicBezTo>
                  <a:pt x="127" y="73"/>
                  <a:pt x="127" y="55"/>
                  <a:pt x="107" y="45"/>
                </a:cubicBezTo>
                <a:cubicBezTo>
                  <a:pt x="106" y="45"/>
                  <a:pt x="105" y="45"/>
                  <a:pt x="105" y="46"/>
                </a:cubicBezTo>
                <a:close/>
                <a:moveTo>
                  <a:pt x="79" y="89"/>
                </a:moveTo>
                <a:cubicBezTo>
                  <a:pt x="71" y="90"/>
                  <a:pt x="63" y="90"/>
                  <a:pt x="55" y="89"/>
                </a:cubicBezTo>
                <a:cubicBezTo>
                  <a:pt x="53" y="89"/>
                  <a:pt x="52" y="89"/>
                  <a:pt x="51" y="87"/>
                </a:cubicBezTo>
                <a:cubicBezTo>
                  <a:pt x="46" y="81"/>
                  <a:pt x="42" y="73"/>
                  <a:pt x="39" y="66"/>
                </a:cubicBezTo>
                <a:cubicBezTo>
                  <a:pt x="38" y="65"/>
                  <a:pt x="38" y="63"/>
                  <a:pt x="39" y="62"/>
                </a:cubicBezTo>
                <a:cubicBezTo>
                  <a:pt x="42" y="54"/>
                  <a:pt x="46" y="47"/>
                  <a:pt x="51" y="40"/>
                </a:cubicBezTo>
                <a:cubicBezTo>
                  <a:pt x="52" y="39"/>
                  <a:pt x="53" y="38"/>
                  <a:pt x="55" y="38"/>
                </a:cubicBezTo>
                <a:cubicBezTo>
                  <a:pt x="63" y="38"/>
                  <a:pt x="71" y="38"/>
                  <a:pt x="79" y="38"/>
                </a:cubicBezTo>
                <a:cubicBezTo>
                  <a:pt x="81" y="38"/>
                  <a:pt x="82" y="39"/>
                  <a:pt x="83" y="40"/>
                </a:cubicBezTo>
                <a:cubicBezTo>
                  <a:pt x="88" y="47"/>
                  <a:pt x="92" y="54"/>
                  <a:pt x="95" y="62"/>
                </a:cubicBezTo>
                <a:cubicBezTo>
                  <a:pt x="96" y="63"/>
                  <a:pt x="96" y="65"/>
                  <a:pt x="95" y="66"/>
                </a:cubicBezTo>
                <a:cubicBezTo>
                  <a:pt x="92" y="73"/>
                  <a:pt x="88" y="81"/>
                  <a:pt x="83" y="87"/>
                </a:cubicBezTo>
                <a:cubicBezTo>
                  <a:pt x="82" y="89"/>
                  <a:pt x="81" y="89"/>
                  <a:pt x="79" y="89"/>
                </a:cubicBezTo>
                <a:close/>
                <a:moveTo>
                  <a:pt x="78" y="94"/>
                </a:moveTo>
                <a:cubicBezTo>
                  <a:pt x="75" y="98"/>
                  <a:pt x="71" y="101"/>
                  <a:pt x="68" y="104"/>
                </a:cubicBezTo>
                <a:cubicBezTo>
                  <a:pt x="67" y="105"/>
                  <a:pt x="67" y="105"/>
                  <a:pt x="66" y="104"/>
                </a:cubicBezTo>
                <a:cubicBezTo>
                  <a:pt x="63" y="101"/>
                  <a:pt x="59" y="98"/>
                  <a:pt x="56" y="94"/>
                </a:cubicBezTo>
                <a:cubicBezTo>
                  <a:pt x="55" y="93"/>
                  <a:pt x="56" y="92"/>
                  <a:pt x="57" y="92"/>
                </a:cubicBezTo>
                <a:cubicBezTo>
                  <a:pt x="64" y="92"/>
                  <a:pt x="70" y="92"/>
                  <a:pt x="77" y="92"/>
                </a:cubicBezTo>
                <a:cubicBezTo>
                  <a:pt x="78" y="92"/>
                  <a:pt x="79" y="93"/>
                  <a:pt x="78" y="94"/>
                </a:cubicBezTo>
                <a:close/>
                <a:moveTo>
                  <a:pt x="102" y="44"/>
                </a:moveTo>
                <a:cubicBezTo>
                  <a:pt x="102" y="49"/>
                  <a:pt x="100" y="53"/>
                  <a:pt x="98" y="58"/>
                </a:cubicBezTo>
                <a:cubicBezTo>
                  <a:pt x="98" y="59"/>
                  <a:pt x="97" y="59"/>
                  <a:pt x="96" y="59"/>
                </a:cubicBezTo>
                <a:cubicBezTo>
                  <a:pt x="93" y="53"/>
                  <a:pt x="90" y="47"/>
                  <a:pt x="86" y="41"/>
                </a:cubicBezTo>
                <a:cubicBezTo>
                  <a:pt x="86" y="40"/>
                  <a:pt x="86" y="39"/>
                  <a:pt x="87" y="39"/>
                </a:cubicBezTo>
                <a:cubicBezTo>
                  <a:pt x="93" y="40"/>
                  <a:pt x="97" y="41"/>
                  <a:pt x="101" y="43"/>
                </a:cubicBezTo>
                <a:cubicBezTo>
                  <a:pt x="102" y="43"/>
                  <a:pt x="102" y="44"/>
                  <a:pt x="102" y="4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FFF5F6"/>
              </a:solidFill>
            </a:endParaRPr>
          </a:p>
        </p:txBody>
      </p:sp>
      <p:sp>
        <p:nvSpPr>
          <p:cNvPr id="16" name="Text Box 27"/>
          <p:cNvSpPr txBox="1">
            <a:spLocks noChangeArrowheads="1"/>
          </p:cNvSpPr>
          <p:nvPr/>
        </p:nvSpPr>
        <p:spPr bwMode="auto">
          <a:xfrm>
            <a:off x="2665413" y="3580738"/>
            <a:ext cx="1570675" cy="9233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r">
              <a:defRPr sz="2000" b="1">
                <a:solidFill>
                  <a:srgbClr val="A50036"/>
                </a:solidFill>
                <a:latin typeface="+mn-ea"/>
              </a:defRPr>
            </a:lvl1pPr>
          </a:lstStyle>
          <a:p>
            <a:pPr algn="l"/>
            <a:r>
              <a:rPr lang="en-US" altLang="zh-CN" sz="5400" dirty="0">
                <a:solidFill>
                  <a:srgbClr val="FFF5F6"/>
                </a:solidFill>
              </a:rPr>
              <a:t>25%</a:t>
            </a:r>
            <a:endParaRPr lang="en-US" altLang="zh-CN" sz="5400" dirty="0">
              <a:solidFill>
                <a:srgbClr val="FFF5F6"/>
              </a:solidFill>
            </a:endParaRPr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7275513" y="3580738"/>
            <a:ext cx="1570675" cy="92333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r">
              <a:defRPr sz="2000" b="1">
                <a:solidFill>
                  <a:srgbClr val="A50036"/>
                </a:solidFill>
                <a:latin typeface="+mn-ea"/>
              </a:defRPr>
            </a:lvl1pPr>
          </a:lstStyle>
          <a:p>
            <a:pPr algn="l"/>
            <a:r>
              <a:rPr lang="en-US" altLang="zh-CN" sz="5400">
                <a:solidFill>
                  <a:srgbClr val="FFF5F6"/>
                </a:solidFill>
              </a:rPr>
              <a:t>38%</a:t>
            </a:r>
            <a:endParaRPr lang="en-US" altLang="zh-CN" sz="5400">
              <a:solidFill>
                <a:srgbClr val="FFF5F6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244127" y="2444234"/>
            <a:ext cx="517053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</a:rPr>
              <a:t>我们拥有优秀的专业设计团队，严谨的逻辑思维、创意的图示化表达，带来精美、创意、动感、形象、时尚的全新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bg1"/>
                </a:solidFill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</a:rPr>
              <a:t>体验。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65413" y="4858274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20" name="Rectangle 36"/>
          <p:cNvSpPr>
            <a:spLocks noChangeArrowheads="1"/>
          </p:cNvSpPr>
          <p:nvPr/>
        </p:nvSpPr>
        <p:spPr bwMode="auto">
          <a:xfrm>
            <a:off x="2665413" y="4457972"/>
            <a:ext cx="1467068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75513" y="4858274"/>
            <a:ext cx="2769553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400" dirty="0">
                <a:solidFill>
                  <a:srgbClr val="FFF5F6"/>
                </a:solidFill>
              </a:rPr>
              <a:t>PPT</a:t>
            </a:r>
            <a:r>
              <a:rPr lang="zh-CN" altLang="en-US" sz="1400" dirty="0">
                <a:solidFill>
                  <a:srgbClr val="FFF5F6"/>
                </a:solidFill>
              </a:rPr>
              <a:t>设计与制作，为您提供全方位的演示服务。</a:t>
            </a:r>
            <a:endParaRPr lang="zh-CN" altLang="en-US" sz="1400" dirty="0">
              <a:solidFill>
                <a:srgbClr val="FFF5F6"/>
              </a:solidFill>
            </a:endParaRPr>
          </a:p>
        </p:txBody>
      </p:sp>
      <p:sp>
        <p:nvSpPr>
          <p:cNvPr id="22" name="Rectangle 36"/>
          <p:cNvSpPr>
            <a:spLocks noChangeArrowheads="1"/>
          </p:cNvSpPr>
          <p:nvPr/>
        </p:nvSpPr>
        <p:spPr bwMode="auto">
          <a:xfrm>
            <a:off x="7275513" y="4457972"/>
            <a:ext cx="1467068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00">
        <p:wipe/>
      </p:transition>
    </mc:Choice>
    <mc:Fallback>
      <p:transition spd="slow" advTm="6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9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6"/>
          <p:cNvGrpSpPr/>
          <p:nvPr/>
        </p:nvGrpSpPr>
        <p:grpSpPr bwMode="auto">
          <a:xfrm>
            <a:off x="1027303" y="1545178"/>
            <a:ext cx="5015619" cy="4222012"/>
            <a:chOff x="720" y="839"/>
            <a:chExt cx="3740" cy="3146"/>
          </a:xfrm>
          <a:solidFill>
            <a:schemeClr val="bg1">
              <a:lumMod val="95000"/>
            </a:schemeClr>
          </a:solidFill>
        </p:grpSpPr>
        <p:sp>
          <p:nvSpPr>
            <p:cNvPr id="8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9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0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1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2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3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4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5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6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7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8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19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20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21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22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23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24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25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26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27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28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29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30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31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32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33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34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35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36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37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38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39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40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41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42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43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44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45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46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47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48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49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50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51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52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53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54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55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56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57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58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59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60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61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62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63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64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65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66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67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68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  <p:sp>
          <p:nvSpPr>
            <p:cNvPr id="69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 sz="2000">
                <a:latin typeface="+mn-ea"/>
              </a:endParaRPr>
            </a:p>
          </p:txBody>
        </p:sp>
      </p:grpSp>
      <p:sp>
        <p:nvSpPr>
          <p:cNvPr id="70" name="Freeform 78"/>
          <p:cNvSpPr/>
          <p:nvPr/>
        </p:nvSpPr>
        <p:spPr bwMode="gray">
          <a:xfrm>
            <a:off x="4337073" y="4873399"/>
            <a:ext cx="756366" cy="644172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rgbClr val="BC2121"/>
          </a:solidFill>
          <a:ln w="6350">
            <a:solidFill>
              <a:schemeClr val="bg1"/>
            </a:solidFill>
            <a:prstDash val="solid"/>
            <a:round/>
          </a:ln>
        </p:spPr>
        <p:txBody>
          <a:bodyPr lIns="77232" tIns="38616" rIns="77232" bIns="38616"/>
          <a:lstStyle/>
          <a:p>
            <a:endParaRPr lang="zh-CN" altLang="en-US" sz="2000">
              <a:latin typeface="+mn-ea"/>
            </a:endParaRPr>
          </a:p>
        </p:txBody>
      </p:sp>
      <p:sp>
        <p:nvSpPr>
          <p:cNvPr id="71" name="Freeform 92"/>
          <p:cNvSpPr/>
          <p:nvPr/>
        </p:nvSpPr>
        <p:spPr bwMode="gray">
          <a:xfrm>
            <a:off x="4689779" y="3381068"/>
            <a:ext cx="661150" cy="444211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rgbClr val="BC2121"/>
          </a:solidFill>
          <a:ln w="6350">
            <a:solidFill>
              <a:schemeClr val="bg1"/>
            </a:solidFill>
            <a:prstDash val="solid"/>
            <a:round/>
          </a:ln>
        </p:spPr>
        <p:txBody>
          <a:bodyPr lIns="77232" tIns="38616" rIns="77232" bIns="38616"/>
          <a:lstStyle/>
          <a:p>
            <a:endParaRPr lang="zh-CN" altLang="en-US" sz="2000">
              <a:latin typeface="+mn-ea"/>
            </a:endParaRPr>
          </a:p>
        </p:txBody>
      </p:sp>
      <p:sp>
        <p:nvSpPr>
          <p:cNvPr id="72" name="Freeform 100"/>
          <p:cNvSpPr/>
          <p:nvPr/>
        </p:nvSpPr>
        <p:spPr bwMode="gray">
          <a:xfrm>
            <a:off x="4947264" y="2699320"/>
            <a:ext cx="576662" cy="575730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rgbClr val="BC2121"/>
          </a:solidFill>
          <a:ln w="6350">
            <a:solidFill>
              <a:schemeClr val="bg1"/>
            </a:solidFill>
            <a:prstDash val="solid"/>
            <a:round/>
          </a:ln>
        </p:spPr>
        <p:txBody>
          <a:bodyPr lIns="77232" tIns="38616" rIns="77232" bIns="38616"/>
          <a:lstStyle/>
          <a:p>
            <a:endParaRPr lang="zh-CN" altLang="en-US" sz="2000">
              <a:latin typeface="+mn-ea"/>
            </a:endParaRPr>
          </a:p>
        </p:txBody>
      </p:sp>
      <p:sp>
        <p:nvSpPr>
          <p:cNvPr id="73" name="Freeform 82"/>
          <p:cNvSpPr/>
          <p:nvPr/>
        </p:nvSpPr>
        <p:spPr bwMode="gray">
          <a:xfrm>
            <a:off x="5088184" y="4146022"/>
            <a:ext cx="379524" cy="426764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rgbClr val="BC2121"/>
          </a:solidFill>
          <a:ln w="6350">
            <a:solidFill>
              <a:schemeClr val="bg1"/>
            </a:solidFill>
            <a:prstDash val="solid"/>
            <a:round/>
          </a:ln>
        </p:spPr>
        <p:txBody>
          <a:bodyPr lIns="77232" tIns="38616" rIns="77232" bIns="38616"/>
          <a:lstStyle/>
          <a:p>
            <a:endParaRPr lang="zh-CN" altLang="en-US" sz="2000">
              <a:latin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454476" y="3060997"/>
            <a:ext cx="2115361" cy="210027"/>
            <a:chOff x="5454476" y="3060997"/>
            <a:chExt cx="2115361" cy="210027"/>
          </a:xfrm>
          <a:solidFill>
            <a:srgbClr val="BC2121"/>
          </a:solidFill>
        </p:grpSpPr>
        <p:cxnSp>
          <p:nvCxnSpPr>
            <p:cNvPr id="74" name="直接连接符 73"/>
            <p:cNvCxnSpPr/>
            <p:nvPr/>
          </p:nvCxnSpPr>
          <p:spPr>
            <a:xfrm>
              <a:off x="5454476" y="3060997"/>
              <a:ext cx="213231" cy="21002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5667708" y="3271021"/>
              <a:ext cx="1902129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9" name="组合 88"/>
          <p:cNvGrpSpPr/>
          <p:nvPr/>
        </p:nvGrpSpPr>
        <p:grpSpPr>
          <a:xfrm>
            <a:off x="5274155" y="3491718"/>
            <a:ext cx="2295682" cy="210027"/>
            <a:chOff x="5274155" y="3491718"/>
            <a:chExt cx="2295682" cy="210027"/>
          </a:xfrm>
          <a:solidFill>
            <a:srgbClr val="BC2121"/>
          </a:solidFill>
        </p:grpSpPr>
        <p:cxnSp>
          <p:nvCxnSpPr>
            <p:cNvPr id="76" name="直接连接符 75"/>
            <p:cNvCxnSpPr/>
            <p:nvPr/>
          </p:nvCxnSpPr>
          <p:spPr>
            <a:xfrm>
              <a:off x="5274155" y="3491718"/>
              <a:ext cx="213231" cy="21002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5487387" y="3701742"/>
              <a:ext cx="2082450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1" name="组合 90"/>
          <p:cNvGrpSpPr/>
          <p:nvPr/>
        </p:nvGrpSpPr>
        <p:grpSpPr>
          <a:xfrm>
            <a:off x="5400545" y="4262778"/>
            <a:ext cx="2169292" cy="173121"/>
            <a:chOff x="5400545" y="4262778"/>
            <a:chExt cx="2169292" cy="173121"/>
          </a:xfrm>
          <a:solidFill>
            <a:srgbClr val="BC2121"/>
          </a:solidFill>
        </p:grpSpPr>
        <p:cxnSp>
          <p:nvCxnSpPr>
            <p:cNvPr id="78" name="直接连接符 77"/>
            <p:cNvCxnSpPr/>
            <p:nvPr/>
          </p:nvCxnSpPr>
          <p:spPr>
            <a:xfrm flipV="1">
              <a:off x="5400545" y="4262778"/>
              <a:ext cx="267159" cy="173121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>
              <a:off x="5667708" y="4262778"/>
              <a:ext cx="1902129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合 91"/>
          <p:cNvGrpSpPr/>
          <p:nvPr/>
        </p:nvGrpSpPr>
        <p:grpSpPr>
          <a:xfrm>
            <a:off x="4844001" y="5236420"/>
            <a:ext cx="2193229" cy="210027"/>
            <a:chOff x="4844001" y="5236420"/>
            <a:chExt cx="2193229" cy="210027"/>
          </a:xfrm>
          <a:solidFill>
            <a:srgbClr val="BC2121"/>
          </a:solidFill>
        </p:grpSpPr>
        <p:cxnSp>
          <p:nvCxnSpPr>
            <p:cNvPr id="80" name="直接连接符 79"/>
            <p:cNvCxnSpPr/>
            <p:nvPr/>
          </p:nvCxnSpPr>
          <p:spPr>
            <a:xfrm>
              <a:off x="4844001" y="5236420"/>
              <a:ext cx="213231" cy="210027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5057230" y="5446444"/>
              <a:ext cx="1980000" cy="0"/>
            </a:xfrm>
            <a:prstGeom prst="lin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矩形 81"/>
          <p:cNvSpPr/>
          <p:nvPr/>
        </p:nvSpPr>
        <p:spPr>
          <a:xfrm>
            <a:off x="6127720" y="2864859"/>
            <a:ext cx="1569660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F5F6"/>
                </a:solidFill>
                <a:latin typeface="+mn-ea"/>
              </a:rPr>
              <a:t>点击添加文本</a:t>
            </a:r>
            <a:endParaRPr lang="zh-CN" altLang="en-US" dirty="0">
              <a:solidFill>
                <a:srgbClr val="FFF5F6"/>
              </a:solidFill>
              <a:latin typeface="+mn-ea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6127720" y="3351545"/>
            <a:ext cx="1569660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F5F6"/>
                </a:solidFill>
                <a:latin typeface="+mn-ea"/>
              </a:rPr>
              <a:t>点击添加文本</a:t>
            </a:r>
            <a:endParaRPr lang="zh-CN" altLang="en-US" dirty="0">
              <a:solidFill>
                <a:srgbClr val="FFF5F6"/>
              </a:solidFill>
              <a:latin typeface="+mn-ea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6127720" y="3914087"/>
            <a:ext cx="1569660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F5F6"/>
                </a:solidFill>
                <a:latin typeface="+mn-ea"/>
              </a:rPr>
              <a:t>点击添加文本</a:t>
            </a:r>
            <a:endParaRPr lang="zh-CN" altLang="en-US" dirty="0">
              <a:solidFill>
                <a:srgbClr val="FFF5F6"/>
              </a:solidFill>
              <a:latin typeface="+mn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5573230" y="5082694"/>
            <a:ext cx="1569660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F5F6"/>
                </a:solidFill>
                <a:latin typeface="+mn-ea"/>
              </a:rPr>
              <a:t>点击添加文本</a:t>
            </a:r>
            <a:endParaRPr lang="zh-CN" altLang="en-US" dirty="0">
              <a:solidFill>
                <a:srgbClr val="FFF5F6"/>
              </a:solidFill>
              <a:latin typeface="+mn-ea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8026258" y="2036134"/>
            <a:ext cx="3050083" cy="3331216"/>
          </a:xfrm>
          <a:prstGeom prst="rect">
            <a:avLst/>
          </a:prstGeom>
          <a:solidFill>
            <a:srgbClr val="BC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232" tIns="38616" rIns="77232" bIns="38616" rtlCol="0" anchor="ctr"/>
          <a:lstStyle/>
          <a:p>
            <a:pPr algn="ctr"/>
            <a:endParaRPr lang="zh-CN" altLang="en-US" sz="2000">
              <a:latin typeface="+mn-ea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8232784" y="3078583"/>
            <a:ext cx="2641954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</a:rPr>
              <a:t>xxx</a:t>
            </a:r>
            <a:r>
              <a:rPr lang="zh-CN" altLang="en-US" sz="1400" dirty="0">
                <a:solidFill>
                  <a:schemeClr val="bg1"/>
                </a:solidFill>
              </a:rPr>
              <a:t>专注于专业精致的</a:t>
            </a:r>
            <a:r>
              <a:rPr lang="en-US" altLang="zh-CN" sz="1400" dirty="0">
                <a:solidFill>
                  <a:schemeClr val="bg1"/>
                </a:solidFill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</a:rPr>
              <a:t>设计与制作，我们拥有优秀的专业设计团队，严谨的逻辑思维、创意的图示化表达，带来精美、创意、动感、形象、时尚的全新</a:t>
            </a:r>
            <a:r>
              <a:rPr lang="en-US" altLang="zh-CN" sz="1400" dirty="0">
                <a:solidFill>
                  <a:schemeClr val="bg1"/>
                </a:solidFill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</a:rPr>
              <a:t>体验。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88" name="Rectangle 36"/>
          <p:cNvSpPr>
            <a:spLocks noChangeArrowheads="1"/>
          </p:cNvSpPr>
          <p:nvPr/>
        </p:nvSpPr>
        <p:spPr bwMode="auto">
          <a:xfrm>
            <a:off x="8227860" y="2338006"/>
            <a:ext cx="264687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+mn-ea"/>
                <a:sym typeface="Arial" panose="020B0604020202020204" pitchFamily="34" charset="0"/>
              </a:rPr>
              <a:t>请在此处添加标题</a:t>
            </a:r>
            <a:endParaRPr lang="zh-CN" altLang="en-US" sz="2400" b="1" dirty="0">
              <a:solidFill>
                <a:schemeClr val="bg1"/>
              </a:solidFill>
              <a:latin typeface="+mn-ea"/>
              <a:sym typeface="Arial" panose="020B0604020202020204" pitchFamily="34" charset="0"/>
            </a:endParaRPr>
          </a:p>
        </p:txBody>
      </p:sp>
      <p:cxnSp>
        <p:nvCxnSpPr>
          <p:cNvPr id="90" name="直接连接符 89"/>
          <p:cNvCxnSpPr/>
          <p:nvPr/>
        </p:nvCxnSpPr>
        <p:spPr>
          <a:xfrm>
            <a:off x="8549017" y="2939127"/>
            <a:ext cx="2004564" cy="0"/>
          </a:xfrm>
          <a:prstGeom prst="line">
            <a:avLst/>
          </a:prstGeom>
          <a:ln w="12700" cap="rnd" cmpd="sng">
            <a:solidFill>
              <a:schemeClr val="bg1"/>
            </a:solidFill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000">
        <p:wipe/>
      </p:transition>
    </mc:Choice>
    <mc:Fallback>
      <p:transition spd="slow" advTm="5000">
        <p:wip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10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82" grpId="0"/>
          <p:bldP spid="83" grpId="0"/>
          <p:bldP spid="84" grpId="0"/>
          <p:bldP spid="85" grpId="0"/>
          <p:bldP spid="86" grpId="0" animBg="1"/>
          <p:bldP spid="87" grpId="0"/>
          <p:bldP spid="8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8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10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2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4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5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1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0" grpId="0" animBg="1"/>
          <p:bldP spid="71" grpId="0" animBg="1"/>
          <p:bldP spid="72" grpId="0" animBg="1"/>
          <p:bldP spid="73" grpId="0" animBg="1"/>
          <p:bldP spid="82" grpId="0"/>
          <p:bldP spid="83" grpId="0"/>
          <p:bldP spid="84" grpId="0"/>
          <p:bldP spid="85" grpId="0"/>
          <p:bldP spid="86" grpId="0" animBg="1"/>
          <p:bldP spid="87" grpId="0"/>
          <p:bldP spid="88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图表 8"/>
          <p:cNvGraphicFramePr/>
          <p:nvPr/>
        </p:nvGraphicFramePr>
        <p:xfrm>
          <a:off x="698500" y="1676399"/>
          <a:ext cx="8496300" cy="3251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114822" y="5114124"/>
            <a:ext cx="9962357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rgbClr val="FFF5F6"/>
                </a:solidFill>
              </a:rPr>
              <a:t>xxx</a:t>
            </a:r>
            <a:r>
              <a:rPr lang="zh-CN" altLang="en-US" sz="1600" dirty="0">
                <a:solidFill>
                  <a:srgbClr val="FFF5F6"/>
                </a:solidFill>
              </a:rPr>
              <a:t>专注于专业精致的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设计与制作，为您提供全方位的演示服务。我们拥有优秀的专业设计团队，严谨的逻辑思维、创意的图示化表达，带来精美、创意、动感、形象、时尚的全新</a:t>
            </a:r>
            <a:r>
              <a:rPr lang="en-US" altLang="zh-CN" sz="1600" dirty="0">
                <a:solidFill>
                  <a:srgbClr val="FFF5F6"/>
                </a:solidFill>
              </a:rPr>
              <a:t>PPT</a:t>
            </a:r>
            <a:r>
              <a:rPr lang="zh-CN" altLang="en-US" sz="1600" dirty="0">
                <a:solidFill>
                  <a:srgbClr val="FFF5F6"/>
                </a:solidFill>
              </a:rPr>
              <a:t>体验。</a:t>
            </a:r>
            <a:endParaRPr lang="zh-CN" altLang="en-US" sz="1600" dirty="0">
              <a:solidFill>
                <a:srgbClr val="FFF5F6"/>
              </a:solidFill>
            </a:endParaRPr>
          </a:p>
        </p:txBody>
      </p:sp>
      <p:sp>
        <p:nvSpPr>
          <p:cNvPr id="11" name="Rectangle 36"/>
          <p:cNvSpPr>
            <a:spLocks noChangeArrowheads="1"/>
          </p:cNvSpPr>
          <p:nvPr/>
        </p:nvSpPr>
        <p:spPr bwMode="auto">
          <a:xfrm>
            <a:off x="9275492" y="2753667"/>
            <a:ext cx="1813317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342900" indent="-342900" algn="ctr" eaLnBrk="1" hangingPunct="1"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BC2121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BC2121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13" name="Rectangle 36"/>
          <p:cNvSpPr>
            <a:spLocks noChangeArrowheads="1"/>
          </p:cNvSpPr>
          <p:nvPr/>
        </p:nvSpPr>
        <p:spPr bwMode="auto">
          <a:xfrm>
            <a:off x="9275492" y="3340301"/>
            <a:ext cx="1813317" cy="40011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marL="342900" indent="-342900" algn="ctr" eaLnBrk="1" hangingPunct="1">
              <a:buFont typeface="Wingdings" panose="05000000000000000000" pitchFamily="2" charset="2"/>
              <a:buChar char="u"/>
            </a:pPr>
            <a:r>
              <a:rPr lang="zh-CN" altLang="en-US" sz="2000" b="1" dirty="0">
                <a:solidFill>
                  <a:srgbClr val="FFF5F6"/>
                </a:solidFill>
                <a:latin typeface="+mn-ea"/>
                <a:sym typeface="Arial" panose="020B0604020202020204" pitchFamily="34" charset="0"/>
              </a:rPr>
              <a:t>请添加标题</a:t>
            </a:r>
            <a:endParaRPr lang="zh-CN" altLang="en-US" sz="2000" b="1" dirty="0">
              <a:solidFill>
                <a:srgbClr val="FFF5F6"/>
              </a:solidFill>
              <a:latin typeface="+mn-ea"/>
              <a:sym typeface="Arial" panose="020B060402020202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请在此处添加标题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>
        <p:wipe/>
      </p:transition>
    </mc:Choice>
    <mc:Fallback>
      <p:transition spd="slow" advTm="300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10" grpId="0"/>
      <p:bldP spid="11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72365" y="3540014"/>
            <a:ext cx="3877985" cy="120032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谢谢观看</a:t>
            </a:r>
            <a:endParaRPr kumimoji="0" lang="zh-CN" altLang="en-US" sz="7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0430" y="4791160"/>
            <a:ext cx="3552476" cy="409486"/>
          </a:xfrm>
          <a:prstGeom prst="rect">
            <a:avLst/>
          </a:prstGeom>
          <a:solidFill>
            <a:srgbClr val="BC21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altLang="zh-CN" sz="2000" kern="0" spc="300" dirty="0">
                <a:solidFill>
                  <a:prstClr val="white"/>
                </a:solidFill>
              </a:rPr>
              <a:t>Thanks for watching</a:t>
            </a:r>
            <a:endParaRPr lang="zh-CN" altLang="en-US" sz="2000" kern="0" spc="3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6000">
        <p:blinds dir="vert"/>
      </p:transition>
    </mc:Choice>
    <mc:Fallback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3015</Words>
  <Application>WPS 演示</Application>
  <PresentationFormat>宽屏</PresentationFormat>
  <Paragraphs>406</Paragraphs>
  <Slides>23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7" baseType="lpstr">
      <vt:lpstr>Arial</vt:lpstr>
      <vt:lpstr>宋体</vt:lpstr>
      <vt:lpstr>Wingdings</vt:lpstr>
      <vt:lpstr>Calibri</vt:lpstr>
      <vt:lpstr>HelveticaNeueLT Pro 67 MdCn</vt:lpstr>
      <vt:lpstr>等线</vt:lpstr>
      <vt:lpstr>微软雅黑</vt:lpstr>
      <vt:lpstr>Arial Unicode MS</vt:lpstr>
      <vt:lpstr>Calibri</vt:lpstr>
      <vt:lpstr>Tahoma</vt:lpstr>
      <vt:lpstr>Agency FB</vt:lpstr>
      <vt:lpstr>等线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Simple Lee</dc:creator>
  <cp:lastModifiedBy>拉普耶鲁</cp:lastModifiedBy>
  <cp:revision>81</cp:revision>
  <dcterms:created xsi:type="dcterms:W3CDTF">2016-07-09T13:01:00Z</dcterms:created>
  <dcterms:modified xsi:type="dcterms:W3CDTF">2018-02-08T02:44:34Z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