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607" r:id="rId3"/>
    <p:sldId id="844" r:id="rId5"/>
    <p:sldId id="839" r:id="rId6"/>
    <p:sldId id="853" r:id="rId7"/>
    <p:sldId id="868" r:id="rId8"/>
    <p:sldId id="864" r:id="rId9"/>
    <p:sldId id="860" r:id="rId10"/>
    <p:sldId id="845" r:id="rId11"/>
    <p:sldId id="851" r:id="rId12"/>
    <p:sldId id="858" r:id="rId13"/>
    <p:sldId id="859" r:id="rId14"/>
    <p:sldId id="863" r:id="rId15"/>
    <p:sldId id="846" r:id="rId16"/>
    <p:sldId id="850" r:id="rId17"/>
    <p:sldId id="866" r:id="rId18"/>
    <p:sldId id="852" r:id="rId19"/>
    <p:sldId id="855" r:id="rId20"/>
    <p:sldId id="865" r:id="rId21"/>
    <p:sldId id="847" r:id="rId22"/>
    <p:sldId id="854" r:id="rId23"/>
    <p:sldId id="867" r:id="rId24"/>
    <p:sldId id="857" r:id="rId25"/>
    <p:sldId id="862" r:id="rId26"/>
    <p:sldId id="869" r:id="rId27"/>
    <p:sldId id="848" r:id="rId28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>
        <p:scale>
          <a:sx n="75" d="100"/>
          <a:sy n="75" d="100"/>
        </p:scale>
        <p:origin x="-1320" y="-3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9295031C-36FB-4BFB-B547-5049AC3C4D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323528" y="289467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323528" y="482768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等腰三角形 8"/>
          <p:cNvSpPr/>
          <p:nvPr userDrawn="1"/>
        </p:nvSpPr>
        <p:spPr>
          <a:xfrm rot="5400000">
            <a:off x="-171627" y="330602"/>
            <a:ext cx="576064" cy="3058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48DD4-A9AD-4113-82BD-DB389D9CB6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EA383-4DC3-49F8-8A34-8517224E53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3436" cy="5143184"/>
          </a:xfrm>
          <a:prstGeom prst="rect">
            <a:avLst/>
          </a:prstGeom>
          <a:solidFill>
            <a:srgbClr val="FB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/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3860037" cy="5143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3568" y="1203598"/>
            <a:ext cx="2698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 smtClean="0">
                <a:gradFill flip="none" rotWithShape="1">
                  <a:gsLst>
                    <a:gs pos="0">
                      <a:schemeClr val="accent2">
                        <a:shade val="30000"/>
                        <a:satMod val="115000"/>
                      </a:schemeClr>
                    </a:gs>
                    <a:gs pos="50000">
                      <a:schemeClr val="accent2"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Arial Black" panose="020B0A04020102020204" pitchFamily="34" charset="0"/>
              </a:rPr>
              <a:t>20XX</a:t>
            </a:r>
            <a:endParaRPr lang="zh-CN" altLang="en-US" sz="7200" spc="-300" dirty="0"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8286" y="2171640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8286" y="2499742"/>
            <a:ext cx="42562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网络安全</a:t>
            </a:r>
            <a:r>
              <a:rPr lang="en-US" altLang="zh-CN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模版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8313" y="3141423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3924" y="3478237"/>
            <a:ext cx="2614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CCTV FUTURE ADVERTISING COMPANY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CCTV TO EXOLORE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Ryan Farish - Sunshi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00608" y="1954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6000">
        <p14:window dir="vert"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99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99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99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199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4" grpId="0"/>
      <p:bldP spid="26" grpId="0"/>
      <p:bldP spid="27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 txBox="1"/>
          <p:nvPr/>
        </p:nvSpPr>
        <p:spPr>
          <a:xfrm>
            <a:off x="1243630" y="897679"/>
            <a:ext cx="2255883" cy="496723"/>
          </a:xfrm>
          <a:prstGeom prst="rect">
            <a:avLst/>
          </a:prstGeom>
        </p:spPr>
        <p:txBody>
          <a:bodyPr lIns="65023" tIns="32511" rIns="65023" bIns="32511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chemeClr val="accent3"/>
                </a:solidFill>
                <a:cs typeface="+mn-ea"/>
                <a:sym typeface="+mn-lt"/>
              </a:rPr>
              <a:t>/</a:t>
            </a:r>
            <a:r>
              <a:rPr lang="en-US" altLang="zh-CN" sz="1800" b="1" dirty="0">
                <a:solidFill>
                  <a:schemeClr val="accent3"/>
                </a:solidFill>
                <a:cs typeface="+mn-ea"/>
                <a:sym typeface="+mn-lt"/>
              </a:rPr>
              <a:t>Contents</a:t>
            </a:r>
            <a:endParaRPr lang="en-GB" sz="18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grpSp>
        <p:nvGrpSpPr>
          <p:cNvPr id="2" name="组合 8"/>
          <p:cNvGrpSpPr/>
          <p:nvPr/>
        </p:nvGrpSpPr>
        <p:grpSpPr>
          <a:xfrm>
            <a:off x="2294428" y="1695749"/>
            <a:ext cx="894100" cy="523220"/>
            <a:chOff x="2215144" y="927951"/>
            <a:chExt cx="1244730" cy="959371"/>
          </a:xfrm>
        </p:grpSpPr>
        <p:sp>
          <p:nvSpPr>
            <p:cNvPr id="10" name="平行四边形 9"/>
            <p:cNvSpPr/>
            <p:nvPr/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>
              <a:off x="2393075" y="927951"/>
              <a:ext cx="1066799" cy="959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2294428" y="2375280"/>
            <a:ext cx="894100" cy="523220"/>
            <a:chOff x="2215144" y="1952311"/>
            <a:chExt cx="1244730" cy="959375"/>
          </a:xfrm>
        </p:grpSpPr>
        <p:sp>
          <p:nvSpPr>
            <p:cNvPr id="13" name="平行四边形 12"/>
            <p:cNvSpPr/>
            <p:nvPr/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4" name="文本框 10"/>
            <p:cNvSpPr txBox="1"/>
            <p:nvPr/>
          </p:nvSpPr>
          <p:spPr>
            <a:xfrm>
              <a:off x="2393075" y="1952311"/>
              <a:ext cx="1066799" cy="959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2294428" y="3077041"/>
            <a:ext cx="894100" cy="523220"/>
            <a:chOff x="2215144" y="3018135"/>
            <a:chExt cx="1244730" cy="959372"/>
          </a:xfrm>
        </p:grpSpPr>
        <p:sp>
          <p:nvSpPr>
            <p:cNvPr id="16" name="平行四边形 15"/>
            <p:cNvSpPr/>
            <p:nvPr/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7" name="文本框 11"/>
            <p:cNvSpPr txBox="1"/>
            <p:nvPr/>
          </p:nvSpPr>
          <p:spPr>
            <a:xfrm>
              <a:off x="2393075" y="3018135"/>
              <a:ext cx="1066799" cy="959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2294428" y="3759446"/>
            <a:ext cx="894100" cy="523220"/>
            <a:chOff x="2215144" y="4047038"/>
            <a:chExt cx="1244730" cy="959374"/>
          </a:xfrm>
        </p:grpSpPr>
        <p:sp>
          <p:nvSpPr>
            <p:cNvPr id="19" name="平行四边形 18"/>
            <p:cNvSpPr/>
            <p:nvPr/>
          </p:nvSpPr>
          <p:spPr>
            <a:xfrm>
              <a:off x="2215144" y="413585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20" name="文本框 12"/>
            <p:cNvSpPr txBox="1"/>
            <p:nvPr/>
          </p:nvSpPr>
          <p:spPr>
            <a:xfrm>
              <a:off x="2393075" y="4047038"/>
              <a:ext cx="1066799" cy="959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20"/>
          <p:cNvGrpSpPr/>
          <p:nvPr/>
        </p:nvGrpSpPr>
        <p:grpSpPr>
          <a:xfrm>
            <a:off x="2973559" y="1709059"/>
            <a:ext cx="3856562" cy="583218"/>
            <a:chOff x="4315150" y="953426"/>
            <a:chExt cx="3857250" cy="685266"/>
          </a:xfrm>
        </p:grpSpPr>
        <p:sp>
          <p:nvSpPr>
            <p:cNvPr id="22" name="矩形 21"/>
            <p:cNvSpPr/>
            <p:nvPr/>
          </p:nvSpPr>
          <p:spPr>
            <a:xfrm>
              <a:off x="4841196" y="1036090"/>
              <a:ext cx="2827147" cy="602602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平行四边形 22"/>
            <p:cNvSpPr/>
            <p:nvPr/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23"/>
          <p:cNvGrpSpPr/>
          <p:nvPr/>
        </p:nvGrpSpPr>
        <p:grpSpPr>
          <a:xfrm>
            <a:off x="2973559" y="2403126"/>
            <a:ext cx="3856562" cy="583218"/>
            <a:chOff x="4315150" y="1647579"/>
            <a:chExt cx="3857250" cy="685266"/>
          </a:xfrm>
        </p:grpSpPr>
        <p:sp>
          <p:nvSpPr>
            <p:cNvPr id="25" name="矩形 24"/>
            <p:cNvSpPr/>
            <p:nvPr/>
          </p:nvSpPr>
          <p:spPr>
            <a:xfrm>
              <a:off x="4841196" y="1730243"/>
              <a:ext cx="2827147" cy="602602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平行四边形 25"/>
            <p:cNvSpPr/>
            <p:nvPr/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26"/>
          <p:cNvGrpSpPr/>
          <p:nvPr/>
        </p:nvGrpSpPr>
        <p:grpSpPr>
          <a:xfrm>
            <a:off x="2973559" y="3097194"/>
            <a:ext cx="3856562" cy="583218"/>
            <a:chOff x="4315150" y="2341731"/>
            <a:chExt cx="3857250" cy="685266"/>
          </a:xfrm>
        </p:grpSpPr>
        <p:sp>
          <p:nvSpPr>
            <p:cNvPr id="28" name="矩形 27"/>
            <p:cNvSpPr/>
            <p:nvPr/>
          </p:nvSpPr>
          <p:spPr>
            <a:xfrm>
              <a:off x="4841197" y="2424395"/>
              <a:ext cx="2827146" cy="602602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平行四边形 28"/>
            <p:cNvSpPr/>
            <p:nvPr/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" name="组合 29"/>
          <p:cNvGrpSpPr/>
          <p:nvPr/>
        </p:nvGrpSpPr>
        <p:grpSpPr>
          <a:xfrm>
            <a:off x="2973559" y="3791261"/>
            <a:ext cx="3856562" cy="583218"/>
            <a:chOff x="4315150" y="3035884"/>
            <a:chExt cx="3857250" cy="685266"/>
          </a:xfrm>
        </p:grpSpPr>
        <p:sp>
          <p:nvSpPr>
            <p:cNvPr id="31" name="矩形 30"/>
            <p:cNvSpPr/>
            <p:nvPr/>
          </p:nvSpPr>
          <p:spPr>
            <a:xfrm>
              <a:off x="4841196" y="3118548"/>
              <a:ext cx="2827147" cy="602602"/>
            </a:xfrm>
            <a:prstGeom prst="rect">
              <a:avLst/>
            </a:prstGeom>
            <a:ln w="15875">
              <a:noFill/>
            </a:ln>
          </p:spPr>
          <p:txBody>
            <a:bodyPr wrap="square" lIns="96423" tIns="48212" rIns="96423" bIns="48212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</a:t>
              </a:r>
              <a:endParaRPr lang="en-GB" altLang="zh-CN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平行四边形 31"/>
            <p:cNvSpPr/>
            <p:nvPr/>
          </p:nvSpPr>
          <p:spPr>
            <a:xfrm>
              <a:off x="4315150" y="3035884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23" tIns="48212" rIns="96423" bIns="48212"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0">
        <p14:window dir="vert"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3860037" cy="51435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2439353" y="1419622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1475656" y="2524053"/>
            <a:ext cx="2939470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34041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4535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041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535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900983" y="2309582"/>
            <a:ext cx="1574327" cy="1883536"/>
            <a:chOff x="900983" y="2309582"/>
            <a:chExt cx="1574327" cy="1883536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1812159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id-ID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: Shape 2"/>
            <p:cNvSpPr/>
            <p:nvPr/>
          </p:nvSpPr>
          <p:spPr bwMode="auto">
            <a:xfrm>
              <a:off x="1425978" y="2309582"/>
              <a:ext cx="1049332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39" y="18260"/>
                    <a:pt x="6897" y="19188"/>
                    <a:pt x="9197" y="19335"/>
                  </a:cubicBezTo>
                  <a:cubicBezTo>
                    <a:pt x="8918" y="20157"/>
                    <a:pt x="8453" y="20930"/>
                    <a:pt x="7797" y="21600"/>
                  </a:cubicBezTo>
                  <a:cubicBezTo>
                    <a:pt x="8874" y="21508"/>
                    <a:pt x="9927" y="21069"/>
                    <a:pt x="10751" y="20282"/>
                  </a:cubicBezTo>
                  <a:cubicBezTo>
                    <a:pt x="11091" y="19958"/>
                    <a:pt x="11357" y="19595"/>
                    <a:pt x="11572" y="19211"/>
                  </a:cubicBezTo>
                  <a:cubicBezTo>
                    <a:pt x="13486" y="18876"/>
                    <a:pt x="15317" y="17986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13"/>
            <p:cNvSpPr/>
            <p:nvPr/>
          </p:nvSpPr>
          <p:spPr bwMode="auto">
            <a:xfrm>
              <a:off x="900983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475310" y="950383"/>
            <a:ext cx="1574327" cy="1884194"/>
            <a:chOff x="2475310" y="950383"/>
            <a:chExt cx="1574327" cy="1884194"/>
          </a:xfrm>
        </p:grpSpPr>
        <p:sp>
          <p:nvSpPr>
            <p:cNvPr id="6" name="Freeform: Shape 3"/>
            <p:cNvSpPr/>
            <p:nvPr/>
          </p:nvSpPr>
          <p:spPr bwMode="auto">
            <a:xfrm>
              <a:off x="2475310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100" y="2860"/>
                    <a:pt x="4322" y="3700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8"/>
            <p:cNvSpPr/>
            <p:nvPr/>
          </p:nvSpPr>
          <p:spPr bwMode="auto">
            <a:xfrm>
              <a:off x="2479915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14"/>
            <p:cNvSpPr/>
            <p:nvPr/>
          </p:nvSpPr>
          <p:spPr bwMode="auto">
            <a:xfrm>
              <a:off x="2861491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id-ID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000305" y="2309582"/>
            <a:ext cx="1574327" cy="1883536"/>
            <a:chOff x="3000305" y="2309582"/>
            <a:chExt cx="1574327" cy="1883536"/>
          </a:xfrm>
        </p:grpSpPr>
        <p:sp>
          <p:nvSpPr>
            <p:cNvPr id="7" name="Freeform: Shape 4"/>
            <p:cNvSpPr/>
            <p:nvPr/>
          </p:nvSpPr>
          <p:spPr bwMode="auto">
            <a:xfrm>
              <a:off x="3524642" y="2309582"/>
              <a:ext cx="1049990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48" y="18270"/>
                    <a:pt x="6921" y="19199"/>
                    <a:pt x="9234" y="19338"/>
                  </a:cubicBezTo>
                  <a:cubicBezTo>
                    <a:pt x="8955" y="20157"/>
                    <a:pt x="8491" y="20932"/>
                    <a:pt x="7837" y="21600"/>
                  </a:cubicBezTo>
                  <a:cubicBezTo>
                    <a:pt x="8914" y="21508"/>
                    <a:pt x="9967" y="21069"/>
                    <a:pt x="10791" y="20282"/>
                  </a:cubicBezTo>
                  <a:cubicBezTo>
                    <a:pt x="11132" y="19957"/>
                    <a:pt x="11400" y="19590"/>
                    <a:pt x="11615" y="19205"/>
                  </a:cubicBezTo>
                  <a:cubicBezTo>
                    <a:pt x="13512" y="18863"/>
                    <a:pt x="15329" y="17974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2"/>
            <p:cNvSpPr/>
            <p:nvPr/>
          </p:nvSpPr>
          <p:spPr bwMode="auto">
            <a:xfrm>
              <a:off x="3000305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15"/>
            <p:cNvSpPr/>
            <p:nvPr/>
          </p:nvSpPr>
          <p:spPr bwMode="auto">
            <a:xfrm>
              <a:off x="3910823" y="2684578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id-ID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73974" y="950383"/>
            <a:ext cx="1569722" cy="1884194"/>
            <a:chOff x="4573974" y="950383"/>
            <a:chExt cx="1569722" cy="1884194"/>
          </a:xfrm>
        </p:grpSpPr>
        <p:sp>
          <p:nvSpPr>
            <p:cNvPr id="8" name="Freeform: Shape 5"/>
            <p:cNvSpPr/>
            <p:nvPr/>
          </p:nvSpPr>
          <p:spPr bwMode="auto">
            <a:xfrm>
              <a:off x="4573974" y="1649719"/>
              <a:ext cx="1049990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963" y="0"/>
                  </a:moveTo>
                  <a:cubicBezTo>
                    <a:pt x="10886" y="87"/>
                    <a:pt x="9837" y="505"/>
                    <a:pt x="9012" y="1250"/>
                  </a:cubicBezTo>
                  <a:cubicBezTo>
                    <a:pt x="8596" y="1626"/>
                    <a:pt x="8279" y="2055"/>
                    <a:pt x="8050" y="2513"/>
                  </a:cubicBezTo>
                  <a:cubicBezTo>
                    <a:pt x="6157" y="2837"/>
                    <a:pt x="4344" y="3678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42" y="3408"/>
                    <a:pt x="12790" y="2528"/>
                    <a:pt x="10495" y="2386"/>
                  </a:cubicBezTo>
                  <a:cubicBezTo>
                    <a:pt x="10761" y="1521"/>
                    <a:pt x="11241" y="697"/>
                    <a:pt x="11963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9"/>
            <p:cNvSpPr/>
            <p:nvPr/>
          </p:nvSpPr>
          <p:spPr bwMode="auto">
            <a:xfrm>
              <a:off x="4574632" y="950383"/>
              <a:ext cx="1569064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4964760" y="2159583"/>
              <a:ext cx="277629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id-ID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103574" y="2309582"/>
            <a:ext cx="1569722" cy="1883536"/>
            <a:chOff x="5103574" y="2309582"/>
            <a:chExt cx="1569722" cy="1883536"/>
          </a:xfrm>
        </p:grpSpPr>
        <p:sp>
          <p:nvSpPr>
            <p:cNvPr id="9" name="Freeform: Shape 6"/>
            <p:cNvSpPr/>
            <p:nvPr/>
          </p:nvSpPr>
          <p:spPr bwMode="auto">
            <a:xfrm>
              <a:off x="5623964" y="2309582"/>
              <a:ext cx="1049332" cy="1170385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17" y="18240"/>
                    <a:pt x="6842" y="19168"/>
                    <a:pt x="9114" y="19332"/>
                  </a:cubicBezTo>
                  <a:cubicBezTo>
                    <a:pt x="8835" y="20154"/>
                    <a:pt x="8369" y="20930"/>
                    <a:pt x="7714" y="21600"/>
                  </a:cubicBezTo>
                  <a:cubicBezTo>
                    <a:pt x="8791" y="21508"/>
                    <a:pt x="9844" y="21069"/>
                    <a:pt x="10668" y="20282"/>
                  </a:cubicBezTo>
                  <a:cubicBezTo>
                    <a:pt x="11003" y="19962"/>
                    <a:pt x="11269" y="19602"/>
                    <a:pt x="11482" y="19223"/>
                  </a:cubicBezTo>
                  <a:cubicBezTo>
                    <a:pt x="13428" y="18900"/>
                    <a:pt x="15295" y="18008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4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11"/>
            <p:cNvSpPr/>
            <p:nvPr/>
          </p:nvSpPr>
          <p:spPr bwMode="auto">
            <a:xfrm>
              <a:off x="5103574" y="3560886"/>
              <a:ext cx="1569722" cy="6322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17"/>
            <p:cNvSpPr/>
            <p:nvPr/>
          </p:nvSpPr>
          <p:spPr bwMode="auto">
            <a:xfrm>
              <a:off x="6005540" y="2684578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id-ID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73296" y="950383"/>
            <a:ext cx="1569722" cy="1884194"/>
            <a:chOff x="6673296" y="950383"/>
            <a:chExt cx="1569722" cy="1884194"/>
          </a:xfrm>
        </p:grpSpPr>
        <p:sp>
          <p:nvSpPr>
            <p:cNvPr id="10" name="Freeform: Shape 7"/>
            <p:cNvSpPr/>
            <p:nvPr/>
          </p:nvSpPr>
          <p:spPr bwMode="auto">
            <a:xfrm>
              <a:off x="6673296" y="1649719"/>
              <a:ext cx="1049332" cy="1184858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098" y="2859"/>
                    <a:pt x="4322" y="3699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0"/>
            <p:cNvSpPr/>
            <p:nvPr/>
          </p:nvSpPr>
          <p:spPr bwMode="auto">
            <a:xfrm>
              <a:off x="6673296" y="950383"/>
              <a:ext cx="1569722" cy="6328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18"/>
            <p:cNvSpPr/>
            <p:nvPr/>
          </p:nvSpPr>
          <p:spPr bwMode="auto">
            <a:xfrm>
              <a:off x="7059477" y="2159583"/>
              <a:ext cx="276971" cy="2999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</a:bodyPr>
            <a:lstStyle/>
            <a:p>
              <a:pPr marL="0" indent="0">
                <a:buSzTx/>
                <a:buFontTx/>
                <a:buNone/>
              </a:pPr>
              <a:r>
                <a:rPr lang="id-ID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  <a:endParaRPr lang="id-ID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6"/>
          <p:cNvSpPr/>
          <p:nvPr/>
        </p:nvSpPr>
        <p:spPr bwMode="auto">
          <a:xfrm>
            <a:off x="425707" y="1791702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475139" y="1718771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algn="r"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Technology</a:t>
            </a:r>
            <a:endParaRPr lang="en-US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425707" y="3350412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D5493A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75139" y="3277481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algn="r"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Deadline</a:t>
            </a:r>
            <a:endParaRPr lang="en-US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Freeform 6"/>
          <p:cNvSpPr/>
          <p:nvPr/>
        </p:nvSpPr>
        <p:spPr bwMode="auto">
          <a:xfrm flipH="1">
            <a:off x="6535407" y="1869637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809189" y="1796706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Idea</a:t>
            </a:r>
            <a:endParaRPr lang="en-US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reeform 6"/>
          <p:cNvSpPr/>
          <p:nvPr/>
        </p:nvSpPr>
        <p:spPr bwMode="auto">
          <a:xfrm flipH="1">
            <a:off x="6528157" y="3400235"/>
            <a:ext cx="2154451" cy="989339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801938" y="3327304"/>
            <a:ext cx="1842596" cy="81945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4285" tIns="17143" rIns="34285" bIns="17143">
            <a:spAutoFit/>
          </a:bodyPr>
          <a:lstStyle/>
          <a:p>
            <a:pPr defTabSz="815975">
              <a:lnSpc>
                <a:spcPct val="200000"/>
              </a:lnSpc>
            </a:pPr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 Capacity</a:t>
            </a:r>
            <a:endParaRPr lang="en-US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815975"/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cursus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at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porta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et,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Nunc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71761" y="1599830"/>
            <a:ext cx="3772044" cy="2733195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/>
      <p:bldP spid="10" grpId="0" animBg="1"/>
      <p:bldP spid="11" grpId="0"/>
      <p:bldP spid="12" grpId="0" animBg="1"/>
      <p:bldP spid="13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1"/>
          <p:cNvGrpSpPr/>
          <p:nvPr/>
        </p:nvGrpSpPr>
        <p:grpSpPr>
          <a:xfrm>
            <a:off x="980601" y="1272963"/>
            <a:ext cx="7209801" cy="2597568"/>
            <a:chOff x="1307468" y="1912116"/>
            <a:chExt cx="9613068" cy="3463424"/>
          </a:xfrm>
        </p:grpSpPr>
        <p:grpSp>
          <p:nvGrpSpPr>
            <p:cNvPr id="7" name="Group 62"/>
            <p:cNvGrpSpPr/>
            <p:nvPr/>
          </p:nvGrpSpPr>
          <p:grpSpPr>
            <a:xfrm>
              <a:off x="1410010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4" name="Group 79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TextBox 8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Rectangle 8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5" name="Group 80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TextBox 8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Rectangle 8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6" name="Group 81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7" name="TextBox 8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</a:br>
                  <a:r>
                    <a: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（建议使用主题字体）</a:t>
                  </a:r>
                  <a:endPara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8" name="Rectangle 8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8" name="Group 63"/>
            <p:cNvGrpSpPr/>
            <p:nvPr/>
          </p:nvGrpSpPr>
          <p:grpSpPr>
            <a:xfrm>
              <a:off x="8170814" y="1912116"/>
              <a:ext cx="2749722" cy="3463424"/>
              <a:chOff x="8170814" y="1912116"/>
              <a:chExt cx="2749722" cy="3463424"/>
            </a:xfrm>
          </p:grpSpPr>
          <p:grpSp>
            <p:nvGrpSpPr>
              <p:cNvPr id="12" name="Group 67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5" name="Group 7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7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3" name="Rectangle 7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6" name="Group 7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TextBox 7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1" name="Rectangle 7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7" name="Group 7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TextBox 7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</a:br>
                    <a: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Rectangle 7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cxnSp>
            <p:nvCxnSpPr>
              <p:cNvPr id="13" name="Straight Connector 68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69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64"/>
            <p:cNvGrpSpPr/>
            <p:nvPr/>
          </p:nvGrpSpPr>
          <p:grpSpPr>
            <a:xfrm>
              <a:off x="1307468" y="2924944"/>
              <a:ext cx="2448272" cy="1338747"/>
              <a:chOff x="1307468" y="2924944"/>
              <a:chExt cx="2448272" cy="1338747"/>
            </a:xfrm>
          </p:grpSpPr>
          <p:cxnSp>
            <p:nvCxnSpPr>
              <p:cNvPr id="10" name="Straight Connector 65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66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2800350" y="1518632"/>
            <a:ext cx="3543302" cy="2373495"/>
            <a:chOff x="2800350" y="1518632"/>
            <a:chExt cx="3543302" cy="2373495"/>
          </a:xfrm>
        </p:grpSpPr>
        <p:grpSp>
          <p:nvGrpSpPr>
            <p:cNvPr id="4" name="Group 1"/>
            <p:cNvGrpSpPr/>
            <p:nvPr/>
          </p:nvGrpSpPr>
          <p:grpSpPr>
            <a:xfrm>
              <a:off x="2800350" y="1518632"/>
              <a:ext cx="3543302" cy="2373495"/>
              <a:chOff x="1853397" y="1653106"/>
              <a:chExt cx="4629158" cy="3100854"/>
            </a:xfrm>
          </p:grpSpPr>
          <p:sp>
            <p:nvSpPr>
              <p:cNvPr id="33" name="Freeform: Shape 2"/>
              <p:cNvSpPr/>
              <p:nvPr/>
            </p:nvSpPr>
            <p:spPr bwMode="auto">
              <a:xfrm>
                <a:off x="3460592" y="2511380"/>
                <a:ext cx="884870" cy="633738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3"/>
              <p:cNvSpPr/>
              <p:nvPr/>
            </p:nvSpPr>
            <p:spPr bwMode="auto">
              <a:xfrm>
                <a:off x="5798515" y="2274381"/>
                <a:ext cx="555655" cy="397956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4"/>
              <p:cNvSpPr/>
              <p:nvPr/>
            </p:nvSpPr>
            <p:spPr bwMode="auto">
              <a:xfrm flipH="1">
                <a:off x="1853397" y="2883772"/>
                <a:ext cx="392451" cy="281071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5"/>
              <p:cNvSpPr/>
              <p:nvPr/>
            </p:nvSpPr>
            <p:spPr bwMode="auto">
              <a:xfrm>
                <a:off x="2054580" y="3791819"/>
                <a:ext cx="4420071" cy="962141"/>
              </a:xfrm>
              <a:custGeom>
                <a:avLst/>
                <a:gdLst>
                  <a:gd name="T0" fmla="*/ 1002 w 2004"/>
                  <a:gd name="T1" fmla="*/ 11 h 436"/>
                  <a:gd name="T2" fmla="*/ 0 w 2004"/>
                  <a:gd name="T3" fmla="*/ 0 h 436"/>
                  <a:gd name="T4" fmla="*/ 986 w 2004"/>
                  <a:gd name="T5" fmla="*/ 435 h 436"/>
                  <a:gd name="T6" fmla="*/ 1013 w 2004"/>
                  <a:gd name="T7" fmla="*/ 436 h 436"/>
                  <a:gd name="T8" fmla="*/ 2004 w 2004"/>
                  <a:gd name="T9" fmla="*/ 0 h 436"/>
                  <a:gd name="T10" fmla="*/ 1002 w 2004"/>
                  <a:gd name="T11" fmla="*/ 11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04" h="436">
                    <a:moveTo>
                      <a:pt x="1002" y="1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7" y="296"/>
                      <a:pt x="986" y="435"/>
                    </a:cubicBezTo>
                    <a:cubicBezTo>
                      <a:pt x="993" y="436"/>
                      <a:pt x="1003" y="436"/>
                      <a:pt x="1013" y="436"/>
                    </a:cubicBezTo>
                    <a:cubicBezTo>
                      <a:pt x="1976" y="297"/>
                      <a:pt x="2004" y="0"/>
                      <a:pt x="2004" y="0"/>
                    </a:cubicBezTo>
                    <a:lnTo>
                      <a:pt x="1002" y="1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Oval 6"/>
              <p:cNvSpPr/>
              <p:nvPr/>
            </p:nvSpPr>
            <p:spPr bwMode="auto">
              <a:xfrm>
                <a:off x="2062484" y="3498142"/>
                <a:ext cx="4420071" cy="571505"/>
              </a:xfrm>
              <a:prstGeom prst="ellipse">
                <a:avLst/>
              </a:prstGeom>
              <a:pattFill prst="horzBrick">
                <a:fgClr>
                  <a:srgbClr val="EEDFD2"/>
                </a:fgClr>
                <a:bgClr>
                  <a:srgbClr val="DDBDA3"/>
                </a:bgClr>
              </a:patt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Oval 7"/>
              <p:cNvSpPr/>
              <p:nvPr/>
            </p:nvSpPr>
            <p:spPr bwMode="auto">
              <a:xfrm>
                <a:off x="2335651" y="3575524"/>
                <a:ext cx="3873739" cy="382246"/>
              </a:xfrm>
              <a:prstGeom prst="ellipse">
                <a:avLst/>
              </a:prstGeom>
              <a:pattFill prst="sphere">
                <a:fgClr>
                  <a:srgbClr val="3D2817"/>
                </a:fgClr>
                <a:bgClr>
                  <a:srgbClr val="52361E"/>
                </a:bgClr>
              </a:patt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8"/>
              <p:cNvSpPr/>
              <p:nvPr/>
            </p:nvSpPr>
            <p:spPr bwMode="auto">
              <a:xfrm>
                <a:off x="4294895" y="1900161"/>
                <a:ext cx="454719" cy="292367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2">
                  <a:alpha val="7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0" name="Group 9"/>
              <p:cNvGrpSpPr/>
              <p:nvPr/>
            </p:nvGrpSpPr>
            <p:grpSpPr>
              <a:xfrm>
                <a:off x="2523547" y="3277486"/>
                <a:ext cx="3543918" cy="412301"/>
                <a:chOff x="3140929" y="5169367"/>
                <a:chExt cx="6034453" cy="702052"/>
              </a:xfrm>
            </p:grpSpPr>
            <p:grpSp>
              <p:nvGrpSpPr>
                <p:cNvPr id="84" name="Group 53"/>
                <p:cNvGrpSpPr/>
                <p:nvPr/>
              </p:nvGrpSpPr>
              <p:grpSpPr>
                <a:xfrm flipH="1">
                  <a:off x="3140929" y="5169367"/>
                  <a:ext cx="312060" cy="702052"/>
                  <a:chOff x="614297" y="5025330"/>
                  <a:chExt cx="725340" cy="1546983"/>
                </a:xfrm>
              </p:grpSpPr>
              <p:sp>
                <p:nvSpPr>
                  <p:cNvPr id="89" name="Rectangle 58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0" name="Freeform: Shape 59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91" name="Freeform: Shape 60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85" name="Group 54"/>
                <p:cNvGrpSpPr/>
                <p:nvPr/>
              </p:nvGrpSpPr>
              <p:grpSpPr>
                <a:xfrm flipH="1">
                  <a:off x="8863322" y="5169367"/>
                  <a:ext cx="312060" cy="702052"/>
                  <a:chOff x="614297" y="5025330"/>
                  <a:chExt cx="725340" cy="1546983"/>
                </a:xfrm>
              </p:grpSpPr>
              <p:sp>
                <p:nvSpPr>
                  <p:cNvPr id="86" name="Rectangle 55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7" name="Freeform: Shape 56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88" name="Freeform: Shape 57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41" name="Group 10"/>
              <p:cNvGrpSpPr/>
              <p:nvPr/>
            </p:nvGrpSpPr>
            <p:grpSpPr>
              <a:xfrm>
                <a:off x="2858675" y="1653106"/>
                <a:ext cx="2558252" cy="2251522"/>
                <a:chOff x="3711575" y="1371600"/>
                <a:chExt cx="4356100" cy="3833813"/>
              </a:xfrm>
            </p:grpSpPr>
            <p:sp>
              <p:nvSpPr>
                <p:cNvPr id="82" name="Freeform: Shape 51"/>
                <p:cNvSpPr/>
                <p:nvPr/>
              </p:nvSpPr>
              <p:spPr bwMode="auto">
                <a:xfrm>
                  <a:off x="3711575" y="1371600"/>
                  <a:ext cx="4356100" cy="3833813"/>
                </a:xfrm>
                <a:custGeom>
                  <a:avLst/>
                  <a:gdLst>
                    <a:gd name="T0" fmla="*/ 643 w 1160"/>
                    <a:gd name="T1" fmla="*/ 1020 h 1020"/>
                    <a:gd name="T2" fmla="*/ 650 w 1160"/>
                    <a:gd name="T3" fmla="*/ 1020 h 1020"/>
                    <a:gd name="T4" fmla="*/ 1160 w 1160"/>
                    <a:gd name="T5" fmla="*/ 1002 h 1020"/>
                    <a:gd name="T6" fmla="*/ 658 w 1160"/>
                    <a:gd name="T7" fmla="*/ 82 h 1020"/>
                    <a:gd name="T8" fmla="*/ 495 w 1160"/>
                    <a:gd name="T9" fmla="*/ 82 h 1020"/>
                    <a:gd name="T10" fmla="*/ 0 w 1160"/>
                    <a:gd name="T11" fmla="*/ 990 h 1020"/>
                    <a:gd name="T12" fmla="*/ 643 w 1160"/>
                    <a:gd name="T13" fmla="*/ 1020 h 10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0" h="1020">
                      <a:moveTo>
                        <a:pt x="643" y="1020"/>
                      </a:moveTo>
                      <a:cubicBezTo>
                        <a:pt x="650" y="1020"/>
                        <a:pt x="650" y="1020"/>
                        <a:pt x="650" y="1020"/>
                      </a:cubicBezTo>
                      <a:cubicBezTo>
                        <a:pt x="841" y="1020"/>
                        <a:pt x="1016" y="1013"/>
                        <a:pt x="1160" y="1002"/>
                      </a:cubicBezTo>
                      <a:cubicBezTo>
                        <a:pt x="658" y="82"/>
                        <a:pt x="658" y="82"/>
                        <a:pt x="658" y="82"/>
                      </a:cubicBezTo>
                      <a:cubicBezTo>
                        <a:pt x="613" y="0"/>
                        <a:pt x="540" y="0"/>
                        <a:pt x="495" y="82"/>
                      </a:cubicBezTo>
                      <a:cubicBezTo>
                        <a:pt x="0" y="990"/>
                        <a:pt x="0" y="990"/>
                        <a:pt x="0" y="990"/>
                      </a:cubicBezTo>
                      <a:cubicBezTo>
                        <a:pt x="160" y="1008"/>
                        <a:pt x="389" y="1020"/>
                        <a:pt x="643" y="102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Freeform: Shape 52"/>
                <p:cNvSpPr/>
                <p:nvPr/>
              </p:nvSpPr>
              <p:spPr bwMode="auto">
                <a:xfrm>
                  <a:off x="5070475" y="1371600"/>
                  <a:ext cx="1652588" cy="2552700"/>
                </a:xfrm>
                <a:custGeom>
                  <a:avLst/>
                  <a:gdLst>
                    <a:gd name="T0" fmla="*/ 440 w 440"/>
                    <a:gd name="T1" fmla="*/ 346 h 679"/>
                    <a:gd name="T2" fmla="*/ 371 w 440"/>
                    <a:gd name="T3" fmla="*/ 361 h 679"/>
                    <a:gd name="T4" fmla="*/ 276 w 440"/>
                    <a:gd name="T5" fmla="*/ 363 h 679"/>
                    <a:gd name="T6" fmla="*/ 102 w 440"/>
                    <a:gd name="T7" fmla="*/ 396 h 679"/>
                    <a:gd name="T8" fmla="*/ 0 w 440"/>
                    <a:gd name="T9" fmla="*/ 326 h 679"/>
                    <a:gd name="T10" fmla="*/ 133 w 440"/>
                    <a:gd name="T11" fmla="*/ 82 h 679"/>
                    <a:gd name="T12" fmla="*/ 296 w 440"/>
                    <a:gd name="T13" fmla="*/ 82 h 679"/>
                    <a:gd name="T14" fmla="*/ 440 w 440"/>
                    <a:gd name="T15" fmla="*/ 346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0" h="679">
                      <a:moveTo>
                        <a:pt x="440" y="346"/>
                      </a:moveTo>
                      <a:cubicBezTo>
                        <a:pt x="416" y="475"/>
                        <a:pt x="371" y="361"/>
                        <a:pt x="371" y="361"/>
                      </a:cubicBezTo>
                      <a:cubicBezTo>
                        <a:pt x="327" y="217"/>
                        <a:pt x="276" y="363"/>
                        <a:pt x="276" y="363"/>
                      </a:cubicBezTo>
                      <a:cubicBezTo>
                        <a:pt x="167" y="679"/>
                        <a:pt x="102" y="396"/>
                        <a:pt x="102" y="396"/>
                      </a:cubicBezTo>
                      <a:cubicBezTo>
                        <a:pt x="62" y="270"/>
                        <a:pt x="20" y="301"/>
                        <a:pt x="0" y="326"/>
                      </a:cubicBezTo>
                      <a:cubicBezTo>
                        <a:pt x="133" y="82"/>
                        <a:pt x="133" y="82"/>
                        <a:pt x="133" y="82"/>
                      </a:cubicBezTo>
                      <a:cubicBezTo>
                        <a:pt x="178" y="0"/>
                        <a:pt x="251" y="0"/>
                        <a:pt x="296" y="82"/>
                      </a:cubicBezTo>
                      <a:lnTo>
                        <a:pt x="440" y="346"/>
                      </a:ln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4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2" name="Freeform: Shape 11"/>
              <p:cNvSpPr/>
              <p:nvPr/>
            </p:nvSpPr>
            <p:spPr bwMode="auto">
              <a:xfrm>
                <a:off x="2865108" y="2947356"/>
                <a:ext cx="1075044" cy="950746"/>
              </a:xfrm>
              <a:custGeom>
                <a:avLst/>
                <a:gdLst>
                  <a:gd name="connsiteX0" fmla="*/ 813605 w 1830547"/>
                  <a:gd name="connsiteY0" fmla="*/ 0 h 1618897"/>
                  <a:gd name="connsiteX1" fmla="*/ 830434 w 1830547"/>
                  <a:gd name="connsiteY1" fmla="*/ 26792 h 1618897"/>
                  <a:gd name="connsiteX2" fmla="*/ 1830547 w 1830547"/>
                  <a:gd name="connsiteY2" fmla="*/ 1618897 h 1618897"/>
                  <a:gd name="connsiteX3" fmla="*/ 43577 w 1830547"/>
                  <a:gd name="connsiteY3" fmla="*/ 1499744 h 1618897"/>
                  <a:gd name="connsiteX4" fmla="*/ 0 w 1830547"/>
                  <a:gd name="connsiteY4" fmla="*/ 1493774 h 1618897"/>
                  <a:gd name="connsiteX5" fmla="*/ 16258 w 1830547"/>
                  <a:gd name="connsiteY5" fmla="*/ 1463925 h 1618897"/>
                  <a:gd name="connsiteX6" fmla="*/ 771417 w 1830547"/>
                  <a:gd name="connsiteY6" fmla="*/ 77457 h 1618897"/>
                  <a:gd name="connsiteX7" fmla="*/ 813605 w 1830547"/>
                  <a:gd name="connsiteY7" fmla="*/ 0 h 161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0547" h="1618897">
                    <a:moveTo>
                      <a:pt x="813605" y="0"/>
                    </a:moveTo>
                    <a:lnTo>
                      <a:pt x="830434" y="26792"/>
                    </a:lnTo>
                    <a:cubicBezTo>
                      <a:pt x="923229" y="174513"/>
                      <a:pt x="1170679" y="568436"/>
                      <a:pt x="1830547" y="1618897"/>
                    </a:cubicBezTo>
                    <a:cubicBezTo>
                      <a:pt x="1117608" y="1600802"/>
                      <a:pt x="493463" y="1557826"/>
                      <a:pt x="43577" y="1499744"/>
                    </a:cubicBezTo>
                    <a:lnTo>
                      <a:pt x="0" y="1493774"/>
                    </a:lnTo>
                    <a:lnTo>
                      <a:pt x="16258" y="1463925"/>
                    </a:lnTo>
                    <a:cubicBezTo>
                      <a:pt x="74347" y="1357274"/>
                      <a:pt x="248614" y="1037320"/>
                      <a:pt x="771417" y="77457"/>
                    </a:cubicBezTo>
                    <a:lnTo>
                      <a:pt x="813605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3" name="Group 12"/>
              <p:cNvGrpSpPr/>
              <p:nvPr/>
            </p:nvGrpSpPr>
            <p:grpSpPr>
              <a:xfrm>
                <a:off x="2492278" y="2831542"/>
                <a:ext cx="1341591" cy="1066560"/>
                <a:chOff x="3087688" y="3378200"/>
                <a:chExt cx="2284413" cy="1816100"/>
              </a:xfrm>
            </p:grpSpPr>
            <p:sp>
              <p:nvSpPr>
                <p:cNvPr id="80" name="Freeform: Shape 49"/>
                <p:cNvSpPr/>
                <p:nvPr/>
              </p:nvSpPr>
              <p:spPr bwMode="auto">
                <a:xfrm>
                  <a:off x="3087688" y="3378200"/>
                  <a:ext cx="2284413" cy="1816100"/>
                </a:xfrm>
                <a:custGeom>
                  <a:avLst/>
                  <a:gdLst>
                    <a:gd name="T0" fmla="*/ 608 w 608"/>
                    <a:gd name="T1" fmla="*/ 483 h 483"/>
                    <a:gd name="T2" fmla="*/ 327 w 608"/>
                    <a:gd name="T3" fmla="*/ 36 h 483"/>
                    <a:gd name="T4" fmla="*/ 246 w 608"/>
                    <a:gd name="T5" fmla="*/ 36 h 483"/>
                    <a:gd name="T6" fmla="*/ 0 w 608"/>
                    <a:gd name="T7" fmla="*/ 428 h 483"/>
                    <a:gd name="T8" fmla="*/ 608 w 608"/>
                    <a:gd name="T9" fmla="*/ 483 h 4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8" h="483">
                      <a:moveTo>
                        <a:pt x="608" y="483"/>
                      </a:moveTo>
                      <a:cubicBezTo>
                        <a:pt x="327" y="36"/>
                        <a:pt x="327" y="36"/>
                        <a:pt x="327" y="36"/>
                      </a:cubicBezTo>
                      <a:cubicBezTo>
                        <a:pt x="305" y="0"/>
                        <a:pt x="269" y="0"/>
                        <a:pt x="246" y="36"/>
                      </a:cubicBezTo>
                      <a:cubicBezTo>
                        <a:pt x="0" y="428"/>
                        <a:pt x="0" y="428"/>
                        <a:pt x="0" y="428"/>
                      </a:cubicBezTo>
                      <a:cubicBezTo>
                        <a:pt x="106" y="455"/>
                        <a:pt x="332" y="476"/>
                        <a:pt x="608" y="48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Freeform: Shape 50"/>
                <p:cNvSpPr/>
                <p:nvPr/>
              </p:nvSpPr>
              <p:spPr bwMode="auto">
                <a:xfrm>
                  <a:off x="3613150" y="3378200"/>
                  <a:ext cx="1055688" cy="1503363"/>
                </a:xfrm>
                <a:custGeom>
                  <a:avLst/>
                  <a:gdLst>
                    <a:gd name="T0" fmla="*/ 221 w 281"/>
                    <a:gd name="T1" fmla="*/ 233 h 400"/>
                    <a:gd name="T2" fmla="*/ 107 w 281"/>
                    <a:gd name="T3" fmla="*/ 214 h 400"/>
                    <a:gd name="T4" fmla="*/ 44 w 281"/>
                    <a:gd name="T5" fmla="*/ 212 h 400"/>
                    <a:gd name="T6" fmla="*/ 0 w 281"/>
                    <a:gd name="T7" fmla="*/ 206 h 400"/>
                    <a:gd name="T8" fmla="*/ 106 w 281"/>
                    <a:gd name="T9" fmla="*/ 36 h 400"/>
                    <a:gd name="T10" fmla="*/ 187 w 281"/>
                    <a:gd name="T11" fmla="*/ 36 h 400"/>
                    <a:gd name="T12" fmla="*/ 281 w 281"/>
                    <a:gd name="T13" fmla="*/ 185 h 400"/>
                    <a:gd name="T14" fmla="*/ 221 w 281"/>
                    <a:gd name="T15" fmla="*/ 233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1" h="400">
                      <a:moveTo>
                        <a:pt x="221" y="233"/>
                      </a:moveTo>
                      <a:cubicBezTo>
                        <a:pt x="221" y="233"/>
                        <a:pt x="178" y="400"/>
                        <a:pt x="107" y="214"/>
                      </a:cubicBezTo>
                      <a:cubicBezTo>
                        <a:pt x="107" y="214"/>
                        <a:pt x="73" y="127"/>
                        <a:pt x="44" y="212"/>
                      </a:cubicBezTo>
                      <a:cubicBezTo>
                        <a:pt x="44" y="212"/>
                        <a:pt x="16" y="278"/>
                        <a:pt x="0" y="206"/>
                      </a:cubicBezTo>
                      <a:cubicBezTo>
                        <a:pt x="106" y="36"/>
                        <a:pt x="106" y="36"/>
                        <a:pt x="106" y="36"/>
                      </a:cubicBezTo>
                      <a:cubicBezTo>
                        <a:pt x="129" y="0"/>
                        <a:pt x="165" y="0"/>
                        <a:pt x="187" y="36"/>
                      </a:cubicBezTo>
                      <a:cubicBezTo>
                        <a:pt x="281" y="185"/>
                        <a:pt x="281" y="185"/>
                        <a:pt x="281" y="185"/>
                      </a:cubicBezTo>
                      <a:cubicBezTo>
                        <a:pt x="267" y="174"/>
                        <a:pt x="243" y="170"/>
                        <a:pt x="221" y="233"/>
                      </a:cubicBez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3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4" name="Freeform: Shape 13"/>
              <p:cNvSpPr/>
              <p:nvPr/>
            </p:nvSpPr>
            <p:spPr bwMode="auto">
              <a:xfrm>
                <a:off x="3305515" y="2615247"/>
                <a:ext cx="1709852" cy="1289381"/>
              </a:xfrm>
              <a:custGeom>
                <a:avLst/>
                <a:gdLst>
                  <a:gd name="T0" fmla="*/ 383 w 775"/>
                  <a:gd name="T1" fmla="*/ 584 h 584"/>
                  <a:gd name="T2" fmla="*/ 389 w 775"/>
                  <a:gd name="T3" fmla="*/ 584 h 584"/>
                  <a:gd name="T4" fmla="*/ 775 w 775"/>
                  <a:gd name="T5" fmla="*/ 574 h 584"/>
                  <a:gd name="T6" fmla="*/ 448 w 775"/>
                  <a:gd name="T7" fmla="*/ 54 h 584"/>
                  <a:gd name="T8" fmla="*/ 327 w 775"/>
                  <a:gd name="T9" fmla="*/ 54 h 584"/>
                  <a:gd name="T10" fmla="*/ 0 w 775"/>
                  <a:gd name="T11" fmla="*/ 574 h 584"/>
                  <a:gd name="T12" fmla="*/ 383 w 775"/>
                  <a:gd name="T13" fmla="*/ 584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5" h="584">
                    <a:moveTo>
                      <a:pt x="383" y="584"/>
                    </a:moveTo>
                    <a:cubicBezTo>
                      <a:pt x="389" y="584"/>
                      <a:pt x="389" y="584"/>
                      <a:pt x="389" y="584"/>
                    </a:cubicBezTo>
                    <a:cubicBezTo>
                      <a:pt x="528" y="584"/>
                      <a:pt x="659" y="580"/>
                      <a:pt x="775" y="574"/>
                    </a:cubicBezTo>
                    <a:cubicBezTo>
                      <a:pt x="448" y="54"/>
                      <a:pt x="448" y="54"/>
                      <a:pt x="448" y="54"/>
                    </a:cubicBezTo>
                    <a:cubicBezTo>
                      <a:pt x="415" y="0"/>
                      <a:pt x="360" y="0"/>
                      <a:pt x="327" y="54"/>
                    </a:cubicBezTo>
                    <a:cubicBezTo>
                      <a:pt x="0" y="574"/>
                      <a:pt x="0" y="574"/>
                      <a:pt x="0" y="574"/>
                    </a:cubicBezTo>
                    <a:cubicBezTo>
                      <a:pt x="116" y="580"/>
                      <a:pt x="246" y="584"/>
                      <a:pt x="383" y="584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5" name="Group 14"/>
              <p:cNvGrpSpPr/>
              <p:nvPr/>
            </p:nvGrpSpPr>
            <p:grpSpPr>
              <a:xfrm>
                <a:off x="3433909" y="2615247"/>
                <a:ext cx="1709852" cy="1289381"/>
                <a:chOff x="4691063" y="3009900"/>
                <a:chExt cx="2911475" cy="2195513"/>
              </a:xfrm>
            </p:grpSpPr>
            <p:sp>
              <p:nvSpPr>
                <p:cNvPr id="78" name="Freeform: Shape 47"/>
                <p:cNvSpPr/>
                <p:nvPr/>
              </p:nvSpPr>
              <p:spPr bwMode="auto">
                <a:xfrm>
                  <a:off x="4691063" y="3009900"/>
                  <a:ext cx="2911475" cy="2195513"/>
                </a:xfrm>
                <a:custGeom>
                  <a:avLst/>
                  <a:gdLst>
                    <a:gd name="T0" fmla="*/ 383 w 775"/>
                    <a:gd name="T1" fmla="*/ 584 h 584"/>
                    <a:gd name="T2" fmla="*/ 389 w 775"/>
                    <a:gd name="T3" fmla="*/ 584 h 584"/>
                    <a:gd name="T4" fmla="*/ 775 w 775"/>
                    <a:gd name="T5" fmla="*/ 574 h 584"/>
                    <a:gd name="T6" fmla="*/ 448 w 775"/>
                    <a:gd name="T7" fmla="*/ 54 h 584"/>
                    <a:gd name="T8" fmla="*/ 327 w 775"/>
                    <a:gd name="T9" fmla="*/ 54 h 584"/>
                    <a:gd name="T10" fmla="*/ 0 w 775"/>
                    <a:gd name="T11" fmla="*/ 574 h 584"/>
                    <a:gd name="T12" fmla="*/ 383 w 775"/>
                    <a:gd name="T13" fmla="*/ 584 h 5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5" h="584">
                      <a:moveTo>
                        <a:pt x="383" y="584"/>
                      </a:moveTo>
                      <a:cubicBezTo>
                        <a:pt x="389" y="584"/>
                        <a:pt x="389" y="584"/>
                        <a:pt x="389" y="584"/>
                      </a:cubicBezTo>
                      <a:cubicBezTo>
                        <a:pt x="528" y="584"/>
                        <a:pt x="659" y="580"/>
                        <a:pt x="775" y="574"/>
                      </a:cubicBezTo>
                      <a:cubicBezTo>
                        <a:pt x="448" y="54"/>
                        <a:pt x="448" y="54"/>
                        <a:pt x="448" y="54"/>
                      </a:cubicBezTo>
                      <a:cubicBezTo>
                        <a:pt x="415" y="0"/>
                        <a:pt x="360" y="0"/>
                        <a:pt x="327" y="54"/>
                      </a:cubicBezTo>
                      <a:cubicBezTo>
                        <a:pt x="0" y="574"/>
                        <a:pt x="0" y="574"/>
                        <a:pt x="0" y="574"/>
                      </a:cubicBezTo>
                      <a:cubicBezTo>
                        <a:pt x="116" y="580"/>
                        <a:pt x="246" y="584"/>
                        <a:pt x="383" y="5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Freeform: Shape 48"/>
                <p:cNvSpPr/>
                <p:nvPr/>
              </p:nvSpPr>
              <p:spPr bwMode="auto">
                <a:xfrm>
                  <a:off x="5556250" y="3009900"/>
                  <a:ext cx="1144588" cy="1549400"/>
                </a:xfrm>
                <a:custGeom>
                  <a:avLst/>
                  <a:gdLst>
                    <a:gd name="T0" fmla="*/ 235 w 305"/>
                    <a:gd name="T1" fmla="*/ 237 h 412"/>
                    <a:gd name="T2" fmla="*/ 114 w 305"/>
                    <a:gd name="T3" fmla="*/ 217 h 412"/>
                    <a:gd name="T4" fmla="*/ 47 w 305"/>
                    <a:gd name="T5" fmla="*/ 215 h 412"/>
                    <a:gd name="T6" fmla="*/ 0 w 305"/>
                    <a:gd name="T7" fmla="*/ 208 h 412"/>
                    <a:gd name="T8" fmla="*/ 97 w 305"/>
                    <a:gd name="T9" fmla="*/ 54 h 412"/>
                    <a:gd name="T10" fmla="*/ 218 w 305"/>
                    <a:gd name="T11" fmla="*/ 54 h 412"/>
                    <a:gd name="T12" fmla="*/ 305 w 305"/>
                    <a:gd name="T13" fmla="*/ 192 h 412"/>
                    <a:gd name="T14" fmla="*/ 235 w 305"/>
                    <a:gd name="T15" fmla="*/ 237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5" h="412">
                      <a:moveTo>
                        <a:pt x="235" y="237"/>
                      </a:moveTo>
                      <a:cubicBezTo>
                        <a:pt x="235" y="237"/>
                        <a:pt x="190" y="412"/>
                        <a:pt x="114" y="217"/>
                      </a:cubicBezTo>
                      <a:cubicBezTo>
                        <a:pt x="114" y="217"/>
                        <a:pt x="78" y="127"/>
                        <a:pt x="47" y="215"/>
                      </a:cubicBezTo>
                      <a:cubicBezTo>
                        <a:pt x="47" y="215"/>
                        <a:pt x="17" y="284"/>
                        <a:pt x="0" y="208"/>
                      </a:cubicBezTo>
                      <a:cubicBezTo>
                        <a:pt x="97" y="54"/>
                        <a:pt x="97" y="54"/>
                        <a:pt x="97" y="54"/>
                      </a:cubicBezTo>
                      <a:cubicBezTo>
                        <a:pt x="130" y="0"/>
                        <a:pt x="185" y="0"/>
                        <a:pt x="218" y="54"/>
                      </a:cubicBezTo>
                      <a:cubicBezTo>
                        <a:pt x="305" y="192"/>
                        <a:pt x="305" y="192"/>
                        <a:pt x="305" y="192"/>
                      </a:cubicBezTo>
                      <a:cubicBezTo>
                        <a:pt x="291" y="177"/>
                        <a:pt x="262" y="163"/>
                        <a:pt x="235" y="237"/>
                      </a:cubicBez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1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6" name="Freeform: Shape 15"/>
              <p:cNvSpPr/>
              <p:nvPr/>
            </p:nvSpPr>
            <p:spPr bwMode="auto">
              <a:xfrm>
                <a:off x="4103730" y="2763566"/>
                <a:ext cx="1310728" cy="1140702"/>
              </a:xfrm>
              <a:custGeom>
                <a:avLst/>
                <a:gdLst>
                  <a:gd name="connsiteX0" fmla="*/ 1217081 w 2231861"/>
                  <a:gd name="connsiteY0" fmla="*/ 0 h 1942347"/>
                  <a:gd name="connsiteX1" fmla="*/ 1253190 w 2231861"/>
                  <a:gd name="connsiteY1" fmla="*/ 66236 h 1942347"/>
                  <a:gd name="connsiteX2" fmla="*/ 2068158 w 2231861"/>
                  <a:gd name="connsiteY2" fmla="*/ 1561148 h 1942347"/>
                  <a:gd name="connsiteX3" fmla="*/ 2231861 w 2231861"/>
                  <a:gd name="connsiteY3" fmla="*/ 1861432 h 1942347"/>
                  <a:gd name="connsiteX4" fmla="*/ 2206728 w 2231861"/>
                  <a:gd name="connsiteY4" fmla="*/ 1863786 h 1942347"/>
                  <a:gd name="connsiteX5" fmla="*/ 636522 w 2231861"/>
                  <a:gd name="connsiteY5" fmla="*/ 1938666 h 1942347"/>
                  <a:gd name="connsiteX6" fmla="*/ 193141 w 2231861"/>
                  <a:gd name="connsiteY6" fmla="*/ 1942347 h 1942347"/>
                  <a:gd name="connsiteX7" fmla="*/ 0 w 2231861"/>
                  <a:gd name="connsiteY7" fmla="*/ 1941214 h 1942347"/>
                  <a:gd name="connsiteX8" fmla="*/ 1574 w 2231861"/>
                  <a:gd name="connsiteY8" fmla="*/ 1938702 h 1942347"/>
                  <a:gd name="connsiteX9" fmla="*/ 1125326 w 2231861"/>
                  <a:gd name="connsiteY9" fmla="*/ 146345 h 1942347"/>
                  <a:gd name="connsiteX10" fmla="*/ 1217081 w 2231861"/>
                  <a:gd name="connsiteY10" fmla="*/ 0 h 194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31861" h="1942347">
                    <a:moveTo>
                      <a:pt x="1217081" y="0"/>
                    </a:moveTo>
                    <a:lnTo>
                      <a:pt x="1253190" y="66236"/>
                    </a:lnTo>
                    <a:cubicBezTo>
                      <a:pt x="1468927" y="461967"/>
                      <a:pt x="1736441" y="952673"/>
                      <a:pt x="2068158" y="1561148"/>
                    </a:cubicBezTo>
                    <a:lnTo>
                      <a:pt x="2231861" y="1861432"/>
                    </a:lnTo>
                    <a:lnTo>
                      <a:pt x="2206728" y="1863786"/>
                    </a:lnTo>
                    <a:cubicBezTo>
                      <a:pt x="1764497" y="1902238"/>
                      <a:pt x="1226523" y="1928772"/>
                      <a:pt x="636522" y="1938666"/>
                    </a:cubicBezTo>
                    <a:lnTo>
                      <a:pt x="193141" y="1942347"/>
                    </a:lnTo>
                    <a:lnTo>
                      <a:pt x="0" y="1941214"/>
                    </a:lnTo>
                    <a:lnTo>
                      <a:pt x="1574" y="1938702"/>
                    </a:lnTo>
                    <a:cubicBezTo>
                      <a:pt x="18930" y="1911021"/>
                      <a:pt x="149094" y="1703412"/>
                      <a:pt x="1125326" y="146345"/>
                    </a:cubicBezTo>
                    <a:lnTo>
                      <a:pt x="1217081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7" name="Group 16"/>
              <p:cNvGrpSpPr/>
              <p:nvPr/>
            </p:nvGrpSpPr>
            <p:grpSpPr>
              <a:xfrm>
                <a:off x="4215183" y="2465146"/>
                <a:ext cx="1881397" cy="1439482"/>
                <a:chOff x="6021388" y="2754313"/>
                <a:chExt cx="3203575" cy="2451100"/>
              </a:xfrm>
            </p:grpSpPr>
            <p:sp>
              <p:nvSpPr>
                <p:cNvPr id="76" name="Freeform: Shape 45"/>
                <p:cNvSpPr/>
                <p:nvPr/>
              </p:nvSpPr>
              <p:spPr bwMode="auto">
                <a:xfrm>
                  <a:off x="6021388" y="2754313"/>
                  <a:ext cx="3203575" cy="2451100"/>
                </a:xfrm>
                <a:custGeom>
                  <a:avLst/>
                  <a:gdLst>
                    <a:gd name="T0" fmla="*/ 32 w 853"/>
                    <a:gd name="T1" fmla="*/ 652 h 652"/>
                    <a:gd name="T2" fmla="*/ 32 w 853"/>
                    <a:gd name="T3" fmla="*/ 652 h 652"/>
                    <a:gd name="T4" fmla="*/ 853 w 853"/>
                    <a:gd name="T5" fmla="*/ 592 h 652"/>
                    <a:gd name="T6" fmla="*/ 527 w 853"/>
                    <a:gd name="T7" fmla="*/ 72 h 652"/>
                    <a:gd name="T8" fmla="*/ 364 w 853"/>
                    <a:gd name="T9" fmla="*/ 72 h 652"/>
                    <a:gd name="T10" fmla="*/ 0 w 853"/>
                    <a:gd name="T11" fmla="*/ 652 h 652"/>
                    <a:gd name="T12" fmla="*/ 32 w 853"/>
                    <a:gd name="T13" fmla="*/ 652 h 6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3" h="652">
                      <a:moveTo>
                        <a:pt x="32" y="652"/>
                      </a:moveTo>
                      <a:cubicBezTo>
                        <a:pt x="32" y="652"/>
                        <a:pt x="32" y="652"/>
                        <a:pt x="32" y="652"/>
                      </a:cubicBezTo>
                      <a:cubicBezTo>
                        <a:pt x="407" y="652"/>
                        <a:pt x="727" y="627"/>
                        <a:pt x="853" y="592"/>
                      </a:cubicBezTo>
                      <a:cubicBezTo>
                        <a:pt x="527" y="72"/>
                        <a:pt x="527" y="72"/>
                        <a:pt x="527" y="72"/>
                      </a:cubicBezTo>
                      <a:cubicBezTo>
                        <a:pt x="482" y="0"/>
                        <a:pt x="409" y="0"/>
                        <a:pt x="364" y="72"/>
                      </a:cubicBezTo>
                      <a:cubicBezTo>
                        <a:pt x="0" y="652"/>
                        <a:pt x="0" y="652"/>
                        <a:pt x="0" y="652"/>
                      </a:cubicBezTo>
                      <a:cubicBezTo>
                        <a:pt x="11" y="652"/>
                        <a:pt x="21" y="652"/>
                        <a:pt x="32" y="65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Freeform: Shape 46"/>
                <p:cNvSpPr/>
                <p:nvPr/>
              </p:nvSpPr>
              <p:spPr bwMode="auto">
                <a:xfrm>
                  <a:off x="6829425" y="2754313"/>
                  <a:ext cx="1689100" cy="2341563"/>
                </a:xfrm>
                <a:custGeom>
                  <a:avLst/>
                  <a:gdLst>
                    <a:gd name="T0" fmla="*/ 149 w 450"/>
                    <a:gd name="T1" fmla="*/ 72 h 623"/>
                    <a:gd name="T2" fmla="*/ 312 w 450"/>
                    <a:gd name="T3" fmla="*/ 72 h 623"/>
                    <a:gd name="T4" fmla="*/ 450 w 450"/>
                    <a:gd name="T5" fmla="*/ 293 h 623"/>
                    <a:gd name="T6" fmla="*/ 347 w 450"/>
                    <a:gd name="T7" fmla="*/ 359 h 623"/>
                    <a:gd name="T8" fmla="*/ 168 w 450"/>
                    <a:gd name="T9" fmla="*/ 328 h 623"/>
                    <a:gd name="T10" fmla="*/ 70 w 450"/>
                    <a:gd name="T11" fmla="*/ 326 h 623"/>
                    <a:gd name="T12" fmla="*/ 0 w 450"/>
                    <a:gd name="T13" fmla="*/ 310 h 623"/>
                    <a:gd name="T14" fmla="*/ 149 w 450"/>
                    <a:gd name="T15" fmla="*/ 72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0" h="623">
                      <a:moveTo>
                        <a:pt x="149" y="72"/>
                      </a:moveTo>
                      <a:cubicBezTo>
                        <a:pt x="194" y="0"/>
                        <a:pt x="267" y="0"/>
                        <a:pt x="312" y="72"/>
                      </a:cubicBezTo>
                      <a:cubicBezTo>
                        <a:pt x="450" y="293"/>
                        <a:pt x="450" y="293"/>
                        <a:pt x="450" y="293"/>
                      </a:cubicBezTo>
                      <a:cubicBezTo>
                        <a:pt x="430" y="269"/>
                        <a:pt x="387" y="243"/>
                        <a:pt x="347" y="359"/>
                      </a:cubicBezTo>
                      <a:cubicBezTo>
                        <a:pt x="347" y="359"/>
                        <a:pt x="279" y="623"/>
                        <a:pt x="168" y="328"/>
                      </a:cubicBezTo>
                      <a:cubicBezTo>
                        <a:pt x="168" y="328"/>
                        <a:pt x="116" y="192"/>
                        <a:pt x="70" y="326"/>
                      </a:cubicBezTo>
                      <a:cubicBezTo>
                        <a:pt x="70" y="326"/>
                        <a:pt x="24" y="433"/>
                        <a:pt x="0" y="310"/>
                      </a:cubicBezTo>
                      <a:lnTo>
                        <a:pt x="149" y="72"/>
                      </a:ln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8" name="Group 17"/>
              <p:cNvGrpSpPr/>
              <p:nvPr/>
            </p:nvGrpSpPr>
            <p:grpSpPr>
              <a:xfrm>
                <a:off x="2060070" y="3238663"/>
                <a:ext cx="4414583" cy="568312"/>
                <a:chOff x="2351740" y="5103258"/>
                <a:chExt cx="7516994" cy="967701"/>
              </a:xfrm>
            </p:grpSpPr>
            <p:grpSp>
              <p:nvGrpSpPr>
                <p:cNvPr id="68" name="Group 37"/>
                <p:cNvGrpSpPr/>
                <p:nvPr/>
              </p:nvGrpSpPr>
              <p:grpSpPr>
                <a:xfrm flipH="1">
                  <a:off x="2351740" y="5103258"/>
                  <a:ext cx="430138" cy="967701"/>
                  <a:chOff x="614297" y="5025330"/>
                  <a:chExt cx="725340" cy="1546983"/>
                </a:xfrm>
              </p:grpSpPr>
              <p:sp>
                <p:nvSpPr>
                  <p:cNvPr id="73" name="Rectangle 42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4" name="Freeform: Shape 43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5" name="Freeform: Shape 44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69" name="Group 38"/>
                <p:cNvGrpSpPr/>
                <p:nvPr/>
              </p:nvGrpSpPr>
              <p:grpSpPr>
                <a:xfrm flipH="1">
                  <a:off x="9438596" y="5103258"/>
                  <a:ext cx="430138" cy="967701"/>
                  <a:chOff x="614297" y="5025330"/>
                  <a:chExt cx="725340" cy="1546983"/>
                </a:xfrm>
              </p:grpSpPr>
              <p:sp>
                <p:nvSpPr>
                  <p:cNvPr id="70" name="Rectangle 39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1" name="Freeform: Shape 40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72" name="Freeform: Shape 41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49" name="Group 18"/>
              <p:cNvGrpSpPr/>
              <p:nvPr/>
            </p:nvGrpSpPr>
            <p:grpSpPr>
              <a:xfrm>
                <a:off x="2930918" y="3252610"/>
                <a:ext cx="2641952" cy="695836"/>
                <a:chOff x="3834587" y="5127013"/>
                <a:chExt cx="4498620" cy="1184846"/>
              </a:xfrm>
            </p:grpSpPr>
            <p:grpSp>
              <p:nvGrpSpPr>
                <p:cNvPr id="60" name="Group 29"/>
                <p:cNvGrpSpPr/>
                <p:nvPr/>
              </p:nvGrpSpPr>
              <p:grpSpPr>
                <a:xfrm flipH="1">
                  <a:off x="3834587" y="5127013"/>
                  <a:ext cx="526665" cy="1184846"/>
                  <a:chOff x="614297" y="5025330"/>
                  <a:chExt cx="725340" cy="1546983"/>
                </a:xfrm>
              </p:grpSpPr>
              <p:sp>
                <p:nvSpPr>
                  <p:cNvPr id="65" name="Rectangle 34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6" name="Freeform: Shape 35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7" name="Freeform: Shape 36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61" name="Group 30"/>
                <p:cNvGrpSpPr/>
                <p:nvPr/>
              </p:nvGrpSpPr>
              <p:grpSpPr>
                <a:xfrm flipH="1">
                  <a:off x="7806542" y="5127013"/>
                  <a:ext cx="526665" cy="1184846"/>
                  <a:chOff x="614297" y="5025330"/>
                  <a:chExt cx="725340" cy="1546983"/>
                </a:xfrm>
              </p:grpSpPr>
              <p:sp>
                <p:nvSpPr>
                  <p:cNvPr id="62" name="Rectangle 31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3" name="Freeform: Shape 32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64" name="Freeform: Shape 33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50" name="Group 19"/>
              <p:cNvGrpSpPr/>
              <p:nvPr/>
            </p:nvGrpSpPr>
            <p:grpSpPr>
              <a:xfrm>
                <a:off x="3640686" y="3205044"/>
                <a:ext cx="1204294" cy="815817"/>
                <a:chOff x="5043160" y="5046016"/>
                <a:chExt cx="2050630" cy="1389144"/>
              </a:xfrm>
            </p:grpSpPr>
            <p:grpSp>
              <p:nvGrpSpPr>
                <p:cNvPr id="52" name="Group 21"/>
                <p:cNvGrpSpPr/>
                <p:nvPr/>
              </p:nvGrpSpPr>
              <p:grpSpPr>
                <a:xfrm flipH="1">
                  <a:off x="5043160" y="5046016"/>
                  <a:ext cx="617475" cy="1389144"/>
                  <a:chOff x="614297" y="5025330"/>
                  <a:chExt cx="725340" cy="1546983"/>
                </a:xfrm>
              </p:grpSpPr>
              <p:sp>
                <p:nvSpPr>
                  <p:cNvPr id="57" name="Rectangle 26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8" name="Freeform: Shape 27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9" name="Freeform: Shape 28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53" name="Group 22"/>
                <p:cNvGrpSpPr/>
                <p:nvPr/>
              </p:nvGrpSpPr>
              <p:grpSpPr>
                <a:xfrm flipH="1">
                  <a:off x="6476315" y="5046016"/>
                  <a:ext cx="617475" cy="1389144"/>
                  <a:chOff x="614297" y="5025330"/>
                  <a:chExt cx="725340" cy="1546983"/>
                </a:xfrm>
              </p:grpSpPr>
              <p:sp>
                <p:nvSpPr>
                  <p:cNvPr id="54" name="Rectangle 23"/>
                  <p:cNvSpPr/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5" name="Freeform: Shape 24"/>
                  <p:cNvSpPr/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6" name="Freeform: Shape 25"/>
                  <p:cNvSpPr/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sp>
            <p:nvSpPr>
              <p:cNvPr id="51" name="Freeform: Shape 20"/>
              <p:cNvSpPr/>
              <p:nvPr/>
            </p:nvSpPr>
            <p:spPr bwMode="auto">
              <a:xfrm flipH="1">
                <a:off x="3057955" y="2417028"/>
                <a:ext cx="789664" cy="388072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2">
                  <a:alpha val="7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" name="Rectangle 88"/>
            <p:cNvSpPr/>
            <p:nvPr/>
          </p:nvSpPr>
          <p:spPr>
            <a:xfrm>
              <a:off x="3983378" y="3411976"/>
              <a:ext cx="1177245" cy="318549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lvl="0" algn="ctr"/>
              <a:r>
                <a:rPr lang="zh-CN" altLang="en-US">
                  <a:solidFill>
                    <a:srgbClr val="FFFFFF"/>
                  </a:solidFill>
                </a:rPr>
                <a:t>标题文本预设</a:t>
              </a: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3"/>
          <p:cNvGrpSpPr/>
          <p:nvPr/>
        </p:nvGrpSpPr>
        <p:grpSpPr>
          <a:xfrm>
            <a:off x="1158094" y="1284711"/>
            <a:ext cx="3048000" cy="2942285"/>
            <a:chOff x="1544125" y="1712948"/>
            <a:chExt cx="4064000" cy="3923046"/>
          </a:xfrm>
        </p:grpSpPr>
        <p:grpSp>
          <p:nvGrpSpPr>
            <p:cNvPr id="40" name="Group 3"/>
            <p:cNvGrpSpPr/>
            <p:nvPr/>
          </p:nvGrpSpPr>
          <p:grpSpPr>
            <a:xfrm>
              <a:off x="4130979" y="2623012"/>
              <a:ext cx="315809" cy="399615"/>
              <a:chOff x="2943440" y="2191613"/>
              <a:chExt cx="236857" cy="299711"/>
            </a:xfrm>
          </p:grpSpPr>
          <p:sp>
            <p:nvSpPr>
              <p:cNvPr id="73" name="Arrow: Right 4"/>
              <p:cNvSpPr/>
              <p:nvPr/>
            </p:nvSpPr>
            <p:spPr>
              <a:xfrm rot="2160000">
                <a:off x="2943440" y="2191613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Rectangle 5"/>
              <p:cNvSpPr/>
              <p:nvPr/>
            </p:nvSpPr>
            <p:spPr>
              <a:xfrm rot="2160000">
                <a:off x="2950225" y="2230672"/>
                <a:ext cx="165800" cy="179827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1" name="Group 6"/>
            <p:cNvGrpSpPr/>
            <p:nvPr/>
          </p:nvGrpSpPr>
          <p:grpSpPr>
            <a:xfrm>
              <a:off x="4544047" y="4031171"/>
              <a:ext cx="399615" cy="315809"/>
              <a:chOff x="3253241" y="3247732"/>
              <a:chExt cx="299711" cy="236857"/>
            </a:xfrm>
          </p:grpSpPr>
          <p:sp>
            <p:nvSpPr>
              <p:cNvPr id="71" name="Arrow: Right 7"/>
              <p:cNvSpPr/>
              <p:nvPr/>
            </p:nvSpPr>
            <p:spPr>
              <a:xfrm rot="6480000">
                <a:off x="3284668" y="321630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Rectangle 8"/>
              <p:cNvSpPr/>
              <p:nvPr/>
            </p:nvSpPr>
            <p:spPr>
              <a:xfrm rot="17280000">
                <a:off x="3331176" y="324245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2" name="Group 9"/>
            <p:cNvGrpSpPr/>
            <p:nvPr/>
          </p:nvGrpSpPr>
          <p:grpSpPr>
            <a:xfrm>
              <a:off x="3427159" y="4844165"/>
              <a:ext cx="315809" cy="399615"/>
              <a:chOff x="2415575" y="3857478"/>
              <a:chExt cx="236857" cy="299711"/>
            </a:xfrm>
          </p:grpSpPr>
          <p:sp>
            <p:nvSpPr>
              <p:cNvPr id="69" name="Arrow: Right 10"/>
              <p:cNvSpPr/>
              <p:nvPr/>
            </p:nvSpPr>
            <p:spPr>
              <a:xfrm rot="10800000">
                <a:off x="2415575" y="3857478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Rectangle 11"/>
              <p:cNvSpPr/>
              <p:nvPr/>
            </p:nvSpPr>
            <p:spPr>
              <a:xfrm>
                <a:off x="2486632" y="3917420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3" name="Group 12"/>
            <p:cNvGrpSpPr/>
            <p:nvPr/>
          </p:nvGrpSpPr>
          <p:grpSpPr>
            <a:xfrm>
              <a:off x="2214113" y="4048171"/>
              <a:ext cx="399615" cy="315809"/>
              <a:chOff x="1505791" y="3260482"/>
              <a:chExt cx="299711" cy="236857"/>
            </a:xfrm>
          </p:grpSpPr>
          <p:sp>
            <p:nvSpPr>
              <p:cNvPr id="67" name="Arrow: Right 13"/>
              <p:cNvSpPr/>
              <p:nvPr/>
            </p:nvSpPr>
            <p:spPr>
              <a:xfrm rot="15120000">
                <a:off x="1537218" y="322905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5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Rectangle 14"/>
              <p:cNvSpPr/>
              <p:nvPr/>
            </p:nvSpPr>
            <p:spPr>
              <a:xfrm rot="4320000">
                <a:off x="1583726" y="332278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4" name="Group 15"/>
            <p:cNvGrpSpPr/>
            <p:nvPr/>
          </p:nvGrpSpPr>
          <p:grpSpPr>
            <a:xfrm>
              <a:off x="2691002" y="2633520"/>
              <a:ext cx="315809" cy="399615"/>
              <a:chOff x="1863457" y="2199494"/>
              <a:chExt cx="236857" cy="299711"/>
            </a:xfrm>
          </p:grpSpPr>
          <p:sp>
            <p:nvSpPr>
              <p:cNvPr id="65" name="Arrow: Right 16"/>
              <p:cNvSpPr/>
              <p:nvPr/>
            </p:nvSpPr>
            <p:spPr>
              <a:xfrm rot="19440000">
                <a:off x="1863457" y="2199494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Rectangle 17"/>
              <p:cNvSpPr/>
              <p:nvPr/>
            </p:nvSpPr>
            <p:spPr>
              <a:xfrm rot="19440000">
                <a:off x="1870242" y="2280319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5" name="Group 18"/>
            <p:cNvGrpSpPr/>
            <p:nvPr/>
          </p:nvGrpSpPr>
          <p:grpSpPr>
            <a:xfrm>
              <a:off x="2746391" y="2980204"/>
              <a:ext cx="1659467" cy="1659467"/>
              <a:chOff x="1016000" y="1689100"/>
              <a:chExt cx="787400" cy="787400"/>
            </a:xfrm>
          </p:grpSpPr>
          <p:grpSp>
            <p:nvGrpSpPr>
              <p:cNvPr id="61" name="Group 19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63" name="Oval 21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Oval 22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2" name="Freeform: Shape 20"/>
              <p:cNvSpPr/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6" name="Group 23"/>
            <p:cNvGrpSpPr/>
            <p:nvPr/>
          </p:nvGrpSpPr>
          <p:grpSpPr>
            <a:xfrm>
              <a:off x="2984103" y="1712948"/>
              <a:ext cx="1184043" cy="1184043"/>
              <a:chOff x="2083284" y="1636066"/>
              <a:chExt cx="888032" cy="888032"/>
            </a:xfrm>
          </p:grpSpPr>
          <p:sp>
            <p:nvSpPr>
              <p:cNvPr id="59" name="Oval 24"/>
              <p:cNvSpPr/>
              <p:nvPr/>
            </p:nvSpPr>
            <p:spPr>
              <a:xfrm>
                <a:off x="2083284" y="1636066"/>
                <a:ext cx="888032" cy="888032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25"/>
              <p:cNvSpPr/>
              <p:nvPr/>
            </p:nvSpPr>
            <p:spPr bwMode="auto">
              <a:xfrm>
                <a:off x="2357278" y="1910060"/>
                <a:ext cx="340044" cy="340044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7" name="Group 26"/>
            <p:cNvGrpSpPr/>
            <p:nvPr/>
          </p:nvGrpSpPr>
          <p:grpSpPr>
            <a:xfrm>
              <a:off x="4424082" y="2759154"/>
              <a:ext cx="1184043" cy="1184043"/>
              <a:chOff x="3163268" y="2420720"/>
              <a:chExt cx="888032" cy="888032"/>
            </a:xfrm>
          </p:grpSpPr>
          <p:sp>
            <p:nvSpPr>
              <p:cNvPr id="57" name="Oval 27"/>
              <p:cNvSpPr/>
              <p:nvPr/>
            </p:nvSpPr>
            <p:spPr>
              <a:xfrm>
                <a:off x="3163268" y="2420720"/>
                <a:ext cx="888032" cy="888032"/>
              </a:xfrm>
              <a:prstGeom prst="ellipse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28"/>
              <p:cNvSpPr/>
              <p:nvPr/>
            </p:nvSpPr>
            <p:spPr bwMode="auto">
              <a:xfrm>
                <a:off x="3430119" y="2721861"/>
                <a:ext cx="354330" cy="285750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8" name="Group 29"/>
            <p:cNvGrpSpPr/>
            <p:nvPr/>
          </p:nvGrpSpPr>
          <p:grpSpPr>
            <a:xfrm>
              <a:off x="3874059" y="4451951"/>
              <a:ext cx="1184043" cy="1184043"/>
              <a:chOff x="2750751" y="3690318"/>
              <a:chExt cx="888032" cy="888032"/>
            </a:xfrm>
          </p:grpSpPr>
          <p:sp>
            <p:nvSpPr>
              <p:cNvPr id="55" name="Oval 30"/>
              <p:cNvSpPr/>
              <p:nvPr/>
            </p:nvSpPr>
            <p:spPr>
              <a:xfrm>
                <a:off x="2750751" y="3690318"/>
                <a:ext cx="888032" cy="888032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31"/>
              <p:cNvSpPr/>
              <p:nvPr/>
            </p:nvSpPr>
            <p:spPr bwMode="auto">
              <a:xfrm>
                <a:off x="2996170" y="3978600"/>
                <a:ext cx="397194" cy="311468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9" name="Group 32"/>
            <p:cNvGrpSpPr/>
            <p:nvPr/>
          </p:nvGrpSpPr>
          <p:grpSpPr>
            <a:xfrm>
              <a:off x="2094147" y="4451951"/>
              <a:ext cx="1184043" cy="1184043"/>
              <a:chOff x="1415817" y="3690318"/>
              <a:chExt cx="888032" cy="888032"/>
            </a:xfrm>
          </p:grpSpPr>
          <p:sp>
            <p:nvSpPr>
              <p:cNvPr id="53" name="Oval 33"/>
              <p:cNvSpPr/>
              <p:nvPr/>
            </p:nvSpPr>
            <p:spPr>
              <a:xfrm>
                <a:off x="1415817" y="3690318"/>
                <a:ext cx="888032" cy="888032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34"/>
              <p:cNvSpPr/>
              <p:nvPr/>
            </p:nvSpPr>
            <p:spPr bwMode="auto">
              <a:xfrm>
                <a:off x="1662665" y="3991459"/>
                <a:ext cx="394336" cy="28575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0" name="Group 35"/>
            <p:cNvGrpSpPr/>
            <p:nvPr/>
          </p:nvGrpSpPr>
          <p:grpSpPr>
            <a:xfrm>
              <a:off x="1544125" y="2759154"/>
              <a:ext cx="1184043" cy="1184043"/>
              <a:chOff x="1003300" y="2420720"/>
              <a:chExt cx="888032" cy="888032"/>
            </a:xfrm>
          </p:grpSpPr>
          <p:sp>
            <p:nvSpPr>
              <p:cNvPr id="51" name="Oval 36"/>
              <p:cNvSpPr/>
              <p:nvPr/>
            </p:nvSpPr>
            <p:spPr>
              <a:xfrm>
                <a:off x="1003300" y="2420720"/>
                <a:ext cx="888032" cy="888032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37"/>
              <p:cNvSpPr/>
              <p:nvPr/>
            </p:nvSpPr>
            <p:spPr bwMode="auto">
              <a:xfrm>
                <a:off x="1264437" y="2694714"/>
                <a:ext cx="365758" cy="340044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0" y="25"/>
                  </a:cxn>
                  <a:cxn ang="0">
                    <a:pos x="6" y="18"/>
                  </a:cxn>
                  <a:cxn ang="0">
                    <a:pos x="15" y="30"/>
                  </a:cxn>
                  <a:cxn ang="0">
                    <a:pos x="10" y="37"/>
                  </a:cxn>
                  <a:cxn ang="0">
                    <a:pos x="50" y="50"/>
                  </a:cxn>
                  <a:cxn ang="0">
                    <a:pos x="43" y="55"/>
                  </a:cxn>
                  <a:cxn ang="0">
                    <a:pos x="29" y="52"/>
                  </a:cxn>
                  <a:cxn ang="0">
                    <a:pos x="15" y="55"/>
                  </a:cxn>
                  <a:cxn ang="0">
                    <a:pos x="9" y="50"/>
                  </a:cxn>
                  <a:cxn ang="0">
                    <a:pos x="29" y="29"/>
                  </a:cxn>
                  <a:cxn ang="0">
                    <a:pos x="50" y="50"/>
                  </a:cxn>
                  <a:cxn ang="0">
                    <a:pos x="21" y="21"/>
                  </a:cxn>
                  <a:cxn ang="0">
                    <a:pos x="12" y="9"/>
                  </a:cxn>
                  <a:cxn ang="0">
                    <a:pos x="18" y="0"/>
                  </a:cxn>
                  <a:cxn ang="0">
                    <a:pos x="28" y="13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41" y="0"/>
                  </a:cxn>
                  <a:cxn ang="0">
                    <a:pos x="47" y="9"/>
                  </a:cxn>
                  <a:cxn ang="0">
                    <a:pos x="38" y="21"/>
                  </a:cxn>
                  <a:cxn ang="0">
                    <a:pos x="31" y="13"/>
                  </a:cxn>
                  <a:cxn ang="0">
                    <a:pos x="59" y="25"/>
                  </a:cxn>
                  <a:cxn ang="0">
                    <a:pos x="49" y="37"/>
                  </a:cxn>
                  <a:cxn ang="0">
                    <a:pos x="44" y="30"/>
                  </a:cxn>
                  <a:cxn ang="0">
                    <a:pos x="53" y="18"/>
                  </a:cxn>
                  <a:cxn ang="0">
                    <a:pos x="59" y="25"/>
                  </a:cxn>
                </a:cxnLst>
                <a:rect l="0" t="0" r="r" b="b"/>
                <a:pathLst>
                  <a:path w="59" h="55">
                    <a:moveTo>
                      <a:pt x="10" y="37"/>
                    </a:moveTo>
                    <a:cubicBezTo>
                      <a:pt x="4" y="37"/>
                      <a:pt x="0" y="30"/>
                      <a:pt x="0" y="25"/>
                    </a:cubicBezTo>
                    <a:cubicBezTo>
                      <a:pt x="0" y="21"/>
                      <a:pt x="2" y="18"/>
                      <a:pt x="6" y="18"/>
                    </a:cubicBezTo>
                    <a:cubicBezTo>
                      <a:pt x="11" y="18"/>
                      <a:pt x="15" y="25"/>
                      <a:pt x="15" y="30"/>
                    </a:cubicBezTo>
                    <a:cubicBezTo>
                      <a:pt x="15" y="33"/>
                      <a:pt x="14" y="37"/>
                      <a:pt x="10" y="37"/>
                    </a:cubicBezTo>
                    <a:close/>
                    <a:moveTo>
                      <a:pt x="50" y="50"/>
                    </a:moveTo>
                    <a:cubicBezTo>
                      <a:pt x="50" y="54"/>
                      <a:pt x="46" y="55"/>
                      <a:pt x="43" y="55"/>
                    </a:cubicBezTo>
                    <a:cubicBezTo>
                      <a:pt x="38" y="55"/>
                      <a:pt x="34" y="52"/>
                      <a:pt x="29" y="52"/>
                    </a:cubicBezTo>
                    <a:cubicBezTo>
                      <a:pt x="25" y="52"/>
                      <a:pt x="21" y="55"/>
                      <a:pt x="15" y="55"/>
                    </a:cubicBezTo>
                    <a:cubicBezTo>
                      <a:pt x="12" y="55"/>
                      <a:pt x="9" y="54"/>
                      <a:pt x="9" y="50"/>
                    </a:cubicBezTo>
                    <a:cubicBezTo>
                      <a:pt x="9" y="41"/>
                      <a:pt x="21" y="29"/>
                      <a:pt x="29" y="29"/>
                    </a:cubicBezTo>
                    <a:cubicBezTo>
                      <a:pt x="38" y="29"/>
                      <a:pt x="50" y="41"/>
                      <a:pt x="50" y="50"/>
                    </a:cubicBezTo>
                    <a:close/>
                    <a:moveTo>
                      <a:pt x="21" y="21"/>
                    </a:moveTo>
                    <a:cubicBezTo>
                      <a:pt x="15" y="21"/>
                      <a:pt x="12" y="14"/>
                      <a:pt x="12" y="9"/>
                    </a:cubicBezTo>
                    <a:cubicBezTo>
                      <a:pt x="12" y="5"/>
                      <a:pt x="14" y="0"/>
                      <a:pt x="18" y="0"/>
                    </a:cubicBezTo>
                    <a:cubicBezTo>
                      <a:pt x="24" y="0"/>
                      <a:pt x="28" y="8"/>
                      <a:pt x="28" y="13"/>
                    </a:cubicBezTo>
                    <a:cubicBezTo>
                      <a:pt x="28" y="17"/>
                      <a:pt x="26" y="21"/>
                      <a:pt x="21" y="21"/>
                    </a:cubicBezTo>
                    <a:close/>
                    <a:moveTo>
                      <a:pt x="31" y="13"/>
                    </a:moveTo>
                    <a:cubicBezTo>
                      <a:pt x="31" y="8"/>
                      <a:pt x="35" y="0"/>
                      <a:pt x="41" y="0"/>
                    </a:cubicBezTo>
                    <a:cubicBezTo>
                      <a:pt x="45" y="0"/>
                      <a:pt x="47" y="5"/>
                      <a:pt x="47" y="9"/>
                    </a:cubicBezTo>
                    <a:cubicBezTo>
                      <a:pt x="47" y="14"/>
                      <a:pt x="44" y="21"/>
                      <a:pt x="38" y="21"/>
                    </a:cubicBezTo>
                    <a:cubicBezTo>
                      <a:pt x="33" y="21"/>
                      <a:pt x="31" y="17"/>
                      <a:pt x="31" y="13"/>
                    </a:cubicBezTo>
                    <a:close/>
                    <a:moveTo>
                      <a:pt x="59" y="25"/>
                    </a:moveTo>
                    <a:cubicBezTo>
                      <a:pt x="59" y="30"/>
                      <a:pt x="55" y="37"/>
                      <a:pt x="49" y="37"/>
                    </a:cubicBezTo>
                    <a:cubicBezTo>
                      <a:pt x="45" y="37"/>
                      <a:pt x="44" y="33"/>
                      <a:pt x="44" y="30"/>
                    </a:cubicBezTo>
                    <a:cubicBezTo>
                      <a:pt x="44" y="25"/>
                      <a:pt x="48" y="18"/>
                      <a:pt x="53" y="18"/>
                    </a:cubicBezTo>
                    <a:cubicBezTo>
                      <a:pt x="57" y="18"/>
                      <a:pt x="59" y="21"/>
                      <a:pt x="59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Group 89"/>
          <p:cNvGrpSpPr/>
          <p:nvPr/>
        </p:nvGrpSpPr>
        <p:grpSpPr>
          <a:xfrm>
            <a:off x="4575005" y="3194623"/>
            <a:ext cx="3627928" cy="481859"/>
            <a:chOff x="5831273" y="4278292"/>
            <a:chExt cx="4837237" cy="642478"/>
          </a:xfrm>
        </p:grpSpPr>
        <p:grpSp>
          <p:nvGrpSpPr>
            <p:cNvPr id="34" name="Group 67"/>
            <p:cNvGrpSpPr/>
            <p:nvPr/>
          </p:nvGrpSpPr>
          <p:grpSpPr>
            <a:xfrm>
              <a:off x="5831273" y="4294731"/>
              <a:ext cx="609600" cy="609600"/>
              <a:chOff x="5831273" y="5140838"/>
              <a:chExt cx="609600" cy="609600"/>
            </a:xfrm>
          </p:grpSpPr>
          <p:sp>
            <p:nvSpPr>
              <p:cNvPr id="38" name="Oval 68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Oval 69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Group 70"/>
            <p:cNvGrpSpPr/>
            <p:nvPr/>
          </p:nvGrpSpPr>
          <p:grpSpPr>
            <a:xfrm>
              <a:off x="6440873" y="4278292"/>
              <a:ext cx="4227637" cy="642478"/>
              <a:chOff x="7284132" y="5074715"/>
              <a:chExt cx="2262955" cy="642478"/>
            </a:xfrm>
          </p:grpSpPr>
          <p:sp>
            <p:nvSpPr>
              <p:cNvPr id="36" name="TextBox 71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TextBox 72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Group 90"/>
          <p:cNvGrpSpPr/>
          <p:nvPr/>
        </p:nvGrpSpPr>
        <p:grpSpPr>
          <a:xfrm>
            <a:off x="4575005" y="2523838"/>
            <a:ext cx="3627928" cy="481859"/>
            <a:chOff x="5831273" y="3477735"/>
            <a:chExt cx="4837237" cy="642478"/>
          </a:xfrm>
        </p:grpSpPr>
        <p:grpSp>
          <p:nvGrpSpPr>
            <p:cNvPr id="28" name="Group 64"/>
            <p:cNvGrpSpPr/>
            <p:nvPr/>
          </p:nvGrpSpPr>
          <p:grpSpPr>
            <a:xfrm>
              <a:off x="5831273" y="3494174"/>
              <a:ext cx="609600" cy="609600"/>
              <a:chOff x="5831273" y="4138950"/>
              <a:chExt cx="609600" cy="609600"/>
            </a:xfrm>
          </p:grpSpPr>
          <p:sp>
            <p:nvSpPr>
              <p:cNvPr id="32" name="Oval 65"/>
              <p:cNvSpPr/>
              <p:nvPr/>
            </p:nvSpPr>
            <p:spPr>
              <a:xfrm>
                <a:off x="5831273" y="4138950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Oval 66"/>
              <p:cNvSpPr/>
              <p:nvPr/>
            </p:nvSpPr>
            <p:spPr>
              <a:xfrm>
                <a:off x="5917446" y="4225125"/>
                <a:ext cx="437252" cy="437252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Group 73"/>
            <p:cNvGrpSpPr/>
            <p:nvPr/>
          </p:nvGrpSpPr>
          <p:grpSpPr>
            <a:xfrm>
              <a:off x="6440873" y="3477735"/>
              <a:ext cx="4227637" cy="642478"/>
              <a:chOff x="7284132" y="5074715"/>
              <a:chExt cx="2262955" cy="642478"/>
            </a:xfrm>
          </p:grpSpPr>
          <p:sp>
            <p:nvSpPr>
              <p:cNvPr id="30" name="TextBox 74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75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" name="Group 91"/>
          <p:cNvGrpSpPr/>
          <p:nvPr/>
        </p:nvGrpSpPr>
        <p:grpSpPr>
          <a:xfrm>
            <a:off x="4575005" y="1853053"/>
            <a:ext cx="3627928" cy="481859"/>
            <a:chOff x="5831273" y="2307867"/>
            <a:chExt cx="4837237" cy="642478"/>
          </a:xfrm>
        </p:grpSpPr>
        <p:grpSp>
          <p:nvGrpSpPr>
            <p:cNvPr id="22" name="Group 61"/>
            <p:cNvGrpSpPr/>
            <p:nvPr/>
          </p:nvGrpSpPr>
          <p:grpSpPr>
            <a:xfrm>
              <a:off x="5831273" y="2324306"/>
              <a:ext cx="609600" cy="609600"/>
              <a:chOff x="5831273" y="3137061"/>
              <a:chExt cx="609600" cy="609600"/>
            </a:xfrm>
          </p:grpSpPr>
          <p:sp>
            <p:nvSpPr>
              <p:cNvPr id="26" name="Oval 62"/>
              <p:cNvSpPr/>
              <p:nvPr/>
            </p:nvSpPr>
            <p:spPr>
              <a:xfrm>
                <a:off x="5831273" y="3137061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Oval 63"/>
              <p:cNvSpPr/>
              <p:nvPr/>
            </p:nvSpPr>
            <p:spPr>
              <a:xfrm>
                <a:off x="5917446" y="3223236"/>
                <a:ext cx="437252" cy="43725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76"/>
            <p:cNvGrpSpPr/>
            <p:nvPr/>
          </p:nvGrpSpPr>
          <p:grpSpPr>
            <a:xfrm>
              <a:off x="6440873" y="2307867"/>
              <a:ext cx="4227637" cy="642478"/>
              <a:chOff x="7284132" y="5074715"/>
              <a:chExt cx="2262955" cy="642478"/>
            </a:xfrm>
          </p:grpSpPr>
          <p:sp>
            <p:nvSpPr>
              <p:cNvPr id="24" name="TextBox 77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TextBox 78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92"/>
          <p:cNvGrpSpPr/>
          <p:nvPr/>
        </p:nvGrpSpPr>
        <p:grpSpPr>
          <a:xfrm>
            <a:off x="4575005" y="1182268"/>
            <a:ext cx="3627928" cy="481859"/>
            <a:chOff x="5831273" y="1576357"/>
            <a:chExt cx="4837237" cy="642478"/>
          </a:xfrm>
        </p:grpSpPr>
        <p:grpSp>
          <p:nvGrpSpPr>
            <p:cNvPr id="16" name="Group 58"/>
            <p:cNvGrpSpPr/>
            <p:nvPr/>
          </p:nvGrpSpPr>
          <p:grpSpPr>
            <a:xfrm>
              <a:off x="5831273" y="1592796"/>
              <a:ext cx="609600" cy="609600"/>
              <a:chOff x="5831273" y="2135171"/>
              <a:chExt cx="609600" cy="609600"/>
            </a:xfrm>
          </p:grpSpPr>
          <p:sp>
            <p:nvSpPr>
              <p:cNvPr id="20" name="Oval 59"/>
              <p:cNvSpPr/>
              <p:nvPr/>
            </p:nvSpPr>
            <p:spPr>
              <a:xfrm>
                <a:off x="5831273" y="2135171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Oval 60"/>
              <p:cNvSpPr/>
              <p:nvPr/>
            </p:nvSpPr>
            <p:spPr>
              <a:xfrm>
                <a:off x="5917446" y="2221346"/>
                <a:ext cx="437252" cy="43725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Group 79"/>
            <p:cNvGrpSpPr/>
            <p:nvPr/>
          </p:nvGrpSpPr>
          <p:grpSpPr>
            <a:xfrm>
              <a:off x="6440873" y="1576357"/>
              <a:ext cx="4227637" cy="642478"/>
              <a:chOff x="7284132" y="5074715"/>
              <a:chExt cx="2262955" cy="642478"/>
            </a:xfrm>
          </p:grpSpPr>
          <p:sp>
            <p:nvSpPr>
              <p:cNvPr id="18" name="TextBox 80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TextBox 81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80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</a:t>
                </a:r>
                <a:r>
                  <a:rPr lang="zh-CN" altLang="en-US" sz="105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endParaRPr lang="en-US" altLang="zh-CN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  <a:endPara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20000"/>
                  </a:lnSpc>
                </a:pPr>
                <a:endPara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" name="Group 88"/>
          <p:cNvGrpSpPr/>
          <p:nvPr/>
        </p:nvGrpSpPr>
        <p:grpSpPr>
          <a:xfrm>
            <a:off x="4575005" y="3865407"/>
            <a:ext cx="3627928" cy="481859"/>
            <a:chOff x="5831273" y="5153876"/>
            <a:chExt cx="4837237" cy="642478"/>
          </a:xfrm>
        </p:grpSpPr>
        <p:grpSp>
          <p:nvGrpSpPr>
            <p:cNvPr id="10" name="Group 82"/>
            <p:cNvGrpSpPr/>
            <p:nvPr/>
          </p:nvGrpSpPr>
          <p:grpSpPr>
            <a:xfrm>
              <a:off x="5831273" y="5170315"/>
              <a:ext cx="609600" cy="609600"/>
              <a:chOff x="5831273" y="5140838"/>
              <a:chExt cx="609600" cy="609600"/>
            </a:xfrm>
          </p:grpSpPr>
          <p:sp>
            <p:nvSpPr>
              <p:cNvPr id="14" name="Oval 83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100000"/>
                      </a:schemeClr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Oval 84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5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85"/>
            <p:cNvGrpSpPr/>
            <p:nvPr/>
          </p:nvGrpSpPr>
          <p:grpSpPr>
            <a:xfrm>
              <a:off x="6440873" y="5153876"/>
              <a:ext cx="4227637" cy="642478"/>
              <a:chOff x="7284132" y="5074715"/>
              <a:chExt cx="2262955" cy="642478"/>
            </a:xfrm>
          </p:grpSpPr>
          <p:sp>
            <p:nvSpPr>
              <p:cNvPr id="12" name="TextBox 86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TextBox 87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3860037" cy="51435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2439353" y="1419622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1475656" y="2524053"/>
            <a:ext cx="2939470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34041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4535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041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535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924817" y="924567"/>
            <a:ext cx="3294366" cy="3294366"/>
            <a:chOff x="3899756" y="1232756"/>
            <a:chExt cx="4392488" cy="4392488"/>
          </a:xfrm>
        </p:grpSpPr>
        <p:grpSp>
          <p:nvGrpSpPr>
            <p:cNvPr id="17" name="组合 16"/>
            <p:cNvGrpSpPr/>
            <p:nvPr/>
          </p:nvGrpSpPr>
          <p:grpSpPr>
            <a:xfrm>
              <a:off x="4631098" y="2243650"/>
              <a:ext cx="2929803" cy="2929803"/>
              <a:chOff x="3724300" y="1840235"/>
              <a:chExt cx="3847864" cy="3847864"/>
            </a:xfrm>
          </p:grpSpPr>
          <p:sp>
            <p:nvSpPr>
              <p:cNvPr id="27" name="任意多边形: 形状 26"/>
              <p:cNvSpPr/>
              <p:nvPr/>
            </p:nvSpPr>
            <p:spPr bwMode="auto">
              <a:xfrm>
                <a:off x="3724300" y="2003548"/>
                <a:ext cx="3847864" cy="1354983"/>
              </a:xfrm>
              <a:custGeom>
                <a:avLst/>
                <a:gdLst>
                  <a:gd name="connsiteX0" fmla="*/ 576064 w 3271800"/>
                  <a:gd name="connsiteY0" fmla="*/ 0 h 1152128"/>
                  <a:gd name="connsiteX1" fmla="*/ 983402 w 3271800"/>
                  <a:gd name="connsiteY1" fmla="*/ 168726 h 1152128"/>
                  <a:gd name="connsiteX2" fmla="*/ 990533 w 3271800"/>
                  <a:gd name="connsiteY2" fmla="*/ 177368 h 1152128"/>
                  <a:gd name="connsiteX3" fmla="*/ 1031995 w 3271800"/>
                  <a:gd name="connsiteY3" fmla="*/ 211577 h 1152128"/>
                  <a:gd name="connsiteX4" fmla="*/ 1635900 w 3271800"/>
                  <a:gd name="connsiteY4" fmla="*/ 396044 h 1152128"/>
                  <a:gd name="connsiteX5" fmla="*/ 2239806 w 3271800"/>
                  <a:gd name="connsiteY5" fmla="*/ 211577 h 1152128"/>
                  <a:gd name="connsiteX6" fmla="*/ 2281266 w 3271800"/>
                  <a:gd name="connsiteY6" fmla="*/ 177369 h 1152128"/>
                  <a:gd name="connsiteX7" fmla="*/ 2288398 w 3271800"/>
                  <a:gd name="connsiteY7" fmla="*/ 168726 h 1152128"/>
                  <a:gd name="connsiteX8" fmla="*/ 2695736 w 3271800"/>
                  <a:gd name="connsiteY8" fmla="*/ 0 h 1152128"/>
                  <a:gd name="connsiteX9" fmla="*/ 3271800 w 3271800"/>
                  <a:gd name="connsiteY9" fmla="*/ 576064 h 1152128"/>
                  <a:gd name="connsiteX10" fmla="*/ 2695736 w 3271800"/>
                  <a:gd name="connsiteY10" fmla="*/ 1152128 h 1152128"/>
                  <a:gd name="connsiteX11" fmla="*/ 2288398 w 3271800"/>
                  <a:gd name="connsiteY11" fmla="*/ 983403 h 1152128"/>
                  <a:gd name="connsiteX12" fmla="*/ 2281267 w 3271800"/>
                  <a:gd name="connsiteY12" fmla="*/ 974760 h 1152128"/>
                  <a:gd name="connsiteX13" fmla="*/ 2239806 w 3271800"/>
                  <a:gd name="connsiteY13" fmla="*/ 940552 h 1152128"/>
                  <a:gd name="connsiteX14" fmla="*/ 1635900 w 3271800"/>
                  <a:gd name="connsiteY14" fmla="*/ 756084 h 1152128"/>
                  <a:gd name="connsiteX15" fmla="*/ 1031995 w 3271800"/>
                  <a:gd name="connsiteY15" fmla="*/ 940552 h 1152128"/>
                  <a:gd name="connsiteX16" fmla="*/ 990533 w 3271800"/>
                  <a:gd name="connsiteY16" fmla="*/ 974761 h 1152128"/>
                  <a:gd name="connsiteX17" fmla="*/ 983402 w 3271800"/>
                  <a:gd name="connsiteY17" fmla="*/ 983403 h 1152128"/>
                  <a:gd name="connsiteX18" fmla="*/ 576064 w 3271800"/>
                  <a:gd name="connsiteY18" fmla="*/ 1152128 h 1152128"/>
                  <a:gd name="connsiteX19" fmla="*/ 0 w 3271800"/>
                  <a:gd name="connsiteY19" fmla="*/ 576064 h 1152128"/>
                  <a:gd name="connsiteX20" fmla="*/ 576064 w 3271800"/>
                  <a:gd name="connsiteY20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71800" h="1152128">
                    <a:moveTo>
                      <a:pt x="576064" y="0"/>
                    </a:moveTo>
                    <a:cubicBezTo>
                      <a:pt x="735139" y="0"/>
                      <a:pt x="879155" y="64478"/>
                      <a:pt x="983402" y="168726"/>
                    </a:cubicBezTo>
                    <a:lnTo>
                      <a:pt x="990533" y="177368"/>
                    </a:lnTo>
                    <a:lnTo>
                      <a:pt x="1031995" y="211577"/>
                    </a:lnTo>
                    <a:cubicBezTo>
                      <a:pt x="1204383" y="328040"/>
                      <a:pt x="1412200" y="396044"/>
                      <a:pt x="1635900" y="396044"/>
                    </a:cubicBezTo>
                    <a:cubicBezTo>
                      <a:pt x="1859601" y="396044"/>
                      <a:pt x="2067417" y="328040"/>
                      <a:pt x="2239806" y="211577"/>
                    </a:cubicBezTo>
                    <a:lnTo>
                      <a:pt x="2281266" y="177369"/>
                    </a:lnTo>
                    <a:lnTo>
                      <a:pt x="2288398" y="168726"/>
                    </a:lnTo>
                    <a:cubicBezTo>
                      <a:pt x="2392645" y="64478"/>
                      <a:pt x="2536661" y="0"/>
                      <a:pt x="2695736" y="0"/>
                    </a:cubicBezTo>
                    <a:cubicBezTo>
                      <a:pt x="3013887" y="0"/>
                      <a:pt x="3271800" y="257913"/>
                      <a:pt x="3271800" y="576064"/>
                    </a:cubicBezTo>
                    <a:cubicBezTo>
                      <a:pt x="3271800" y="894215"/>
                      <a:pt x="3013887" y="1152128"/>
                      <a:pt x="2695736" y="1152128"/>
                    </a:cubicBezTo>
                    <a:cubicBezTo>
                      <a:pt x="2536661" y="1152128"/>
                      <a:pt x="2392645" y="1087650"/>
                      <a:pt x="2288398" y="983403"/>
                    </a:cubicBezTo>
                    <a:lnTo>
                      <a:pt x="2281267" y="974760"/>
                    </a:lnTo>
                    <a:lnTo>
                      <a:pt x="2239806" y="940552"/>
                    </a:lnTo>
                    <a:cubicBezTo>
                      <a:pt x="2067417" y="824088"/>
                      <a:pt x="1859601" y="756084"/>
                      <a:pt x="1635900" y="756084"/>
                    </a:cubicBezTo>
                    <a:cubicBezTo>
                      <a:pt x="1412200" y="756084"/>
                      <a:pt x="1204383" y="824088"/>
                      <a:pt x="1031995" y="940552"/>
                    </a:cubicBezTo>
                    <a:lnTo>
                      <a:pt x="990533" y="974761"/>
                    </a:lnTo>
                    <a:lnTo>
                      <a:pt x="983402" y="983403"/>
                    </a:lnTo>
                    <a:cubicBezTo>
                      <a:pt x="879155" y="1087650"/>
                      <a:pt x="735139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任意多边形: 形状 27"/>
              <p:cNvSpPr/>
              <p:nvPr/>
            </p:nvSpPr>
            <p:spPr bwMode="auto">
              <a:xfrm rot="7200000">
                <a:off x="4340371" y="3086675"/>
                <a:ext cx="3847864" cy="1354983"/>
              </a:xfrm>
              <a:custGeom>
                <a:avLst/>
                <a:gdLst>
                  <a:gd name="connsiteX0" fmla="*/ 576064 w 3271800"/>
                  <a:gd name="connsiteY0" fmla="*/ 0 h 1152128"/>
                  <a:gd name="connsiteX1" fmla="*/ 983402 w 3271800"/>
                  <a:gd name="connsiteY1" fmla="*/ 168726 h 1152128"/>
                  <a:gd name="connsiteX2" fmla="*/ 990533 w 3271800"/>
                  <a:gd name="connsiteY2" fmla="*/ 177368 h 1152128"/>
                  <a:gd name="connsiteX3" fmla="*/ 1031995 w 3271800"/>
                  <a:gd name="connsiteY3" fmla="*/ 211577 h 1152128"/>
                  <a:gd name="connsiteX4" fmla="*/ 1635900 w 3271800"/>
                  <a:gd name="connsiteY4" fmla="*/ 396044 h 1152128"/>
                  <a:gd name="connsiteX5" fmla="*/ 2239806 w 3271800"/>
                  <a:gd name="connsiteY5" fmla="*/ 211577 h 1152128"/>
                  <a:gd name="connsiteX6" fmla="*/ 2281266 w 3271800"/>
                  <a:gd name="connsiteY6" fmla="*/ 177369 h 1152128"/>
                  <a:gd name="connsiteX7" fmla="*/ 2288398 w 3271800"/>
                  <a:gd name="connsiteY7" fmla="*/ 168726 h 1152128"/>
                  <a:gd name="connsiteX8" fmla="*/ 2695736 w 3271800"/>
                  <a:gd name="connsiteY8" fmla="*/ 0 h 1152128"/>
                  <a:gd name="connsiteX9" fmla="*/ 3271800 w 3271800"/>
                  <a:gd name="connsiteY9" fmla="*/ 576064 h 1152128"/>
                  <a:gd name="connsiteX10" fmla="*/ 2695736 w 3271800"/>
                  <a:gd name="connsiteY10" fmla="*/ 1152128 h 1152128"/>
                  <a:gd name="connsiteX11" fmla="*/ 2288398 w 3271800"/>
                  <a:gd name="connsiteY11" fmla="*/ 983403 h 1152128"/>
                  <a:gd name="connsiteX12" fmla="*/ 2281267 w 3271800"/>
                  <a:gd name="connsiteY12" fmla="*/ 974760 h 1152128"/>
                  <a:gd name="connsiteX13" fmla="*/ 2239806 w 3271800"/>
                  <a:gd name="connsiteY13" fmla="*/ 940552 h 1152128"/>
                  <a:gd name="connsiteX14" fmla="*/ 1635900 w 3271800"/>
                  <a:gd name="connsiteY14" fmla="*/ 756084 h 1152128"/>
                  <a:gd name="connsiteX15" fmla="*/ 1031995 w 3271800"/>
                  <a:gd name="connsiteY15" fmla="*/ 940552 h 1152128"/>
                  <a:gd name="connsiteX16" fmla="*/ 990533 w 3271800"/>
                  <a:gd name="connsiteY16" fmla="*/ 974761 h 1152128"/>
                  <a:gd name="connsiteX17" fmla="*/ 983402 w 3271800"/>
                  <a:gd name="connsiteY17" fmla="*/ 983403 h 1152128"/>
                  <a:gd name="connsiteX18" fmla="*/ 576064 w 3271800"/>
                  <a:gd name="connsiteY18" fmla="*/ 1152128 h 1152128"/>
                  <a:gd name="connsiteX19" fmla="*/ 0 w 3271800"/>
                  <a:gd name="connsiteY19" fmla="*/ 576064 h 1152128"/>
                  <a:gd name="connsiteX20" fmla="*/ 576064 w 3271800"/>
                  <a:gd name="connsiteY20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71800" h="1152128">
                    <a:moveTo>
                      <a:pt x="576064" y="0"/>
                    </a:moveTo>
                    <a:cubicBezTo>
                      <a:pt x="735139" y="0"/>
                      <a:pt x="879155" y="64478"/>
                      <a:pt x="983402" y="168726"/>
                    </a:cubicBezTo>
                    <a:lnTo>
                      <a:pt x="990533" y="177368"/>
                    </a:lnTo>
                    <a:lnTo>
                      <a:pt x="1031995" y="211577"/>
                    </a:lnTo>
                    <a:cubicBezTo>
                      <a:pt x="1204383" y="328040"/>
                      <a:pt x="1412200" y="396044"/>
                      <a:pt x="1635900" y="396044"/>
                    </a:cubicBezTo>
                    <a:cubicBezTo>
                      <a:pt x="1859601" y="396044"/>
                      <a:pt x="2067417" y="328040"/>
                      <a:pt x="2239806" y="211577"/>
                    </a:cubicBezTo>
                    <a:lnTo>
                      <a:pt x="2281266" y="177369"/>
                    </a:lnTo>
                    <a:lnTo>
                      <a:pt x="2288398" y="168726"/>
                    </a:lnTo>
                    <a:cubicBezTo>
                      <a:pt x="2392645" y="64478"/>
                      <a:pt x="2536661" y="0"/>
                      <a:pt x="2695736" y="0"/>
                    </a:cubicBezTo>
                    <a:cubicBezTo>
                      <a:pt x="3013887" y="0"/>
                      <a:pt x="3271800" y="257913"/>
                      <a:pt x="3271800" y="576064"/>
                    </a:cubicBezTo>
                    <a:cubicBezTo>
                      <a:pt x="3271800" y="894215"/>
                      <a:pt x="3013887" y="1152128"/>
                      <a:pt x="2695736" y="1152128"/>
                    </a:cubicBezTo>
                    <a:cubicBezTo>
                      <a:pt x="2536661" y="1152128"/>
                      <a:pt x="2392645" y="1087650"/>
                      <a:pt x="2288398" y="983403"/>
                    </a:cubicBezTo>
                    <a:lnTo>
                      <a:pt x="2281267" y="974760"/>
                    </a:lnTo>
                    <a:lnTo>
                      <a:pt x="2239806" y="940552"/>
                    </a:lnTo>
                    <a:cubicBezTo>
                      <a:pt x="2067417" y="824088"/>
                      <a:pt x="1859601" y="756084"/>
                      <a:pt x="1635900" y="756084"/>
                    </a:cubicBezTo>
                    <a:cubicBezTo>
                      <a:pt x="1412200" y="756084"/>
                      <a:pt x="1204383" y="824088"/>
                      <a:pt x="1031995" y="940552"/>
                    </a:cubicBezTo>
                    <a:lnTo>
                      <a:pt x="990533" y="974761"/>
                    </a:lnTo>
                    <a:lnTo>
                      <a:pt x="983402" y="983403"/>
                    </a:lnTo>
                    <a:cubicBezTo>
                      <a:pt x="879155" y="1087650"/>
                      <a:pt x="735139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任意多边形: 形状 28"/>
              <p:cNvSpPr/>
              <p:nvPr/>
            </p:nvSpPr>
            <p:spPr bwMode="auto">
              <a:xfrm rot="14400000">
                <a:off x="3100894" y="3086675"/>
                <a:ext cx="3847864" cy="1354983"/>
              </a:xfrm>
              <a:custGeom>
                <a:avLst/>
                <a:gdLst>
                  <a:gd name="connsiteX0" fmla="*/ 576064 w 3271800"/>
                  <a:gd name="connsiteY0" fmla="*/ 0 h 1152128"/>
                  <a:gd name="connsiteX1" fmla="*/ 983402 w 3271800"/>
                  <a:gd name="connsiteY1" fmla="*/ 168726 h 1152128"/>
                  <a:gd name="connsiteX2" fmla="*/ 990533 w 3271800"/>
                  <a:gd name="connsiteY2" fmla="*/ 177368 h 1152128"/>
                  <a:gd name="connsiteX3" fmla="*/ 1031995 w 3271800"/>
                  <a:gd name="connsiteY3" fmla="*/ 211577 h 1152128"/>
                  <a:gd name="connsiteX4" fmla="*/ 1635900 w 3271800"/>
                  <a:gd name="connsiteY4" fmla="*/ 396044 h 1152128"/>
                  <a:gd name="connsiteX5" fmla="*/ 2239806 w 3271800"/>
                  <a:gd name="connsiteY5" fmla="*/ 211577 h 1152128"/>
                  <a:gd name="connsiteX6" fmla="*/ 2281266 w 3271800"/>
                  <a:gd name="connsiteY6" fmla="*/ 177369 h 1152128"/>
                  <a:gd name="connsiteX7" fmla="*/ 2288398 w 3271800"/>
                  <a:gd name="connsiteY7" fmla="*/ 168726 h 1152128"/>
                  <a:gd name="connsiteX8" fmla="*/ 2695736 w 3271800"/>
                  <a:gd name="connsiteY8" fmla="*/ 0 h 1152128"/>
                  <a:gd name="connsiteX9" fmla="*/ 3271800 w 3271800"/>
                  <a:gd name="connsiteY9" fmla="*/ 576064 h 1152128"/>
                  <a:gd name="connsiteX10" fmla="*/ 2695736 w 3271800"/>
                  <a:gd name="connsiteY10" fmla="*/ 1152128 h 1152128"/>
                  <a:gd name="connsiteX11" fmla="*/ 2288398 w 3271800"/>
                  <a:gd name="connsiteY11" fmla="*/ 983403 h 1152128"/>
                  <a:gd name="connsiteX12" fmla="*/ 2281267 w 3271800"/>
                  <a:gd name="connsiteY12" fmla="*/ 974760 h 1152128"/>
                  <a:gd name="connsiteX13" fmla="*/ 2239806 w 3271800"/>
                  <a:gd name="connsiteY13" fmla="*/ 940552 h 1152128"/>
                  <a:gd name="connsiteX14" fmla="*/ 1635900 w 3271800"/>
                  <a:gd name="connsiteY14" fmla="*/ 756084 h 1152128"/>
                  <a:gd name="connsiteX15" fmla="*/ 1031995 w 3271800"/>
                  <a:gd name="connsiteY15" fmla="*/ 940552 h 1152128"/>
                  <a:gd name="connsiteX16" fmla="*/ 990533 w 3271800"/>
                  <a:gd name="connsiteY16" fmla="*/ 974761 h 1152128"/>
                  <a:gd name="connsiteX17" fmla="*/ 983402 w 3271800"/>
                  <a:gd name="connsiteY17" fmla="*/ 983403 h 1152128"/>
                  <a:gd name="connsiteX18" fmla="*/ 576064 w 3271800"/>
                  <a:gd name="connsiteY18" fmla="*/ 1152128 h 1152128"/>
                  <a:gd name="connsiteX19" fmla="*/ 0 w 3271800"/>
                  <a:gd name="connsiteY19" fmla="*/ 576064 h 1152128"/>
                  <a:gd name="connsiteX20" fmla="*/ 576064 w 3271800"/>
                  <a:gd name="connsiteY20" fmla="*/ 0 h 115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271800" h="1152128">
                    <a:moveTo>
                      <a:pt x="576064" y="0"/>
                    </a:moveTo>
                    <a:cubicBezTo>
                      <a:pt x="735139" y="0"/>
                      <a:pt x="879155" y="64478"/>
                      <a:pt x="983402" y="168726"/>
                    </a:cubicBezTo>
                    <a:lnTo>
                      <a:pt x="990533" y="177368"/>
                    </a:lnTo>
                    <a:lnTo>
                      <a:pt x="1031995" y="211577"/>
                    </a:lnTo>
                    <a:cubicBezTo>
                      <a:pt x="1204383" y="328040"/>
                      <a:pt x="1412200" y="396044"/>
                      <a:pt x="1635900" y="396044"/>
                    </a:cubicBezTo>
                    <a:cubicBezTo>
                      <a:pt x="1859601" y="396044"/>
                      <a:pt x="2067417" y="328040"/>
                      <a:pt x="2239806" y="211577"/>
                    </a:cubicBezTo>
                    <a:lnTo>
                      <a:pt x="2281266" y="177369"/>
                    </a:lnTo>
                    <a:lnTo>
                      <a:pt x="2288398" y="168726"/>
                    </a:lnTo>
                    <a:cubicBezTo>
                      <a:pt x="2392645" y="64478"/>
                      <a:pt x="2536661" y="0"/>
                      <a:pt x="2695736" y="0"/>
                    </a:cubicBezTo>
                    <a:cubicBezTo>
                      <a:pt x="3013887" y="0"/>
                      <a:pt x="3271800" y="257913"/>
                      <a:pt x="3271800" y="576064"/>
                    </a:cubicBezTo>
                    <a:cubicBezTo>
                      <a:pt x="3271800" y="894215"/>
                      <a:pt x="3013887" y="1152128"/>
                      <a:pt x="2695736" y="1152128"/>
                    </a:cubicBezTo>
                    <a:cubicBezTo>
                      <a:pt x="2536661" y="1152128"/>
                      <a:pt x="2392645" y="1087650"/>
                      <a:pt x="2288398" y="983403"/>
                    </a:cubicBezTo>
                    <a:lnTo>
                      <a:pt x="2281267" y="974760"/>
                    </a:lnTo>
                    <a:lnTo>
                      <a:pt x="2239806" y="940552"/>
                    </a:lnTo>
                    <a:cubicBezTo>
                      <a:pt x="2067417" y="824088"/>
                      <a:pt x="1859601" y="756084"/>
                      <a:pt x="1635900" y="756084"/>
                    </a:cubicBezTo>
                    <a:cubicBezTo>
                      <a:pt x="1412200" y="756084"/>
                      <a:pt x="1204383" y="824088"/>
                      <a:pt x="1031995" y="940552"/>
                    </a:cubicBezTo>
                    <a:lnTo>
                      <a:pt x="990533" y="974761"/>
                    </a:lnTo>
                    <a:lnTo>
                      <a:pt x="983402" y="983403"/>
                    </a:lnTo>
                    <a:cubicBezTo>
                      <a:pt x="879155" y="1087650"/>
                      <a:pt x="735139" y="1152128"/>
                      <a:pt x="576064" y="1152128"/>
                    </a:cubicBezTo>
                    <a:cubicBezTo>
                      <a:pt x="257913" y="1152128"/>
                      <a:pt x="0" y="894215"/>
                      <a:pt x="0" y="576064"/>
                    </a:cubicBezTo>
                    <a:cubicBezTo>
                      <a:pt x="0" y="257913"/>
                      <a:pt x="257913" y="0"/>
                      <a:pt x="5760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3724300" y="2003548"/>
                <a:ext cx="1911333" cy="1354983"/>
              </a:xfrm>
              <a:custGeom>
                <a:avLst/>
                <a:gdLst>
                  <a:gd name="connsiteX0" fmla="*/ 740195 w 2088232"/>
                  <a:gd name="connsiteY0" fmla="*/ 0 h 1480390"/>
                  <a:gd name="connsiteX1" fmla="*/ 1263591 w 2088232"/>
                  <a:gd name="connsiteY1" fmla="*/ 216799 h 1480390"/>
                  <a:gd name="connsiteX2" fmla="*/ 1272754 w 2088232"/>
                  <a:gd name="connsiteY2" fmla="*/ 227903 h 1480390"/>
                  <a:gd name="connsiteX3" fmla="*/ 1326029 w 2088232"/>
                  <a:gd name="connsiteY3" fmla="*/ 271859 h 1480390"/>
                  <a:gd name="connsiteX4" fmla="*/ 1995214 w 2088232"/>
                  <a:gd name="connsiteY4" fmla="*/ 504837 h 1480390"/>
                  <a:gd name="connsiteX5" fmla="*/ 2088232 w 2088232"/>
                  <a:gd name="connsiteY5" fmla="*/ 508362 h 1480390"/>
                  <a:gd name="connsiteX6" fmla="*/ 2088232 w 2088232"/>
                  <a:gd name="connsiteY6" fmla="*/ 972028 h 1480390"/>
                  <a:gd name="connsiteX7" fmla="*/ 1995214 w 2088232"/>
                  <a:gd name="connsiteY7" fmla="*/ 975553 h 1480390"/>
                  <a:gd name="connsiteX8" fmla="*/ 1326029 w 2088232"/>
                  <a:gd name="connsiteY8" fmla="*/ 1208532 h 1480390"/>
                  <a:gd name="connsiteX9" fmla="*/ 1272754 w 2088232"/>
                  <a:gd name="connsiteY9" fmla="*/ 1252488 h 1480390"/>
                  <a:gd name="connsiteX10" fmla="*/ 1263591 w 2088232"/>
                  <a:gd name="connsiteY10" fmla="*/ 1263592 h 1480390"/>
                  <a:gd name="connsiteX11" fmla="*/ 740195 w 2088232"/>
                  <a:gd name="connsiteY11" fmla="*/ 1480390 h 1480390"/>
                  <a:gd name="connsiteX12" fmla="*/ 0 w 2088232"/>
                  <a:gd name="connsiteY12" fmla="*/ 740195 h 1480390"/>
                  <a:gd name="connsiteX13" fmla="*/ 740195 w 2088232"/>
                  <a:gd name="connsiteY13" fmla="*/ 0 h 1480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88232" h="1480390">
                    <a:moveTo>
                      <a:pt x="740195" y="0"/>
                    </a:moveTo>
                    <a:cubicBezTo>
                      <a:pt x="944593" y="0"/>
                      <a:pt x="1129642" y="82849"/>
                      <a:pt x="1263591" y="216799"/>
                    </a:cubicBezTo>
                    <a:lnTo>
                      <a:pt x="1272754" y="227903"/>
                    </a:lnTo>
                    <a:lnTo>
                      <a:pt x="1326029" y="271859"/>
                    </a:lnTo>
                    <a:cubicBezTo>
                      <a:pt x="1519845" y="402799"/>
                      <a:pt x="1748515" y="486066"/>
                      <a:pt x="1995214" y="504837"/>
                    </a:cubicBezTo>
                    <a:lnTo>
                      <a:pt x="2088232" y="508362"/>
                    </a:lnTo>
                    <a:lnTo>
                      <a:pt x="2088232" y="972028"/>
                    </a:lnTo>
                    <a:lnTo>
                      <a:pt x="1995214" y="975553"/>
                    </a:lnTo>
                    <a:cubicBezTo>
                      <a:pt x="1748515" y="994324"/>
                      <a:pt x="1519845" y="1077592"/>
                      <a:pt x="1326029" y="1208532"/>
                    </a:cubicBezTo>
                    <a:lnTo>
                      <a:pt x="1272754" y="1252488"/>
                    </a:lnTo>
                    <a:lnTo>
                      <a:pt x="1263591" y="1263592"/>
                    </a:lnTo>
                    <a:cubicBezTo>
                      <a:pt x="1129642" y="1397541"/>
                      <a:pt x="944593" y="1480390"/>
                      <a:pt x="740195" y="1480390"/>
                    </a:cubicBezTo>
                    <a:cubicBezTo>
                      <a:pt x="331397" y="1480390"/>
                      <a:pt x="0" y="1148993"/>
                      <a:pt x="0" y="740195"/>
                    </a:cubicBezTo>
                    <a:cubicBezTo>
                      <a:pt x="0" y="331397"/>
                      <a:pt x="331397" y="0"/>
                      <a:pt x="74019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 bwMode="auto">
              <a:xfrm>
                <a:off x="3935760" y="2212987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05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 bwMode="auto">
              <a:xfrm>
                <a:off x="6417265" y="2212987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05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10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 bwMode="auto">
              <a:xfrm>
                <a:off x="5180180" y="4437112"/>
                <a:ext cx="936104" cy="93610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zh-CN" altLang="en-US" sz="105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sz="10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 bwMode="auto">
            <a:xfrm>
              <a:off x="3899756" y="1232756"/>
              <a:ext cx="4392488" cy="4392488"/>
            </a:xfrm>
            <a:prstGeom prst="ellipse">
              <a:avLst/>
            </a:prstGeom>
            <a:noFill/>
            <a:ln w="12700">
              <a:solidFill>
                <a:schemeClr val="tx2"/>
              </a:solidFill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4116093" y="1527064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7337652" y="1527064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4116093" y="4579843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 bwMode="auto">
            <a:xfrm>
              <a:off x="7337652" y="4579843"/>
              <a:ext cx="731930" cy="73193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  <a:rou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: 形状 22"/>
            <p:cNvSpPr>
              <a:spLocks noChangeAspect="1"/>
            </p:cNvSpPr>
            <p:nvPr/>
          </p:nvSpPr>
          <p:spPr bwMode="auto">
            <a:xfrm>
              <a:off x="4291320" y="1671305"/>
              <a:ext cx="381476" cy="443446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: 形状 23"/>
            <p:cNvSpPr>
              <a:spLocks noChangeAspect="1"/>
            </p:cNvSpPr>
            <p:nvPr/>
          </p:nvSpPr>
          <p:spPr bwMode="auto">
            <a:xfrm>
              <a:off x="7482013" y="1671305"/>
              <a:ext cx="443209" cy="443446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任意多边形: 形状 24"/>
            <p:cNvSpPr>
              <a:spLocks noChangeAspect="1"/>
            </p:cNvSpPr>
            <p:nvPr/>
          </p:nvSpPr>
          <p:spPr bwMode="auto">
            <a:xfrm>
              <a:off x="4259684" y="4724084"/>
              <a:ext cx="444749" cy="443446"/>
            </a:xfrm>
            <a:custGeom>
              <a:avLst/>
              <a:gdLst>
                <a:gd name="connsiteX0" fmla="*/ 101959 w 337539"/>
                <a:gd name="connsiteY0" fmla="*/ 249238 h 336550"/>
                <a:gd name="connsiteX1" fmla="*/ 78262 w 337539"/>
                <a:gd name="connsiteY1" fmla="*/ 259629 h 336550"/>
                <a:gd name="connsiteX2" fmla="*/ 74313 w 337539"/>
                <a:gd name="connsiteY2" fmla="*/ 276514 h 336550"/>
                <a:gd name="connsiteX3" fmla="*/ 111174 w 337539"/>
                <a:gd name="connsiteY3" fmla="*/ 299894 h 336550"/>
                <a:gd name="connsiteX4" fmla="*/ 128288 w 337539"/>
                <a:gd name="connsiteY4" fmla="*/ 306388 h 336550"/>
                <a:gd name="connsiteX5" fmla="*/ 101959 w 337539"/>
                <a:gd name="connsiteY5" fmla="*/ 249238 h 336550"/>
                <a:gd name="connsiteX6" fmla="*/ 126700 w 337539"/>
                <a:gd name="connsiteY6" fmla="*/ 247650 h 336550"/>
                <a:gd name="connsiteX7" fmla="*/ 163530 w 337539"/>
                <a:gd name="connsiteY7" fmla="*/ 311436 h 336550"/>
                <a:gd name="connsiteX8" fmla="*/ 264813 w 337539"/>
                <a:gd name="connsiteY8" fmla="*/ 274987 h 336550"/>
                <a:gd name="connsiteX9" fmla="*/ 251660 w 337539"/>
                <a:gd name="connsiteY9" fmla="*/ 274987 h 336550"/>
                <a:gd name="connsiteX10" fmla="*/ 179315 w 337539"/>
                <a:gd name="connsiteY10" fmla="*/ 260668 h 336550"/>
                <a:gd name="connsiteX11" fmla="*/ 126700 w 337539"/>
                <a:gd name="connsiteY11" fmla="*/ 247650 h 336550"/>
                <a:gd name="connsiteX12" fmla="*/ 29863 w 337539"/>
                <a:gd name="connsiteY12" fmla="*/ 209550 h 336550"/>
                <a:gd name="connsiteX13" fmla="*/ 52444 w 337539"/>
                <a:gd name="connsiteY13" fmla="*/ 252413 h 336550"/>
                <a:gd name="connsiteX14" fmla="*/ 59086 w 337539"/>
                <a:gd name="connsiteY14" fmla="*/ 243321 h 336550"/>
                <a:gd name="connsiteX15" fmla="*/ 94951 w 337539"/>
                <a:gd name="connsiteY15" fmla="*/ 223838 h 336550"/>
                <a:gd name="connsiteX16" fmla="*/ 93623 w 337539"/>
                <a:gd name="connsiteY16" fmla="*/ 214746 h 336550"/>
                <a:gd name="connsiteX17" fmla="*/ 29863 w 337539"/>
                <a:gd name="connsiteY17" fmla="*/ 209550 h 336550"/>
                <a:gd name="connsiteX18" fmla="*/ 312707 w 337539"/>
                <a:gd name="connsiteY18" fmla="*/ 161925 h 336550"/>
                <a:gd name="connsiteX19" fmla="*/ 245420 w 337539"/>
                <a:gd name="connsiteY19" fmla="*/ 189789 h 336550"/>
                <a:gd name="connsiteX20" fmla="*/ 118763 w 337539"/>
                <a:gd name="connsiteY20" fmla="*/ 213673 h 336550"/>
                <a:gd name="connsiteX21" fmla="*/ 120082 w 337539"/>
                <a:gd name="connsiteY21" fmla="*/ 222961 h 336550"/>
                <a:gd name="connsiteX22" fmla="*/ 121402 w 337539"/>
                <a:gd name="connsiteY22" fmla="*/ 222961 h 336550"/>
                <a:gd name="connsiteX23" fmla="*/ 188688 w 337539"/>
                <a:gd name="connsiteY23" fmla="*/ 237556 h 336550"/>
                <a:gd name="connsiteX24" fmla="*/ 253336 w 337539"/>
                <a:gd name="connsiteY24" fmla="*/ 250825 h 336550"/>
                <a:gd name="connsiteX25" fmla="*/ 290278 w 337539"/>
                <a:gd name="connsiteY25" fmla="*/ 246845 h 336550"/>
                <a:gd name="connsiteX26" fmla="*/ 300833 w 337539"/>
                <a:gd name="connsiteY26" fmla="*/ 226942 h 336550"/>
                <a:gd name="connsiteX27" fmla="*/ 312707 w 337539"/>
                <a:gd name="connsiteY27" fmla="*/ 161925 h 336550"/>
                <a:gd name="connsiteX28" fmla="*/ 41891 w 337539"/>
                <a:gd name="connsiteY28" fmla="*/ 101600 h 336550"/>
                <a:gd name="connsiteX29" fmla="*/ 36640 w 337539"/>
                <a:gd name="connsiteY29" fmla="*/ 110888 h 336550"/>
                <a:gd name="connsiteX30" fmla="*/ 26138 w 337539"/>
                <a:gd name="connsiteY30" fmla="*/ 183866 h 336550"/>
                <a:gd name="connsiteX31" fmla="*/ 90463 w 337539"/>
                <a:gd name="connsiteY31" fmla="*/ 190500 h 336550"/>
                <a:gd name="connsiteX32" fmla="*/ 91776 w 337539"/>
                <a:gd name="connsiteY32" fmla="*/ 165290 h 336550"/>
                <a:gd name="connsiteX33" fmla="*/ 44517 w 337539"/>
                <a:gd name="connsiteY33" fmla="*/ 113542 h 336550"/>
                <a:gd name="connsiteX34" fmla="*/ 41891 w 337539"/>
                <a:gd name="connsiteY34" fmla="*/ 101600 h 336550"/>
                <a:gd name="connsiteX35" fmla="*/ 258855 w 337539"/>
                <a:gd name="connsiteY35" fmla="*/ 57150 h 336550"/>
                <a:gd name="connsiteX36" fmla="*/ 204466 w 337539"/>
                <a:gd name="connsiteY36" fmla="*/ 115243 h 336550"/>
                <a:gd name="connsiteX37" fmla="*/ 123547 w 337539"/>
                <a:gd name="connsiteY37" fmla="*/ 173336 h 336550"/>
                <a:gd name="connsiteX38" fmla="*/ 115588 w 337539"/>
                <a:gd name="connsiteY38" fmla="*/ 173336 h 336550"/>
                <a:gd name="connsiteX39" fmla="*/ 115588 w 337539"/>
                <a:gd name="connsiteY39" fmla="*/ 190500 h 336550"/>
                <a:gd name="connsiteX40" fmla="*/ 309263 w 337539"/>
                <a:gd name="connsiteY40" fmla="*/ 136368 h 336550"/>
                <a:gd name="connsiteX41" fmla="*/ 258855 w 337539"/>
                <a:gd name="connsiteY41" fmla="*/ 57150 h 336550"/>
                <a:gd name="connsiteX42" fmla="*/ 136226 w 337539"/>
                <a:gd name="connsiteY42" fmla="*/ 28575 h 336550"/>
                <a:gd name="connsiteX43" fmla="*/ 69863 w 337539"/>
                <a:gd name="connsiteY43" fmla="*/ 62888 h 336550"/>
                <a:gd name="connsiteX44" fmla="*/ 95081 w 337539"/>
                <a:gd name="connsiteY44" fmla="*/ 138113 h 336550"/>
                <a:gd name="connsiteX45" fmla="*/ 136226 w 337539"/>
                <a:gd name="connsiteY45" fmla="*/ 28575 h 336550"/>
                <a:gd name="connsiteX46" fmla="*/ 167601 w 337539"/>
                <a:gd name="connsiteY46" fmla="*/ 25400 h 336550"/>
                <a:gd name="connsiteX47" fmla="*/ 118763 w 337539"/>
                <a:gd name="connsiteY47" fmla="*/ 147638 h 336550"/>
                <a:gd name="connsiteX48" fmla="*/ 124043 w 337539"/>
                <a:gd name="connsiteY48" fmla="*/ 147638 h 336550"/>
                <a:gd name="connsiteX49" fmla="*/ 184760 w 337539"/>
                <a:gd name="connsiteY49" fmla="*/ 101634 h 336550"/>
                <a:gd name="connsiteX50" fmla="*/ 236238 w 337539"/>
                <a:gd name="connsiteY50" fmla="*/ 42487 h 336550"/>
                <a:gd name="connsiteX51" fmla="*/ 226999 w 337539"/>
                <a:gd name="connsiteY51" fmla="*/ 37229 h 336550"/>
                <a:gd name="connsiteX52" fmla="*/ 168921 w 337539"/>
                <a:gd name="connsiteY52" fmla="*/ 25400 h 336550"/>
                <a:gd name="connsiteX53" fmla="*/ 167601 w 337539"/>
                <a:gd name="connsiteY53" fmla="*/ 25400 h 336550"/>
                <a:gd name="connsiteX54" fmla="*/ 168770 w 337539"/>
                <a:gd name="connsiteY54" fmla="*/ 0 h 336550"/>
                <a:gd name="connsiteX55" fmla="*/ 237249 w 337539"/>
                <a:gd name="connsiteY55" fmla="*/ 14461 h 336550"/>
                <a:gd name="connsiteX56" fmla="*/ 325481 w 337539"/>
                <a:gd name="connsiteY56" fmla="*/ 107801 h 336550"/>
                <a:gd name="connsiteX57" fmla="*/ 322848 w 337539"/>
                <a:gd name="connsiteY57" fmla="*/ 236637 h 336550"/>
                <a:gd name="connsiteX58" fmla="*/ 308362 w 337539"/>
                <a:gd name="connsiteY58" fmla="*/ 261615 h 336550"/>
                <a:gd name="connsiteX59" fmla="*/ 305728 w 337539"/>
                <a:gd name="connsiteY59" fmla="*/ 266874 h 336550"/>
                <a:gd name="connsiteX60" fmla="*/ 168770 w 337539"/>
                <a:gd name="connsiteY60" fmla="*/ 336550 h 336550"/>
                <a:gd name="connsiteX61" fmla="*/ 100290 w 337539"/>
                <a:gd name="connsiteY61" fmla="*/ 322089 h 336550"/>
                <a:gd name="connsiteX62" fmla="*/ 12058 w 337539"/>
                <a:gd name="connsiteY62" fmla="*/ 228749 h 336550"/>
                <a:gd name="connsiteX63" fmla="*/ 14691 w 337539"/>
                <a:gd name="connsiteY63" fmla="*/ 99913 h 336550"/>
                <a:gd name="connsiteX64" fmla="*/ 168770 w 337539"/>
                <a:gd name="connsiteY64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37539" h="336550">
                  <a:moveTo>
                    <a:pt x="101959" y="249238"/>
                  </a:moveTo>
                  <a:cubicBezTo>
                    <a:pt x="94060" y="250537"/>
                    <a:pt x="84845" y="253135"/>
                    <a:pt x="78262" y="259629"/>
                  </a:cubicBezTo>
                  <a:cubicBezTo>
                    <a:pt x="75629" y="263526"/>
                    <a:pt x="74313" y="270020"/>
                    <a:pt x="74313" y="276514"/>
                  </a:cubicBezTo>
                  <a:cubicBezTo>
                    <a:pt x="86161" y="285606"/>
                    <a:pt x="98009" y="293399"/>
                    <a:pt x="111174" y="299894"/>
                  </a:cubicBezTo>
                  <a:cubicBezTo>
                    <a:pt x="116440" y="302492"/>
                    <a:pt x="123022" y="303790"/>
                    <a:pt x="128288" y="306388"/>
                  </a:cubicBezTo>
                  <a:cubicBezTo>
                    <a:pt x="116440" y="288204"/>
                    <a:pt x="107224" y="268721"/>
                    <a:pt x="101959" y="249238"/>
                  </a:cubicBezTo>
                  <a:close/>
                  <a:moveTo>
                    <a:pt x="126700" y="247650"/>
                  </a:moveTo>
                  <a:cubicBezTo>
                    <a:pt x="134592" y="269780"/>
                    <a:pt x="147746" y="291910"/>
                    <a:pt x="163530" y="311436"/>
                  </a:cubicBezTo>
                  <a:cubicBezTo>
                    <a:pt x="201676" y="312738"/>
                    <a:pt x="237191" y="299721"/>
                    <a:pt x="264813" y="274987"/>
                  </a:cubicBezTo>
                  <a:cubicBezTo>
                    <a:pt x="260867" y="274987"/>
                    <a:pt x="256921" y="274987"/>
                    <a:pt x="251660" y="274987"/>
                  </a:cubicBezTo>
                  <a:cubicBezTo>
                    <a:pt x="224037" y="274987"/>
                    <a:pt x="201676" y="267177"/>
                    <a:pt x="179315" y="260668"/>
                  </a:cubicBezTo>
                  <a:cubicBezTo>
                    <a:pt x="162215" y="254159"/>
                    <a:pt x="146431" y="248952"/>
                    <a:pt x="126700" y="247650"/>
                  </a:cubicBezTo>
                  <a:close/>
                  <a:moveTo>
                    <a:pt x="29863" y="209550"/>
                  </a:moveTo>
                  <a:cubicBezTo>
                    <a:pt x="35176" y="225137"/>
                    <a:pt x="43146" y="239424"/>
                    <a:pt x="52444" y="252413"/>
                  </a:cubicBezTo>
                  <a:cubicBezTo>
                    <a:pt x="53773" y="249815"/>
                    <a:pt x="56429" y="245919"/>
                    <a:pt x="59086" y="243321"/>
                  </a:cubicBezTo>
                  <a:cubicBezTo>
                    <a:pt x="68384" y="231631"/>
                    <a:pt x="84324" y="226436"/>
                    <a:pt x="94951" y="223838"/>
                  </a:cubicBezTo>
                  <a:cubicBezTo>
                    <a:pt x="94951" y="221240"/>
                    <a:pt x="93623" y="217343"/>
                    <a:pt x="93623" y="214746"/>
                  </a:cubicBezTo>
                  <a:cubicBezTo>
                    <a:pt x="72369" y="214746"/>
                    <a:pt x="51116" y="212148"/>
                    <a:pt x="29863" y="209550"/>
                  </a:cubicBezTo>
                  <a:close/>
                  <a:moveTo>
                    <a:pt x="312707" y="161925"/>
                  </a:moveTo>
                  <a:cubicBezTo>
                    <a:pt x="298194" y="168559"/>
                    <a:pt x="274446" y="179174"/>
                    <a:pt x="245420" y="189789"/>
                  </a:cubicBezTo>
                  <a:cubicBezTo>
                    <a:pt x="203201" y="204385"/>
                    <a:pt x="159663" y="212346"/>
                    <a:pt x="118763" y="213673"/>
                  </a:cubicBezTo>
                  <a:cubicBezTo>
                    <a:pt x="118763" y="217653"/>
                    <a:pt x="120082" y="220307"/>
                    <a:pt x="120082" y="222961"/>
                  </a:cubicBezTo>
                  <a:cubicBezTo>
                    <a:pt x="120082" y="222961"/>
                    <a:pt x="121402" y="222961"/>
                    <a:pt x="121402" y="222961"/>
                  </a:cubicBezTo>
                  <a:cubicBezTo>
                    <a:pt x="146469" y="222961"/>
                    <a:pt x="167579" y="229595"/>
                    <a:pt x="188688" y="237556"/>
                  </a:cubicBezTo>
                  <a:cubicBezTo>
                    <a:pt x="207159" y="244191"/>
                    <a:pt x="228269" y="250825"/>
                    <a:pt x="253336" y="250825"/>
                  </a:cubicBezTo>
                  <a:cubicBezTo>
                    <a:pt x="265210" y="250825"/>
                    <a:pt x="277084" y="249498"/>
                    <a:pt x="290278" y="246845"/>
                  </a:cubicBezTo>
                  <a:cubicBezTo>
                    <a:pt x="294236" y="240210"/>
                    <a:pt x="296875" y="233576"/>
                    <a:pt x="300833" y="226942"/>
                  </a:cubicBezTo>
                  <a:cubicBezTo>
                    <a:pt x="310068" y="207039"/>
                    <a:pt x="314026" y="184482"/>
                    <a:pt x="312707" y="161925"/>
                  </a:cubicBezTo>
                  <a:close/>
                  <a:moveTo>
                    <a:pt x="41891" y="101600"/>
                  </a:moveTo>
                  <a:cubicBezTo>
                    <a:pt x="39266" y="104254"/>
                    <a:pt x="37953" y="108234"/>
                    <a:pt x="36640" y="110888"/>
                  </a:cubicBezTo>
                  <a:cubicBezTo>
                    <a:pt x="27451" y="133445"/>
                    <a:pt x="23513" y="158655"/>
                    <a:pt x="26138" y="183866"/>
                  </a:cubicBezTo>
                  <a:cubicBezTo>
                    <a:pt x="47142" y="187846"/>
                    <a:pt x="68146" y="190500"/>
                    <a:pt x="90463" y="190500"/>
                  </a:cubicBezTo>
                  <a:cubicBezTo>
                    <a:pt x="90463" y="182539"/>
                    <a:pt x="90463" y="174578"/>
                    <a:pt x="91776" y="165290"/>
                  </a:cubicBezTo>
                  <a:cubicBezTo>
                    <a:pt x="78648" y="158655"/>
                    <a:pt x="55019" y="141406"/>
                    <a:pt x="44517" y="113542"/>
                  </a:cubicBezTo>
                  <a:cubicBezTo>
                    <a:pt x="43204" y="109561"/>
                    <a:pt x="41891" y="105580"/>
                    <a:pt x="41891" y="101600"/>
                  </a:cubicBezTo>
                  <a:close/>
                  <a:moveTo>
                    <a:pt x="258855" y="57150"/>
                  </a:moveTo>
                  <a:cubicBezTo>
                    <a:pt x="234977" y="72993"/>
                    <a:pt x="219058" y="95438"/>
                    <a:pt x="204466" y="115243"/>
                  </a:cubicBezTo>
                  <a:cubicBezTo>
                    <a:pt x="184568" y="144289"/>
                    <a:pt x="164670" y="173336"/>
                    <a:pt x="123547" y="173336"/>
                  </a:cubicBezTo>
                  <a:cubicBezTo>
                    <a:pt x="120894" y="173336"/>
                    <a:pt x="118241" y="173336"/>
                    <a:pt x="115588" y="173336"/>
                  </a:cubicBezTo>
                  <a:cubicBezTo>
                    <a:pt x="115588" y="178617"/>
                    <a:pt x="115588" y="183899"/>
                    <a:pt x="115588" y="190500"/>
                  </a:cubicBezTo>
                  <a:cubicBezTo>
                    <a:pt x="211099" y="185219"/>
                    <a:pt x="286712" y="148250"/>
                    <a:pt x="309263" y="136368"/>
                  </a:cubicBezTo>
                  <a:cubicBezTo>
                    <a:pt x="301304" y="104681"/>
                    <a:pt x="284059" y="76954"/>
                    <a:pt x="258855" y="57150"/>
                  </a:cubicBezTo>
                  <a:close/>
                  <a:moveTo>
                    <a:pt x="136226" y="28575"/>
                  </a:moveTo>
                  <a:cubicBezTo>
                    <a:pt x="111008" y="35174"/>
                    <a:pt x="88444" y="47051"/>
                    <a:pt x="69863" y="62888"/>
                  </a:cubicBezTo>
                  <a:cubicBezTo>
                    <a:pt x="55263" y="99841"/>
                    <a:pt x="76499" y="123596"/>
                    <a:pt x="95081" y="138113"/>
                  </a:cubicBezTo>
                  <a:cubicBezTo>
                    <a:pt x="103044" y="91922"/>
                    <a:pt x="121626" y="52330"/>
                    <a:pt x="136226" y="28575"/>
                  </a:cubicBezTo>
                  <a:close/>
                  <a:moveTo>
                    <a:pt x="167601" y="25400"/>
                  </a:moveTo>
                  <a:cubicBezTo>
                    <a:pt x="158361" y="39858"/>
                    <a:pt x="128003" y="87176"/>
                    <a:pt x="118763" y="147638"/>
                  </a:cubicBezTo>
                  <a:cubicBezTo>
                    <a:pt x="120083" y="147638"/>
                    <a:pt x="122723" y="147638"/>
                    <a:pt x="124043" y="147638"/>
                  </a:cubicBezTo>
                  <a:cubicBezTo>
                    <a:pt x="151762" y="147638"/>
                    <a:pt x="164961" y="127922"/>
                    <a:pt x="184760" y="101634"/>
                  </a:cubicBezTo>
                  <a:cubicBezTo>
                    <a:pt x="197960" y="81919"/>
                    <a:pt x="212479" y="59574"/>
                    <a:pt x="236238" y="42487"/>
                  </a:cubicBezTo>
                  <a:cubicBezTo>
                    <a:pt x="233598" y="41173"/>
                    <a:pt x="230958" y="38544"/>
                    <a:pt x="226999" y="37229"/>
                  </a:cubicBezTo>
                  <a:cubicBezTo>
                    <a:pt x="208519" y="29343"/>
                    <a:pt x="188720" y="25400"/>
                    <a:pt x="168921" y="25400"/>
                  </a:cubicBezTo>
                  <a:cubicBezTo>
                    <a:pt x="168921" y="25400"/>
                    <a:pt x="167601" y="25400"/>
                    <a:pt x="167601" y="25400"/>
                  </a:cubicBezTo>
                  <a:close/>
                  <a:moveTo>
                    <a:pt x="168770" y="0"/>
                  </a:moveTo>
                  <a:cubicBezTo>
                    <a:pt x="192474" y="0"/>
                    <a:pt x="216178" y="5258"/>
                    <a:pt x="237249" y="14461"/>
                  </a:cubicBezTo>
                  <a:cubicBezTo>
                    <a:pt x="278073" y="32866"/>
                    <a:pt x="309679" y="65732"/>
                    <a:pt x="325481" y="107801"/>
                  </a:cubicBezTo>
                  <a:cubicBezTo>
                    <a:pt x="342601" y="149870"/>
                    <a:pt x="341284" y="195883"/>
                    <a:pt x="322848" y="236637"/>
                  </a:cubicBezTo>
                  <a:cubicBezTo>
                    <a:pt x="318897" y="245839"/>
                    <a:pt x="313629" y="253727"/>
                    <a:pt x="308362" y="261615"/>
                  </a:cubicBezTo>
                  <a:cubicBezTo>
                    <a:pt x="308362" y="261615"/>
                    <a:pt x="308362" y="261615"/>
                    <a:pt x="305728" y="266874"/>
                  </a:cubicBezTo>
                  <a:cubicBezTo>
                    <a:pt x="274122" y="310257"/>
                    <a:pt x="222763" y="336550"/>
                    <a:pt x="168770" y="336550"/>
                  </a:cubicBezTo>
                  <a:cubicBezTo>
                    <a:pt x="145065" y="336550"/>
                    <a:pt x="121361" y="331292"/>
                    <a:pt x="100290" y="322089"/>
                  </a:cubicBezTo>
                  <a:cubicBezTo>
                    <a:pt x="59466" y="303684"/>
                    <a:pt x="27861" y="270818"/>
                    <a:pt x="12058" y="228749"/>
                  </a:cubicBezTo>
                  <a:cubicBezTo>
                    <a:pt x="-5062" y="186680"/>
                    <a:pt x="-3745" y="140667"/>
                    <a:pt x="14691" y="99913"/>
                  </a:cubicBezTo>
                  <a:cubicBezTo>
                    <a:pt x="42346" y="39439"/>
                    <a:pt x="102924" y="0"/>
                    <a:pt x="1687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: 形状 25"/>
            <p:cNvSpPr>
              <a:spLocks noChangeAspect="1"/>
            </p:cNvSpPr>
            <p:nvPr/>
          </p:nvSpPr>
          <p:spPr bwMode="auto">
            <a:xfrm>
              <a:off x="7473242" y="4716513"/>
              <a:ext cx="460752" cy="458588"/>
            </a:xfrm>
            <a:custGeom>
              <a:avLst/>
              <a:gdLst>
                <a:gd name="connsiteX0" fmla="*/ 241300 w 338138"/>
                <a:gd name="connsiteY0" fmla="*/ 103187 h 336550"/>
                <a:gd name="connsiteX1" fmla="*/ 152400 w 338138"/>
                <a:gd name="connsiteY1" fmla="*/ 193675 h 336550"/>
                <a:gd name="connsiteX2" fmla="*/ 96837 w 338138"/>
                <a:gd name="connsiteY2" fmla="*/ 136525 h 336550"/>
                <a:gd name="connsiteX3" fmla="*/ 77787 w 338138"/>
                <a:gd name="connsiteY3" fmla="*/ 157162 h 336550"/>
                <a:gd name="connsiteX4" fmla="*/ 152400 w 338138"/>
                <a:gd name="connsiteY4" fmla="*/ 233362 h 336550"/>
                <a:gd name="connsiteX5" fmla="*/ 261937 w 338138"/>
                <a:gd name="connsiteY5" fmla="*/ 123825 h 336550"/>
                <a:gd name="connsiteX6" fmla="*/ 241301 w 338138"/>
                <a:gd name="connsiteY6" fmla="*/ 77787 h 336550"/>
                <a:gd name="connsiteX7" fmla="*/ 287338 w 338138"/>
                <a:gd name="connsiteY7" fmla="*/ 123825 h 336550"/>
                <a:gd name="connsiteX8" fmla="*/ 152400 w 338138"/>
                <a:gd name="connsiteY8" fmla="*/ 258762 h 336550"/>
                <a:gd name="connsiteX9" fmla="*/ 50800 w 338138"/>
                <a:gd name="connsiteY9" fmla="*/ 157162 h 336550"/>
                <a:gd name="connsiteX10" fmla="*/ 96838 w 338138"/>
                <a:gd name="connsiteY10" fmla="*/ 111125 h 336550"/>
                <a:gd name="connsiteX11" fmla="*/ 152400 w 338138"/>
                <a:gd name="connsiteY11" fmla="*/ 165100 h 336550"/>
                <a:gd name="connsiteX12" fmla="*/ 169069 w 338138"/>
                <a:gd name="connsiteY12" fmla="*/ 19050 h 336550"/>
                <a:gd name="connsiteX13" fmla="*/ 19050 w 338138"/>
                <a:gd name="connsiteY13" fmla="*/ 169069 h 336550"/>
                <a:gd name="connsiteX14" fmla="*/ 169069 w 338138"/>
                <a:gd name="connsiteY14" fmla="*/ 319088 h 336550"/>
                <a:gd name="connsiteX15" fmla="*/ 319088 w 338138"/>
                <a:gd name="connsiteY15" fmla="*/ 169069 h 336550"/>
                <a:gd name="connsiteX16" fmla="*/ 169069 w 338138"/>
                <a:gd name="connsiteY16" fmla="*/ 19050 h 336550"/>
                <a:gd name="connsiteX17" fmla="*/ 169069 w 338138"/>
                <a:gd name="connsiteY17" fmla="*/ 0 h 336550"/>
                <a:gd name="connsiteX18" fmla="*/ 338138 w 338138"/>
                <a:gd name="connsiteY18" fmla="*/ 168275 h 336550"/>
                <a:gd name="connsiteX19" fmla="*/ 169069 w 338138"/>
                <a:gd name="connsiteY19" fmla="*/ 336550 h 336550"/>
                <a:gd name="connsiteX20" fmla="*/ 0 w 338138"/>
                <a:gd name="connsiteY20" fmla="*/ 168275 h 336550"/>
                <a:gd name="connsiteX21" fmla="*/ 169069 w 338138"/>
                <a:gd name="connsiteY2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8138" h="336550">
                  <a:moveTo>
                    <a:pt x="241300" y="103187"/>
                  </a:moveTo>
                  <a:lnTo>
                    <a:pt x="152400" y="193675"/>
                  </a:lnTo>
                  <a:lnTo>
                    <a:pt x="96837" y="136525"/>
                  </a:lnTo>
                  <a:lnTo>
                    <a:pt x="77787" y="157162"/>
                  </a:lnTo>
                  <a:lnTo>
                    <a:pt x="152400" y="233362"/>
                  </a:lnTo>
                  <a:lnTo>
                    <a:pt x="261937" y="123825"/>
                  </a:lnTo>
                  <a:close/>
                  <a:moveTo>
                    <a:pt x="241301" y="77787"/>
                  </a:moveTo>
                  <a:lnTo>
                    <a:pt x="287338" y="123825"/>
                  </a:lnTo>
                  <a:lnTo>
                    <a:pt x="152400" y="258762"/>
                  </a:lnTo>
                  <a:lnTo>
                    <a:pt x="50800" y="157162"/>
                  </a:lnTo>
                  <a:lnTo>
                    <a:pt x="96838" y="111125"/>
                  </a:lnTo>
                  <a:lnTo>
                    <a:pt x="152400" y="165100"/>
                  </a:lnTo>
                  <a:close/>
                  <a:moveTo>
                    <a:pt x="169069" y="19050"/>
                  </a:moveTo>
                  <a:cubicBezTo>
                    <a:pt x="86216" y="19050"/>
                    <a:pt x="19050" y="86216"/>
                    <a:pt x="19050" y="169069"/>
                  </a:cubicBezTo>
                  <a:cubicBezTo>
                    <a:pt x="19050" y="251922"/>
                    <a:pt x="86216" y="319088"/>
                    <a:pt x="169069" y="319088"/>
                  </a:cubicBezTo>
                  <a:cubicBezTo>
                    <a:pt x="251922" y="319088"/>
                    <a:pt x="319088" y="251922"/>
                    <a:pt x="319088" y="169069"/>
                  </a:cubicBezTo>
                  <a:cubicBezTo>
                    <a:pt x="319088" y="86216"/>
                    <a:pt x="251922" y="19050"/>
                    <a:pt x="169069" y="19050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2714" y="1032992"/>
            <a:ext cx="8078573" cy="3020516"/>
            <a:chOff x="532714" y="1032992"/>
            <a:chExt cx="8078573" cy="3020516"/>
          </a:xfrm>
        </p:grpSpPr>
        <p:grpSp>
          <p:nvGrpSpPr>
            <p:cNvPr id="5" name="组合 4"/>
            <p:cNvGrpSpPr/>
            <p:nvPr/>
          </p:nvGrpSpPr>
          <p:grpSpPr>
            <a:xfrm>
              <a:off x="6412732" y="1032992"/>
              <a:ext cx="2173194" cy="661253"/>
              <a:chOff x="8550308" y="1903956"/>
              <a:chExt cx="2897592" cy="881671"/>
            </a:xfrm>
          </p:grpSpPr>
          <p:sp>
            <p:nvSpPr>
              <p:cNvPr id="15" name="文本框 60"/>
              <p:cNvSpPr txBox="1"/>
              <p:nvPr/>
            </p:nvSpPr>
            <p:spPr>
              <a:xfrm>
                <a:off x="8550308" y="1903956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8550308" y="2180954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424624" y="3389694"/>
              <a:ext cx="2186663" cy="661253"/>
              <a:chOff x="8566165" y="4068958"/>
              <a:chExt cx="2915550" cy="881671"/>
            </a:xfrm>
          </p:grpSpPr>
          <p:sp>
            <p:nvSpPr>
              <p:cNvPr id="13" name="文本框 62"/>
              <p:cNvSpPr txBox="1"/>
              <p:nvPr/>
            </p:nvSpPr>
            <p:spPr>
              <a:xfrm>
                <a:off x="8566165" y="4068958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566165" y="4345956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32714" y="1089682"/>
              <a:ext cx="2176511" cy="661253"/>
              <a:chOff x="710285" y="1979542"/>
              <a:chExt cx="2902014" cy="881671"/>
            </a:xfrm>
          </p:grpSpPr>
          <p:sp>
            <p:nvSpPr>
              <p:cNvPr id="11" name="文本框 56"/>
              <p:cNvSpPr txBox="1"/>
              <p:nvPr/>
            </p:nvSpPr>
            <p:spPr>
              <a:xfrm>
                <a:off x="710285" y="1979542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10285" y="2256540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32714" y="3392255"/>
              <a:ext cx="2141672" cy="661253"/>
              <a:chOff x="710285" y="4072373"/>
              <a:chExt cx="2855562" cy="881671"/>
            </a:xfrm>
          </p:grpSpPr>
          <p:sp>
            <p:nvSpPr>
              <p:cNvPr id="9" name="文本框 58"/>
              <p:cNvSpPr txBox="1"/>
              <p:nvPr/>
            </p:nvSpPr>
            <p:spPr>
              <a:xfrm>
                <a:off x="710285" y="4072373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lnSpcReduction="1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710285" y="4349371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44509" y="1035495"/>
            <a:ext cx="3624742" cy="3686309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GB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4572001" y="1229720"/>
            <a:ext cx="566143" cy="368155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3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4572001" y="2364870"/>
            <a:ext cx="504789" cy="577334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3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31310" y="1313608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1" y="1659857"/>
            <a:ext cx="3751949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1310" y="2616371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4572001" y="3581792"/>
            <a:ext cx="510367" cy="468560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5" tIns="34288" rIns="68575" bIns="34288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3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40727" y="2949544"/>
            <a:ext cx="3751949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31310" y="3816072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40727" y="4100819"/>
            <a:ext cx="3751949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"/>
          <p:cNvGrpSpPr/>
          <p:nvPr/>
        </p:nvGrpSpPr>
        <p:grpSpPr>
          <a:xfrm>
            <a:off x="1344001" y="1688218"/>
            <a:ext cx="6631219" cy="2771313"/>
            <a:chOff x="860293" y="2145948"/>
            <a:chExt cx="7968822" cy="4500628"/>
          </a:xfrm>
        </p:grpSpPr>
        <p:sp>
          <p:nvSpPr>
            <p:cNvPr id="6" name="任意多边形 5"/>
            <p:cNvSpPr/>
            <p:nvPr/>
          </p:nvSpPr>
          <p:spPr>
            <a:xfrm rot="5400000" flipH="1" flipV="1">
              <a:off x="1074600" y="1931641"/>
              <a:ext cx="2364963" cy="2793578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5400000" flipH="1" flipV="1">
              <a:off x="3644522" y="1931641"/>
              <a:ext cx="2364963" cy="2793578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7"/>
            <p:cNvSpPr/>
            <p:nvPr/>
          </p:nvSpPr>
          <p:spPr>
            <a:xfrm rot="5400000" flipH="1" flipV="1">
              <a:off x="6214443" y="1931639"/>
              <a:ext cx="2364963" cy="2793582"/>
            </a:xfrm>
            <a:custGeom>
              <a:avLst/>
              <a:gdLst>
                <a:gd name="connsiteX0" fmla="*/ 0 w 2449284"/>
                <a:gd name="connsiteY0" fmla="*/ 0 h 1420590"/>
                <a:gd name="connsiteX1" fmla="*/ 2449284 w 2449284"/>
                <a:gd name="connsiteY1" fmla="*/ 0 h 1420590"/>
                <a:gd name="connsiteX2" fmla="*/ 2449284 w 2449284"/>
                <a:gd name="connsiteY2" fmla="*/ 653150 h 1420590"/>
                <a:gd name="connsiteX3" fmla="*/ 2449284 w 2449284"/>
                <a:gd name="connsiteY3" fmla="*/ 919843 h 1420590"/>
                <a:gd name="connsiteX4" fmla="*/ 2449284 w 2449284"/>
                <a:gd name="connsiteY4" fmla="*/ 1036870 h 1420590"/>
                <a:gd name="connsiteX5" fmla="*/ 1224642 w 2449284"/>
                <a:gd name="connsiteY5" fmla="*/ 1420590 h 1420590"/>
                <a:gd name="connsiteX6" fmla="*/ 0 w 2449284"/>
                <a:gd name="connsiteY6" fmla="*/ 1036870 h 1420590"/>
                <a:gd name="connsiteX7" fmla="*/ 0 w 2449284"/>
                <a:gd name="connsiteY7" fmla="*/ 919843 h 1420590"/>
                <a:gd name="connsiteX8" fmla="*/ 0 w 2449284"/>
                <a:gd name="connsiteY8" fmla="*/ 653150 h 142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9284" h="1420590">
                  <a:moveTo>
                    <a:pt x="0" y="0"/>
                  </a:moveTo>
                  <a:lnTo>
                    <a:pt x="2449284" y="0"/>
                  </a:lnTo>
                  <a:lnTo>
                    <a:pt x="2449284" y="653150"/>
                  </a:lnTo>
                  <a:lnTo>
                    <a:pt x="2449284" y="919843"/>
                  </a:lnTo>
                  <a:lnTo>
                    <a:pt x="2449284" y="1036870"/>
                  </a:lnTo>
                  <a:lnTo>
                    <a:pt x="1224642" y="1420590"/>
                  </a:lnTo>
                  <a:lnTo>
                    <a:pt x="0" y="1036870"/>
                  </a:lnTo>
                  <a:lnTo>
                    <a:pt x="0" y="919843"/>
                  </a:lnTo>
                  <a:lnTo>
                    <a:pt x="0" y="653150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13"/>
            <p:cNvSpPr txBox="1"/>
            <p:nvPr/>
          </p:nvSpPr>
          <p:spPr>
            <a:xfrm>
              <a:off x="1728623" y="4633768"/>
              <a:ext cx="869169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1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5"/>
            <p:cNvSpPr txBox="1"/>
            <p:nvPr/>
          </p:nvSpPr>
          <p:spPr>
            <a:xfrm>
              <a:off x="6868467" y="4633768"/>
              <a:ext cx="869169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1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24"/>
            <p:cNvSpPr txBox="1"/>
            <p:nvPr/>
          </p:nvSpPr>
          <p:spPr>
            <a:xfrm>
              <a:off x="4301724" y="4649400"/>
              <a:ext cx="869169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1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25"/>
            <p:cNvSpPr txBox="1"/>
            <p:nvPr/>
          </p:nvSpPr>
          <p:spPr>
            <a:xfrm>
              <a:off x="1403639" y="5147083"/>
              <a:ext cx="2244582" cy="14495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endParaRPr lang="en-US" altLang="zh-CN" sz="15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here to add you to the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narrative  thought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 here to  add   you to the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  narrative   thought</a:t>
              </a:r>
              <a:endParaRPr lang="en-US" altLang="zh-CN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6"/>
            <p:cNvSpPr txBox="1"/>
            <p:nvPr/>
          </p:nvSpPr>
          <p:spPr>
            <a:xfrm>
              <a:off x="3994086" y="5023974"/>
              <a:ext cx="2244582" cy="157446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endParaRPr lang="en-US" altLang="zh-CN" sz="21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here to add you to the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narrative  thought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 here to  add   you to the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  narrative   thought</a:t>
              </a:r>
              <a:endParaRPr lang="en-US" altLang="zh-CN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7"/>
            <p:cNvSpPr txBox="1"/>
            <p:nvPr/>
          </p:nvSpPr>
          <p:spPr>
            <a:xfrm>
              <a:off x="6584533" y="5147083"/>
              <a:ext cx="2244582" cy="1499493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</a:t>
              </a:r>
              <a:endParaRPr lang="en-US" altLang="zh-CN" sz="15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here to add you to the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narrative  thought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  here to  add   you to the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Center of the    narrative   thought</a:t>
              </a:r>
              <a:endParaRPr lang="en-US" altLang="zh-CN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33"/>
            <p:cNvSpPr txBox="1"/>
            <p:nvPr/>
          </p:nvSpPr>
          <p:spPr>
            <a:xfrm>
              <a:off x="1398364" y="3068490"/>
              <a:ext cx="1516422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34"/>
            <p:cNvSpPr txBox="1"/>
            <p:nvPr/>
          </p:nvSpPr>
          <p:spPr>
            <a:xfrm>
              <a:off x="3960258" y="3068490"/>
              <a:ext cx="1516422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35"/>
            <p:cNvSpPr txBox="1"/>
            <p:nvPr/>
          </p:nvSpPr>
          <p:spPr>
            <a:xfrm>
              <a:off x="6559047" y="3054933"/>
              <a:ext cx="1516422" cy="6747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1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900050" y="1490388"/>
            <a:ext cx="3530209" cy="2432513"/>
            <a:chOff x="4900050" y="1490388"/>
            <a:chExt cx="3530209" cy="2432513"/>
          </a:xfrm>
        </p:grpSpPr>
        <p:sp>
          <p:nvSpPr>
            <p:cNvPr id="6" name="TextBox 23"/>
            <p:cNvSpPr txBox="1"/>
            <p:nvPr/>
          </p:nvSpPr>
          <p:spPr>
            <a:xfrm>
              <a:off x="5354995" y="1511287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此部分内容作为文字排版占位显示（建议使用主题字体）通常规则为在</a:t>
              </a:r>
              <a:r>
                <a:rPr lang="en-US" altLang="zh-CN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文档下中英文各使用一种字体以保持全文档统一</a:t>
              </a:r>
              <a:endParaRPr lang="zh-CN" altLang="en-US" sz="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24"/>
            <p:cNvSpPr/>
            <p:nvPr/>
          </p:nvSpPr>
          <p:spPr>
            <a:xfrm>
              <a:off x="4900914" y="1490388"/>
              <a:ext cx="426575" cy="4265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25"/>
            <p:cNvSpPr txBox="1"/>
            <p:nvPr/>
          </p:nvSpPr>
          <p:spPr>
            <a:xfrm>
              <a:off x="5354995" y="2183328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此部分内容作为文字排版占位显示（建议使用主题字体）通常规则为在</a:t>
              </a:r>
              <a:r>
                <a:rPr lang="en-US" altLang="zh-CN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文档下中英文各使用一种字体以保持全文档统一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Oval 26"/>
            <p:cNvSpPr/>
            <p:nvPr/>
          </p:nvSpPr>
          <p:spPr>
            <a:xfrm>
              <a:off x="4900914" y="2162428"/>
              <a:ext cx="426575" cy="4265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5354995" y="2845184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此部分内容作为文字排版占位显示（建议使用主题字体）通常规则为在</a:t>
              </a:r>
              <a:r>
                <a:rPr lang="en-US" altLang="zh-CN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文档下中英文各使用一种字体以保持全文档统一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28"/>
            <p:cNvSpPr/>
            <p:nvPr/>
          </p:nvSpPr>
          <p:spPr>
            <a:xfrm>
              <a:off x="4900914" y="2824285"/>
              <a:ext cx="426575" cy="4265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29"/>
            <p:cNvSpPr txBox="1"/>
            <p:nvPr/>
          </p:nvSpPr>
          <p:spPr>
            <a:xfrm>
              <a:off x="5354995" y="3517225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此部分内容作为文字排版占位显示（建议使用主题字体）通常规则为在</a:t>
              </a:r>
              <a:r>
                <a:rPr lang="en-US" altLang="zh-CN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7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文档下中英文各使用一种字体以保持全文档统一</a:t>
              </a:r>
              <a:endParaRPr lang="zh-CN" altLang="en-US" sz="7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30"/>
            <p:cNvSpPr/>
            <p:nvPr/>
          </p:nvSpPr>
          <p:spPr>
            <a:xfrm>
              <a:off x="4900914" y="3496326"/>
              <a:ext cx="426575" cy="42657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31"/>
            <p:cNvSpPr txBox="1"/>
            <p:nvPr/>
          </p:nvSpPr>
          <p:spPr>
            <a:xfrm>
              <a:off x="4900914" y="1563163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32"/>
            <p:cNvSpPr txBox="1"/>
            <p:nvPr/>
          </p:nvSpPr>
          <p:spPr>
            <a:xfrm>
              <a:off x="4900050" y="2237066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70%</a:t>
              </a:r>
              <a:endParaRPr 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33"/>
            <p:cNvSpPr txBox="1"/>
            <p:nvPr/>
          </p:nvSpPr>
          <p:spPr>
            <a:xfrm>
              <a:off x="4903218" y="2898922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1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sz="1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34"/>
            <p:cNvSpPr txBox="1"/>
            <p:nvPr/>
          </p:nvSpPr>
          <p:spPr>
            <a:xfrm>
              <a:off x="4900050" y="3570964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en-US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09035" y="1359511"/>
            <a:ext cx="4054409" cy="2247946"/>
            <a:chOff x="309035" y="1359511"/>
            <a:chExt cx="4054409" cy="2247946"/>
          </a:xfrm>
        </p:grpSpPr>
        <p:sp>
          <p:nvSpPr>
            <p:cNvPr id="4" name="TextBox 8"/>
            <p:cNvSpPr txBox="1"/>
            <p:nvPr/>
          </p:nvSpPr>
          <p:spPr>
            <a:xfrm>
              <a:off x="309035" y="2886385"/>
              <a:ext cx="4054409" cy="396262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9"/>
            <p:cNvSpPr txBox="1"/>
            <p:nvPr/>
          </p:nvSpPr>
          <p:spPr>
            <a:xfrm>
              <a:off x="1771870" y="2594450"/>
              <a:ext cx="1177245" cy="276999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 algn="ctr"/>
              <a:r>
                <a:rPr lang="zh-CN" altLang="en-US"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Group 41"/>
            <p:cNvGrpSpPr/>
            <p:nvPr/>
          </p:nvGrpSpPr>
          <p:grpSpPr>
            <a:xfrm>
              <a:off x="500271" y="1776195"/>
              <a:ext cx="3752041" cy="757063"/>
              <a:chOff x="38765" y="1803577"/>
              <a:chExt cx="8847120" cy="1471937"/>
            </a:xfrm>
          </p:grpSpPr>
          <p:sp>
            <p:nvSpPr>
              <p:cNvPr id="33" name="Freeform: Shape 37"/>
              <p:cNvSpPr/>
              <p:nvPr/>
            </p:nvSpPr>
            <p:spPr>
              <a:xfrm>
                <a:off x="38765" y="1903085"/>
                <a:ext cx="6489813" cy="1358046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: Shape 38"/>
              <p:cNvSpPr/>
              <p:nvPr/>
            </p:nvSpPr>
            <p:spPr>
              <a:xfrm>
                <a:off x="1189755" y="1803577"/>
                <a:ext cx="5877136" cy="1465558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: Shape 39"/>
              <p:cNvSpPr/>
              <p:nvPr/>
            </p:nvSpPr>
            <p:spPr>
              <a:xfrm>
                <a:off x="2233303" y="1819246"/>
                <a:ext cx="5956337" cy="1450560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: Shape 40"/>
              <p:cNvSpPr/>
              <p:nvPr/>
            </p:nvSpPr>
            <p:spPr>
              <a:xfrm>
                <a:off x="3111226" y="2047372"/>
                <a:ext cx="5774659" cy="1228142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-1" fmla="*/ 21574 w 1835151"/>
                  <a:gd name="connsiteY0-2" fmla="*/ 1723829 h 1723829"/>
                  <a:gd name="connsiteX1-3" fmla="*/ 887143 w 1835151"/>
                  <a:gd name="connsiteY1-4" fmla="*/ 0 h 1723829"/>
                  <a:gd name="connsiteX2-5" fmla="*/ 1817435 w 1835151"/>
                  <a:gd name="connsiteY2-6" fmla="*/ 1723829 h 1723829"/>
                  <a:gd name="connsiteX3-7" fmla="*/ 21574 w 1835151"/>
                  <a:gd name="connsiteY3-8" fmla="*/ 1723829 h 1723829"/>
                  <a:gd name="connsiteX0-9" fmla="*/ 21574 w 1835151"/>
                  <a:gd name="connsiteY0-10" fmla="*/ 1723829 h 1723829"/>
                  <a:gd name="connsiteX1-11" fmla="*/ 887143 w 1835151"/>
                  <a:gd name="connsiteY1-12" fmla="*/ 0 h 1723829"/>
                  <a:gd name="connsiteX2-13" fmla="*/ 1817435 w 1835151"/>
                  <a:gd name="connsiteY2-14" fmla="*/ 1723829 h 1723829"/>
                  <a:gd name="connsiteX3-15" fmla="*/ 21574 w 1835151"/>
                  <a:gd name="connsiteY3-16" fmla="*/ 1723829 h 1723829"/>
                  <a:gd name="connsiteX0-17" fmla="*/ 21574 w 1817435"/>
                  <a:gd name="connsiteY0-18" fmla="*/ 1723829 h 1723829"/>
                  <a:gd name="connsiteX1-19" fmla="*/ 887143 w 1817435"/>
                  <a:gd name="connsiteY1-20" fmla="*/ 0 h 1723829"/>
                  <a:gd name="connsiteX2-21" fmla="*/ 1817435 w 1817435"/>
                  <a:gd name="connsiteY2-22" fmla="*/ 1723829 h 1723829"/>
                  <a:gd name="connsiteX3-23" fmla="*/ 21574 w 1817435"/>
                  <a:gd name="connsiteY3-24" fmla="*/ 1723829 h 1723829"/>
                  <a:gd name="connsiteX0-25" fmla="*/ 0 w 1795861"/>
                  <a:gd name="connsiteY0-26" fmla="*/ 1723829 h 1723835"/>
                  <a:gd name="connsiteX1-27" fmla="*/ 865569 w 1795861"/>
                  <a:gd name="connsiteY1-28" fmla="*/ 0 h 1723835"/>
                  <a:gd name="connsiteX2-29" fmla="*/ 1795861 w 1795861"/>
                  <a:gd name="connsiteY2-30" fmla="*/ 1723829 h 1723835"/>
                  <a:gd name="connsiteX3-31" fmla="*/ 0 w 1795861"/>
                  <a:gd name="connsiteY3-32" fmla="*/ 1723829 h 1723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TextBox 42"/>
            <p:cNvSpPr txBox="1"/>
            <p:nvPr/>
          </p:nvSpPr>
          <p:spPr>
            <a:xfrm>
              <a:off x="1577109" y="1488848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9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en-US" sz="9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43"/>
            <p:cNvSpPr txBox="1"/>
            <p:nvPr/>
          </p:nvSpPr>
          <p:spPr>
            <a:xfrm>
              <a:off x="2005188" y="1359511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9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70%</a:t>
              </a:r>
              <a:endParaRPr lang="en-US" sz="9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2464494" y="1463851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9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en-US" sz="9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45"/>
            <p:cNvSpPr txBox="1"/>
            <p:nvPr/>
          </p:nvSpPr>
          <p:spPr>
            <a:xfrm>
              <a:off x="2825097" y="1588039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9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en-US" sz="9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Group 46"/>
            <p:cNvGrpSpPr/>
            <p:nvPr/>
          </p:nvGrpSpPr>
          <p:grpSpPr>
            <a:xfrm>
              <a:off x="1166638" y="3478283"/>
              <a:ext cx="2387702" cy="129174"/>
              <a:chOff x="3632609" y="4343239"/>
              <a:chExt cx="4541393" cy="245688"/>
            </a:xfrm>
          </p:grpSpPr>
          <p:sp>
            <p:nvSpPr>
              <p:cNvPr id="25" name="Oval 47"/>
              <p:cNvSpPr/>
              <p:nvPr/>
            </p:nvSpPr>
            <p:spPr>
              <a:xfrm>
                <a:off x="3632609" y="4388132"/>
                <a:ext cx="158953" cy="158953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Oval 48"/>
              <p:cNvSpPr/>
              <p:nvPr/>
            </p:nvSpPr>
            <p:spPr>
              <a:xfrm>
                <a:off x="4855395" y="4385779"/>
                <a:ext cx="158953" cy="158953"/>
              </a:xfrm>
              <a:prstGeom prst="ellipse">
                <a:avLst/>
              </a:pr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TextBox 49"/>
              <p:cNvSpPr txBox="1"/>
              <p:nvPr/>
            </p:nvSpPr>
            <p:spPr>
              <a:xfrm>
                <a:off x="5060262" y="4347455"/>
                <a:ext cx="631122" cy="24147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Data 2</a:t>
                </a:r>
                <a:endParaRPr 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Oval 50"/>
              <p:cNvSpPr/>
              <p:nvPr/>
            </p:nvSpPr>
            <p:spPr>
              <a:xfrm>
                <a:off x="6124010" y="4387843"/>
                <a:ext cx="158953" cy="158953"/>
              </a:xfrm>
              <a:prstGeom prst="ellipse">
                <a:avLst/>
              </a:pr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TextBox 51"/>
              <p:cNvSpPr txBox="1"/>
              <p:nvPr/>
            </p:nvSpPr>
            <p:spPr>
              <a:xfrm>
                <a:off x="6328878" y="4345304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Data 3</a:t>
                </a:r>
                <a:endParaRPr 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Oval 52"/>
              <p:cNvSpPr/>
              <p:nvPr/>
            </p:nvSpPr>
            <p:spPr>
              <a:xfrm>
                <a:off x="7338012" y="4395153"/>
                <a:ext cx="158953" cy="158953"/>
              </a:xfrm>
              <a:prstGeom prst="ellipse">
                <a:avLst/>
              </a:pr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6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53"/>
              <p:cNvSpPr txBox="1"/>
              <p:nvPr/>
            </p:nvSpPr>
            <p:spPr>
              <a:xfrm>
                <a:off x="7542880" y="4344182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Data 4</a:t>
                </a:r>
                <a:endParaRPr 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TextBox 54"/>
              <p:cNvSpPr txBox="1"/>
              <p:nvPr/>
            </p:nvSpPr>
            <p:spPr>
              <a:xfrm>
                <a:off x="3846261" y="4343239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Autofit/>
              </a:bodyPr>
              <a:lstStyle/>
              <a:p>
                <a:pPr algn="ctr"/>
                <a:r>
                  <a:rPr lang="en-US" sz="9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Data 1</a:t>
                </a:r>
                <a:endParaRPr lang="en-US" sz="9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3860037" cy="51435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2439353" y="1419622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1475656" y="2524053"/>
            <a:ext cx="2939470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34041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4535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041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535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/>
          <p:nvPr/>
        </p:nvSpPr>
        <p:spPr>
          <a:xfrm>
            <a:off x="4490991" y="816555"/>
            <a:ext cx="34289" cy="3915435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68733" y="1923634"/>
            <a:ext cx="2708229" cy="728454"/>
            <a:chOff x="2168733" y="1923634"/>
            <a:chExt cx="2708229" cy="728454"/>
          </a:xfrm>
        </p:grpSpPr>
        <p:grpSp>
          <p:nvGrpSpPr>
            <p:cNvPr id="5" name="Group 36"/>
            <p:cNvGrpSpPr/>
            <p:nvPr/>
          </p:nvGrpSpPr>
          <p:grpSpPr>
            <a:xfrm>
              <a:off x="4148508" y="1923634"/>
              <a:ext cx="728454" cy="728454"/>
              <a:chOff x="4876779" y="2512148"/>
              <a:chExt cx="971272" cy="971272"/>
            </a:xfrm>
          </p:grpSpPr>
          <p:sp>
            <p:nvSpPr>
              <p:cNvPr id="34" name="Oval 8"/>
              <p:cNvSpPr/>
              <p:nvPr/>
            </p:nvSpPr>
            <p:spPr>
              <a:xfrm>
                <a:off x="4876779" y="251214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Oval 10"/>
              <p:cNvSpPr/>
              <p:nvPr/>
            </p:nvSpPr>
            <p:spPr>
              <a:xfrm>
                <a:off x="4993478" y="2628847"/>
                <a:ext cx="737874" cy="737874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4"/>
              <p:cNvSpPr/>
              <p:nvPr/>
            </p:nvSpPr>
            <p:spPr>
              <a:xfrm>
                <a:off x="5223727" y="2794880"/>
                <a:ext cx="277375" cy="405807"/>
              </a:xfrm>
              <a:custGeom>
                <a:avLst/>
                <a:gdLst>
                  <a:gd name="connsiteX0" fmla="*/ 102012 w 208031"/>
                  <a:gd name="connsiteY0" fmla="*/ 264985 h 304355"/>
                  <a:gd name="connsiteX1" fmla="*/ 85817 w 208031"/>
                  <a:gd name="connsiteY1" fmla="*/ 283502 h 304355"/>
                  <a:gd name="connsiteX2" fmla="*/ 102012 w 208031"/>
                  <a:gd name="connsiteY2" fmla="*/ 302019 h 304355"/>
                  <a:gd name="connsiteX3" fmla="*/ 118207 w 208031"/>
                  <a:gd name="connsiteY3" fmla="*/ 283502 h 304355"/>
                  <a:gd name="connsiteX4" fmla="*/ 102012 w 208031"/>
                  <a:gd name="connsiteY4" fmla="*/ 264985 h 304355"/>
                  <a:gd name="connsiteX5" fmla="*/ 56997 w 208031"/>
                  <a:gd name="connsiteY5" fmla="*/ 57673 h 304355"/>
                  <a:gd name="connsiteX6" fmla="*/ 33778 w 208031"/>
                  <a:gd name="connsiteY6" fmla="*/ 80892 h 304355"/>
                  <a:gd name="connsiteX7" fmla="*/ 33778 w 208031"/>
                  <a:gd name="connsiteY7" fmla="*/ 231129 h 304355"/>
                  <a:gd name="connsiteX8" fmla="*/ 56997 w 208031"/>
                  <a:gd name="connsiteY8" fmla="*/ 254348 h 304355"/>
                  <a:gd name="connsiteX9" fmla="*/ 149871 w 208031"/>
                  <a:gd name="connsiteY9" fmla="*/ 254348 h 304355"/>
                  <a:gd name="connsiteX10" fmla="*/ 173090 w 208031"/>
                  <a:gd name="connsiteY10" fmla="*/ 231129 h 304355"/>
                  <a:gd name="connsiteX11" fmla="*/ 173090 w 208031"/>
                  <a:gd name="connsiteY11" fmla="*/ 80892 h 304355"/>
                  <a:gd name="connsiteX12" fmla="*/ 149871 w 208031"/>
                  <a:gd name="connsiteY12" fmla="*/ 57673 h 304355"/>
                  <a:gd name="connsiteX13" fmla="*/ 66050 w 208031"/>
                  <a:gd name="connsiteY13" fmla="*/ 20948 h 304355"/>
                  <a:gd name="connsiteX14" fmla="*/ 66050 w 208031"/>
                  <a:gd name="connsiteY14" fmla="*/ 29172 h 304355"/>
                  <a:gd name="connsiteX15" fmla="*/ 136737 w 208031"/>
                  <a:gd name="connsiteY15" fmla="*/ 29172 h 304355"/>
                  <a:gd name="connsiteX16" fmla="*/ 136737 w 208031"/>
                  <a:gd name="connsiteY16" fmla="*/ 20948 h 304355"/>
                  <a:gd name="connsiteX17" fmla="*/ 34673 w 208031"/>
                  <a:gd name="connsiteY17" fmla="*/ 0 h 304355"/>
                  <a:gd name="connsiteX18" fmla="*/ 173358 w 208031"/>
                  <a:gd name="connsiteY18" fmla="*/ 0 h 304355"/>
                  <a:gd name="connsiteX19" fmla="*/ 208031 w 208031"/>
                  <a:gd name="connsiteY19" fmla="*/ 34673 h 304355"/>
                  <a:gd name="connsiteX20" fmla="*/ 208031 w 208031"/>
                  <a:gd name="connsiteY20" fmla="*/ 269682 h 304355"/>
                  <a:gd name="connsiteX21" fmla="*/ 173358 w 208031"/>
                  <a:gd name="connsiteY21" fmla="*/ 304355 h 304355"/>
                  <a:gd name="connsiteX22" fmla="*/ 34673 w 208031"/>
                  <a:gd name="connsiteY22" fmla="*/ 304355 h 304355"/>
                  <a:gd name="connsiteX23" fmla="*/ 0 w 208031"/>
                  <a:gd name="connsiteY23" fmla="*/ 269682 h 304355"/>
                  <a:gd name="connsiteX24" fmla="*/ 0 w 208031"/>
                  <a:gd name="connsiteY24" fmla="*/ 34673 h 304355"/>
                  <a:gd name="connsiteX25" fmla="*/ 34673 w 208031"/>
                  <a:gd name="connsiteY25" fmla="*/ 0 h 30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8031" h="304355">
                    <a:moveTo>
                      <a:pt x="102012" y="264985"/>
                    </a:moveTo>
                    <a:cubicBezTo>
                      <a:pt x="93068" y="264985"/>
                      <a:pt x="85817" y="273275"/>
                      <a:pt x="85817" y="283502"/>
                    </a:cubicBezTo>
                    <a:cubicBezTo>
                      <a:pt x="85817" y="293729"/>
                      <a:pt x="93068" y="302019"/>
                      <a:pt x="102012" y="302019"/>
                    </a:cubicBezTo>
                    <a:cubicBezTo>
                      <a:pt x="110956" y="302019"/>
                      <a:pt x="118207" y="293729"/>
                      <a:pt x="118207" y="283502"/>
                    </a:cubicBezTo>
                    <a:cubicBezTo>
                      <a:pt x="118207" y="273275"/>
                      <a:pt x="110956" y="264985"/>
                      <a:pt x="102012" y="264985"/>
                    </a:cubicBezTo>
                    <a:close/>
                    <a:moveTo>
                      <a:pt x="56997" y="57673"/>
                    </a:moveTo>
                    <a:cubicBezTo>
                      <a:pt x="44174" y="57673"/>
                      <a:pt x="33778" y="68069"/>
                      <a:pt x="33778" y="80892"/>
                    </a:cubicBezTo>
                    <a:lnTo>
                      <a:pt x="33778" y="231129"/>
                    </a:lnTo>
                    <a:cubicBezTo>
                      <a:pt x="33778" y="243952"/>
                      <a:pt x="44174" y="254348"/>
                      <a:pt x="56997" y="254348"/>
                    </a:cubicBezTo>
                    <a:lnTo>
                      <a:pt x="149871" y="254348"/>
                    </a:lnTo>
                    <a:cubicBezTo>
                      <a:pt x="162694" y="254348"/>
                      <a:pt x="173090" y="243952"/>
                      <a:pt x="173090" y="231129"/>
                    </a:cubicBezTo>
                    <a:lnTo>
                      <a:pt x="173090" y="80892"/>
                    </a:lnTo>
                    <a:cubicBezTo>
                      <a:pt x="173090" y="68069"/>
                      <a:pt x="162694" y="57673"/>
                      <a:pt x="149871" y="57673"/>
                    </a:cubicBezTo>
                    <a:close/>
                    <a:moveTo>
                      <a:pt x="66050" y="20948"/>
                    </a:moveTo>
                    <a:lnTo>
                      <a:pt x="66050" y="29172"/>
                    </a:lnTo>
                    <a:lnTo>
                      <a:pt x="136737" y="29172"/>
                    </a:lnTo>
                    <a:lnTo>
                      <a:pt x="136737" y="20948"/>
                    </a:lnTo>
                    <a:close/>
                    <a:moveTo>
                      <a:pt x="34673" y="0"/>
                    </a:moveTo>
                    <a:lnTo>
                      <a:pt x="173358" y="0"/>
                    </a:lnTo>
                    <a:cubicBezTo>
                      <a:pt x="192507" y="0"/>
                      <a:pt x="208031" y="15524"/>
                      <a:pt x="208031" y="34673"/>
                    </a:cubicBezTo>
                    <a:lnTo>
                      <a:pt x="208031" y="269682"/>
                    </a:lnTo>
                    <a:cubicBezTo>
                      <a:pt x="208031" y="288831"/>
                      <a:pt x="192507" y="304355"/>
                      <a:pt x="173358" y="304355"/>
                    </a:cubicBezTo>
                    <a:lnTo>
                      <a:pt x="34673" y="304355"/>
                    </a:lnTo>
                    <a:cubicBezTo>
                      <a:pt x="15524" y="304355"/>
                      <a:pt x="0" y="288831"/>
                      <a:pt x="0" y="269682"/>
                    </a:cubicBezTo>
                    <a:lnTo>
                      <a:pt x="0" y="34673"/>
                    </a:lnTo>
                    <a:cubicBezTo>
                      <a:pt x="0" y="15524"/>
                      <a:pt x="15524" y="0"/>
                      <a:pt x="3467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9"/>
            <p:cNvGrpSpPr/>
            <p:nvPr/>
          </p:nvGrpSpPr>
          <p:grpSpPr>
            <a:xfrm>
              <a:off x="2168733" y="1953497"/>
              <a:ext cx="1979775" cy="668729"/>
              <a:chOff x="1918379" y="1734048"/>
              <a:chExt cx="2348822" cy="891638"/>
            </a:xfrm>
          </p:grpSpPr>
          <p:sp>
            <p:nvSpPr>
              <p:cNvPr id="3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 41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158794" y="991695"/>
            <a:ext cx="2699673" cy="1296166"/>
            <a:chOff x="4158794" y="991695"/>
            <a:chExt cx="2699673" cy="1296166"/>
          </a:xfrm>
        </p:grpSpPr>
        <p:grpSp>
          <p:nvGrpSpPr>
            <p:cNvPr id="7" name="Group 35"/>
            <p:cNvGrpSpPr/>
            <p:nvPr/>
          </p:nvGrpSpPr>
          <p:grpSpPr>
            <a:xfrm>
              <a:off x="4158794" y="991695"/>
              <a:ext cx="728454" cy="728454"/>
              <a:chOff x="3703843" y="1419388"/>
              <a:chExt cx="971272" cy="971272"/>
            </a:xfrm>
          </p:grpSpPr>
          <p:sp>
            <p:nvSpPr>
              <p:cNvPr id="29" name="Oval 4"/>
              <p:cNvSpPr/>
              <p:nvPr/>
            </p:nvSpPr>
            <p:spPr>
              <a:xfrm>
                <a:off x="3703843" y="141938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Oval 6"/>
              <p:cNvSpPr/>
              <p:nvPr/>
            </p:nvSpPr>
            <p:spPr>
              <a:xfrm>
                <a:off x="3820542" y="1536087"/>
                <a:ext cx="737874" cy="737874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23"/>
              <p:cNvSpPr/>
              <p:nvPr/>
            </p:nvSpPr>
            <p:spPr>
              <a:xfrm flipH="1">
                <a:off x="3980149" y="1745089"/>
                <a:ext cx="368428" cy="316537"/>
              </a:xfrm>
              <a:custGeom>
                <a:avLst/>
                <a:gdLst>
                  <a:gd name="connsiteX0" fmla="*/ 174969 w 276321"/>
                  <a:gd name="connsiteY0" fmla="*/ 216483 h 237403"/>
                  <a:gd name="connsiteX1" fmla="*/ 174969 w 276321"/>
                  <a:gd name="connsiteY1" fmla="*/ 229968 h 237403"/>
                  <a:gd name="connsiteX2" fmla="*/ 101352 w 276321"/>
                  <a:gd name="connsiteY2" fmla="*/ 229968 h 237403"/>
                  <a:gd name="connsiteX3" fmla="*/ 101352 w 276321"/>
                  <a:gd name="connsiteY3" fmla="*/ 216483 h 237403"/>
                  <a:gd name="connsiteX4" fmla="*/ 276321 w 276321"/>
                  <a:gd name="connsiteY4" fmla="*/ 209047 h 237403"/>
                  <a:gd name="connsiteX5" fmla="*/ 0 w 276321"/>
                  <a:gd name="connsiteY5" fmla="*/ 209047 h 237403"/>
                  <a:gd name="connsiteX6" fmla="*/ 0 w 276321"/>
                  <a:gd name="connsiteY6" fmla="*/ 222929 h 237403"/>
                  <a:gd name="connsiteX7" fmla="*/ 8876 w 276321"/>
                  <a:gd name="connsiteY7" fmla="*/ 237403 h 237403"/>
                  <a:gd name="connsiteX8" fmla="*/ 267445 w 276321"/>
                  <a:gd name="connsiteY8" fmla="*/ 237403 h 237403"/>
                  <a:gd name="connsiteX9" fmla="*/ 276321 w 276321"/>
                  <a:gd name="connsiteY9" fmla="*/ 222929 h 237403"/>
                  <a:gd name="connsiteX10" fmla="*/ 215868 w 276321"/>
                  <a:gd name="connsiteY10" fmla="*/ 23987 h 237403"/>
                  <a:gd name="connsiteX11" fmla="*/ 215868 w 276321"/>
                  <a:gd name="connsiteY11" fmla="*/ 170163 h 237403"/>
                  <a:gd name="connsiteX12" fmla="*/ 60453 w 276321"/>
                  <a:gd name="connsiteY12" fmla="*/ 170163 h 237403"/>
                  <a:gd name="connsiteX13" fmla="*/ 60453 w 276321"/>
                  <a:gd name="connsiteY13" fmla="*/ 23987 h 237403"/>
                  <a:gd name="connsiteX14" fmla="*/ 207026 w 276321"/>
                  <a:gd name="connsiteY14" fmla="*/ 0 h 237403"/>
                  <a:gd name="connsiteX15" fmla="*/ 69295 w 276321"/>
                  <a:gd name="connsiteY15" fmla="*/ 0 h 237403"/>
                  <a:gd name="connsiteX16" fmla="*/ 36936 w 276321"/>
                  <a:gd name="connsiteY16" fmla="*/ 32359 h 237403"/>
                  <a:gd name="connsiteX17" fmla="*/ 36936 w 276321"/>
                  <a:gd name="connsiteY17" fmla="*/ 161790 h 237403"/>
                  <a:gd name="connsiteX18" fmla="*/ 69295 w 276321"/>
                  <a:gd name="connsiteY18" fmla="*/ 194149 h 237403"/>
                  <a:gd name="connsiteX19" fmla="*/ 207026 w 276321"/>
                  <a:gd name="connsiteY19" fmla="*/ 194149 h 237403"/>
                  <a:gd name="connsiteX20" fmla="*/ 239385 w 276321"/>
                  <a:gd name="connsiteY20" fmla="*/ 161790 h 237403"/>
                  <a:gd name="connsiteX21" fmla="*/ 239385 w 276321"/>
                  <a:gd name="connsiteY21" fmla="*/ 32359 h 237403"/>
                  <a:gd name="connsiteX22" fmla="*/ 207026 w 276321"/>
                  <a:gd name="connsiteY22" fmla="*/ 0 h 237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321" h="237403">
                    <a:moveTo>
                      <a:pt x="174969" y="216483"/>
                    </a:moveTo>
                    <a:lnTo>
                      <a:pt x="174969" y="229968"/>
                    </a:lnTo>
                    <a:lnTo>
                      <a:pt x="101352" y="229968"/>
                    </a:lnTo>
                    <a:lnTo>
                      <a:pt x="101352" y="216483"/>
                    </a:lnTo>
                    <a:close/>
                    <a:moveTo>
                      <a:pt x="276321" y="209047"/>
                    </a:moveTo>
                    <a:lnTo>
                      <a:pt x="0" y="209047"/>
                    </a:lnTo>
                    <a:lnTo>
                      <a:pt x="0" y="222929"/>
                    </a:lnTo>
                    <a:cubicBezTo>
                      <a:pt x="0" y="230923"/>
                      <a:pt x="3974" y="237403"/>
                      <a:pt x="8876" y="237403"/>
                    </a:cubicBezTo>
                    <a:lnTo>
                      <a:pt x="267445" y="237403"/>
                    </a:lnTo>
                    <a:cubicBezTo>
                      <a:pt x="272347" y="237403"/>
                      <a:pt x="276321" y="230923"/>
                      <a:pt x="276321" y="222929"/>
                    </a:cubicBezTo>
                    <a:close/>
                    <a:moveTo>
                      <a:pt x="215868" y="23987"/>
                    </a:moveTo>
                    <a:lnTo>
                      <a:pt x="215868" y="170163"/>
                    </a:lnTo>
                    <a:lnTo>
                      <a:pt x="60453" y="170163"/>
                    </a:lnTo>
                    <a:lnTo>
                      <a:pt x="60453" y="23987"/>
                    </a:lnTo>
                    <a:close/>
                    <a:moveTo>
                      <a:pt x="207026" y="0"/>
                    </a:moveTo>
                    <a:lnTo>
                      <a:pt x="69295" y="0"/>
                    </a:lnTo>
                    <a:cubicBezTo>
                      <a:pt x="51424" y="0"/>
                      <a:pt x="36936" y="14488"/>
                      <a:pt x="36936" y="32359"/>
                    </a:cubicBezTo>
                    <a:lnTo>
                      <a:pt x="36936" y="161790"/>
                    </a:lnTo>
                    <a:cubicBezTo>
                      <a:pt x="36936" y="179661"/>
                      <a:pt x="51424" y="194149"/>
                      <a:pt x="69295" y="194149"/>
                    </a:cubicBezTo>
                    <a:lnTo>
                      <a:pt x="207026" y="194149"/>
                    </a:lnTo>
                    <a:cubicBezTo>
                      <a:pt x="224897" y="194149"/>
                      <a:pt x="239385" y="179661"/>
                      <a:pt x="239385" y="161790"/>
                    </a:cubicBezTo>
                    <a:lnTo>
                      <a:pt x="239385" y="32359"/>
                    </a:lnTo>
                    <a:cubicBezTo>
                      <a:pt x="239385" y="14488"/>
                      <a:pt x="224897" y="0"/>
                      <a:pt x="207026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42"/>
            <p:cNvGrpSpPr/>
            <p:nvPr/>
          </p:nvGrpSpPr>
          <p:grpSpPr>
            <a:xfrm>
              <a:off x="4887248" y="1019845"/>
              <a:ext cx="1971219" cy="1268016"/>
              <a:chOff x="7996808" y="1734930"/>
              <a:chExt cx="2348822" cy="1690688"/>
            </a:xfrm>
          </p:grpSpPr>
          <p:sp>
            <p:nvSpPr>
              <p:cNvPr id="27" name="TextBox 43"/>
              <p:cNvSpPr txBox="1"/>
              <p:nvPr/>
            </p:nvSpPr>
            <p:spPr>
              <a:xfrm>
                <a:off x="7996808" y="2058095"/>
                <a:ext cx="2348822" cy="1367523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</a:t>
                </a:r>
                <a:r>
                  <a:rPr lang="zh-CN" altLang="en-US" sz="10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）</a:t>
                </a:r>
                <a:endParaRPr lang="en-US" altLang="zh-CN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   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>
                  <a:lnSpc>
                    <a:spcPct val="120000"/>
                  </a:lnSpc>
                </a:pPr>
                <a:endPara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Rectangle 44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168733" y="3787512"/>
            <a:ext cx="2708229" cy="728454"/>
            <a:chOff x="2168733" y="3787512"/>
            <a:chExt cx="2708229" cy="728454"/>
          </a:xfrm>
        </p:grpSpPr>
        <p:grpSp>
          <p:nvGrpSpPr>
            <p:cNvPr id="9" name="Group 38"/>
            <p:cNvGrpSpPr/>
            <p:nvPr/>
          </p:nvGrpSpPr>
          <p:grpSpPr>
            <a:xfrm>
              <a:off x="4148508" y="3787512"/>
              <a:ext cx="728454" cy="728454"/>
              <a:chOff x="7301044" y="4844782"/>
              <a:chExt cx="971272" cy="971272"/>
            </a:xfrm>
          </p:grpSpPr>
          <p:sp>
            <p:nvSpPr>
              <p:cNvPr id="20" name="Oval 16"/>
              <p:cNvSpPr/>
              <p:nvPr/>
            </p:nvSpPr>
            <p:spPr>
              <a:xfrm>
                <a:off x="7301044" y="4844782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Oval 18"/>
              <p:cNvSpPr/>
              <p:nvPr/>
            </p:nvSpPr>
            <p:spPr>
              <a:xfrm>
                <a:off x="7417743" y="4961481"/>
                <a:ext cx="737874" cy="73787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22" name="Group 25"/>
              <p:cNvGrpSpPr/>
              <p:nvPr/>
            </p:nvGrpSpPr>
            <p:grpSpPr>
              <a:xfrm>
                <a:off x="7630450" y="5137375"/>
                <a:ext cx="270417" cy="311212"/>
                <a:chOff x="5947555" y="3802810"/>
                <a:chExt cx="202813" cy="233409"/>
              </a:xfrm>
            </p:grpSpPr>
            <p:sp>
              <p:nvSpPr>
                <p:cNvPr id="23" name="Freeform: Shape 26"/>
                <p:cNvSpPr/>
                <p:nvPr/>
              </p:nvSpPr>
              <p:spPr>
                <a:xfrm rot="10800000" flipH="1">
                  <a:off x="5947555" y="3802810"/>
                  <a:ext cx="202813" cy="233409"/>
                </a:xfrm>
                <a:custGeom>
                  <a:avLst/>
                  <a:gdLst>
                    <a:gd name="connsiteX0" fmla="*/ 0 w 999747"/>
                    <a:gd name="connsiteY0" fmla="*/ 0 h 1605837"/>
                    <a:gd name="connsiteX1" fmla="*/ 999747 w 999747"/>
                    <a:gd name="connsiteY1" fmla="*/ 0 h 1605837"/>
                    <a:gd name="connsiteX2" fmla="*/ 999747 w 999747"/>
                    <a:gd name="connsiteY2" fmla="*/ 0 h 1605837"/>
                    <a:gd name="connsiteX3" fmla="*/ 0 w 999747"/>
                    <a:gd name="connsiteY3" fmla="*/ 0 h 1605837"/>
                    <a:gd name="connsiteX4" fmla="*/ 0 w 999747"/>
                    <a:gd name="connsiteY4" fmla="*/ 1605837 h 1605837"/>
                    <a:gd name="connsiteX5" fmla="*/ 0 w 999747"/>
                    <a:gd name="connsiteY5" fmla="*/ 1605837 h 1605837"/>
                    <a:gd name="connsiteX6" fmla="*/ 0 w 999747"/>
                    <a:gd name="connsiteY6" fmla="*/ 0 h 1605837"/>
                    <a:gd name="connsiteX0-1" fmla="*/ 0 w 999747"/>
                    <a:gd name="connsiteY0-2" fmla="*/ 8964 h 1614801"/>
                    <a:gd name="connsiteX1-3" fmla="*/ 999747 w 999747"/>
                    <a:gd name="connsiteY1-4" fmla="*/ 8964 h 1614801"/>
                    <a:gd name="connsiteX2-5" fmla="*/ 703911 w 999747"/>
                    <a:gd name="connsiteY2-6" fmla="*/ 0 h 1614801"/>
                    <a:gd name="connsiteX3-7" fmla="*/ 0 w 999747"/>
                    <a:gd name="connsiteY3-8" fmla="*/ 8964 h 1614801"/>
                    <a:gd name="connsiteX4-9" fmla="*/ 0 w 999747"/>
                    <a:gd name="connsiteY4-10" fmla="*/ 1614801 h 1614801"/>
                    <a:gd name="connsiteX5-11" fmla="*/ 0 w 999747"/>
                    <a:gd name="connsiteY5-12" fmla="*/ 1614801 h 1614801"/>
                    <a:gd name="connsiteX6-13" fmla="*/ 0 w 999747"/>
                    <a:gd name="connsiteY6-14" fmla="*/ 8964 h 1614801"/>
                    <a:gd name="connsiteX0-15" fmla="*/ 0 w 703911"/>
                    <a:gd name="connsiteY0-16" fmla="*/ 8964 h 1614801"/>
                    <a:gd name="connsiteX1-17" fmla="*/ 703911 w 703911"/>
                    <a:gd name="connsiteY1-18" fmla="*/ 0 h 1614801"/>
                    <a:gd name="connsiteX2-19" fmla="*/ 0 w 703911"/>
                    <a:gd name="connsiteY2-20" fmla="*/ 8964 h 1614801"/>
                    <a:gd name="connsiteX3-21" fmla="*/ 0 w 703911"/>
                    <a:gd name="connsiteY3-22" fmla="*/ 1614801 h 1614801"/>
                    <a:gd name="connsiteX4-23" fmla="*/ 0 w 703911"/>
                    <a:gd name="connsiteY4-24" fmla="*/ 1614801 h 1614801"/>
                    <a:gd name="connsiteX5-25" fmla="*/ 0 w 703911"/>
                    <a:gd name="connsiteY5-26" fmla="*/ 8964 h 1614801"/>
                    <a:gd name="connsiteX0-27" fmla="*/ 0 w 703911"/>
                    <a:gd name="connsiteY0-28" fmla="*/ 8964 h 1614801"/>
                    <a:gd name="connsiteX1-29" fmla="*/ 703911 w 703911"/>
                    <a:gd name="connsiteY1-30" fmla="*/ 0 h 1614801"/>
                    <a:gd name="connsiteX2-31" fmla="*/ 0 w 703911"/>
                    <a:gd name="connsiteY2-32" fmla="*/ 8964 h 1614801"/>
                    <a:gd name="connsiteX3-33" fmla="*/ 0 w 703911"/>
                    <a:gd name="connsiteY3-34" fmla="*/ 1614801 h 1614801"/>
                    <a:gd name="connsiteX4-35" fmla="*/ 0 w 703911"/>
                    <a:gd name="connsiteY4-36" fmla="*/ 1614801 h 1614801"/>
                    <a:gd name="connsiteX5-37" fmla="*/ 0 w 703911"/>
                    <a:gd name="connsiteY5-38" fmla="*/ 8964 h 1614801"/>
                    <a:gd name="connsiteX0-39" fmla="*/ 0 w 703911"/>
                    <a:gd name="connsiteY0-40" fmla="*/ 0 h 1605837"/>
                    <a:gd name="connsiteX1-41" fmla="*/ 703911 w 703911"/>
                    <a:gd name="connsiteY1-42" fmla="*/ 8965 h 1605837"/>
                    <a:gd name="connsiteX2-43" fmla="*/ 0 w 703911"/>
                    <a:gd name="connsiteY2-44" fmla="*/ 0 h 1605837"/>
                    <a:gd name="connsiteX3-45" fmla="*/ 0 w 703911"/>
                    <a:gd name="connsiteY3-46" fmla="*/ 1605837 h 1605837"/>
                    <a:gd name="connsiteX4-47" fmla="*/ 0 w 703911"/>
                    <a:gd name="connsiteY4-48" fmla="*/ 1605837 h 1605837"/>
                    <a:gd name="connsiteX5-49" fmla="*/ 0 w 703911"/>
                    <a:gd name="connsiteY5-50" fmla="*/ 0 h 1605837"/>
                    <a:gd name="connsiteX0-51" fmla="*/ 0 w 506687"/>
                    <a:gd name="connsiteY0-52" fmla="*/ 0 h 1605837"/>
                    <a:gd name="connsiteX1-53" fmla="*/ 506687 w 506687"/>
                    <a:gd name="connsiteY1-54" fmla="*/ 1 h 1605837"/>
                    <a:gd name="connsiteX2-55" fmla="*/ 0 w 506687"/>
                    <a:gd name="connsiteY2-56" fmla="*/ 0 h 1605837"/>
                    <a:gd name="connsiteX3-57" fmla="*/ 0 w 506687"/>
                    <a:gd name="connsiteY3-58" fmla="*/ 1605837 h 1605837"/>
                    <a:gd name="connsiteX4-59" fmla="*/ 0 w 506687"/>
                    <a:gd name="connsiteY4-60" fmla="*/ 1605837 h 1605837"/>
                    <a:gd name="connsiteX5-61" fmla="*/ 0 w 506687"/>
                    <a:gd name="connsiteY5-62" fmla="*/ 0 h 160583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506687" h="1605837">
                      <a:moveTo>
                        <a:pt x="0" y="0"/>
                      </a:moveTo>
                      <a:lnTo>
                        <a:pt x="506687" y="1"/>
                      </a:lnTo>
                      <a:lnTo>
                        <a:pt x="0" y="0"/>
                      </a:lnTo>
                      <a:lnTo>
                        <a:pt x="0" y="1605837"/>
                      </a:lnTo>
                      <a:lnTo>
                        <a:pt x="0" y="16058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lowchart: Process 27"/>
                <p:cNvSpPr/>
                <p:nvPr/>
              </p:nvSpPr>
              <p:spPr>
                <a:xfrm>
                  <a:off x="5987185" y="3897158"/>
                  <a:ext cx="26900" cy="131860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lowchart: Process 28"/>
                <p:cNvSpPr/>
                <p:nvPr/>
              </p:nvSpPr>
              <p:spPr>
                <a:xfrm>
                  <a:off x="6115122" y="3804596"/>
                  <a:ext cx="30774" cy="226979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lowchart: Process 29"/>
                <p:cNvSpPr/>
                <p:nvPr/>
              </p:nvSpPr>
              <p:spPr>
                <a:xfrm>
                  <a:off x="6048416" y="3850766"/>
                  <a:ext cx="26901" cy="177728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45"/>
            <p:cNvGrpSpPr/>
            <p:nvPr/>
          </p:nvGrpSpPr>
          <p:grpSpPr>
            <a:xfrm>
              <a:off x="2168733" y="3817375"/>
              <a:ext cx="1979775" cy="668729"/>
              <a:chOff x="1918379" y="1734048"/>
              <a:chExt cx="2348822" cy="891638"/>
            </a:xfrm>
          </p:grpSpPr>
          <p:sp>
            <p:nvSpPr>
              <p:cNvPr id="18" name="TextBox 4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7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158794" y="2855573"/>
            <a:ext cx="2699673" cy="728454"/>
            <a:chOff x="4158794" y="2855573"/>
            <a:chExt cx="2699673" cy="728454"/>
          </a:xfrm>
        </p:grpSpPr>
        <p:grpSp>
          <p:nvGrpSpPr>
            <p:cNvPr id="11" name="Group 37"/>
            <p:cNvGrpSpPr/>
            <p:nvPr/>
          </p:nvGrpSpPr>
          <p:grpSpPr>
            <a:xfrm>
              <a:off x="4158794" y="2855573"/>
              <a:ext cx="728454" cy="728454"/>
              <a:chOff x="6017505" y="3607058"/>
              <a:chExt cx="971272" cy="971272"/>
            </a:xfrm>
          </p:grpSpPr>
          <p:sp>
            <p:nvSpPr>
              <p:cNvPr id="15" name="Oval 12"/>
              <p:cNvSpPr/>
              <p:nvPr/>
            </p:nvSpPr>
            <p:spPr>
              <a:xfrm>
                <a:off x="6017505" y="360705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Oval 14"/>
              <p:cNvSpPr/>
              <p:nvPr/>
            </p:nvSpPr>
            <p:spPr>
              <a:xfrm>
                <a:off x="6171679" y="3761232"/>
                <a:ext cx="662924" cy="662924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Freeform: Shape 34"/>
              <p:cNvSpPr/>
              <p:nvPr/>
            </p:nvSpPr>
            <p:spPr bwMode="auto">
              <a:xfrm>
                <a:off x="6345997" y="3891965"/>
                <a:ext cx="327376" cy="37641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4887248" y="2883722"/>
              <a:ext cx="1971219" cy="657872"/>
              <a:chOff x="7996808" y="1734930"/>
              <a:chExt cx="2348822" cy="877163"/>
            </a:xfrm>
          </p:grpSpPr>
          <p:sp>
            <p:nvSpPr>
              <p:cNvPr id="13" name="TextBox 49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Rectangle 50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med" advClick="0" advTm="0">
    <p:wip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491630"/>
            <a:ext cx="9144000" cy="1832559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cxnSp>
        <p:nvCxnSpPr>
          <p:cNvPr id="5" name="直接连接符 4"/>
          <p:cNvCxnSpPr>
            <a:stCxn id="18" idx="6"/>
            <a:endCxn id="20" idx="2"/>
          </p:cNvCxnSpPr>
          <p:nvPr/>
        </p:nvCxnSpPr>
        <p:spPr>
          <a:xfrm>
            <a:off x="1796786" y="2407909"/>
            <a:ext cx="574338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063956" y="2041495"/>
            <a:ext cx="732830" cy="732829"/>
          </a:xfrm>
          <a:prstGeom prst="ellipse">
            <a:avLst/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 dirty="0">
                <a:solidFill>
                  <a:schemeClr val="bg1">
                    <a:lumMod val="50000"/>
                  </a:schemeClr>
                </a:solidFill>
              </a:rPr>
              <a:t>关键词</a:t>
            </a:r>
            <a:endParaRPr lang="zh-CN" altLang="en-US" sz="1400" b="1" kern="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61987" y="1153617"/>
            <a:ext cx="3827170" cy="2508584"/>
            <a:chOff x="2661987" y="1153617"/>
            <a:chExt cx="3827170" cy="2508584"/>
          </a:xfrm>
        </p:grpSpPr>
        <p:sp>
          <p:nvSpPr>
            <p:cNvPr id="6" name="矩形 5"/>
            <p:cNvSpPr/>
            <p:nvPr/>
          </p:nvSpPr>
          <p:spPr>
            <a:xfrm>
              <a:off x="2661987" y="1153617"/>
              <a:ext cx="1913585" cy="1254292"/>
            </a:xfrm>
            <a:prstGeom prst="rect">
              <a:avLst/>
            </a:prstGeom>
            <a:solidFill>
              <a:schemeClr val="accent1">
                <a:alpha val="89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4575572" y="1153617"/>
              <a:ext cx="1913585" cy="1254292"/>
            </a:xfrm>
            <a:prstGeom prst="rect">
              <a:avLst/>
            </a:prstGeom>
            <a:solidFill>
              <a:schemeClr val="accent2">
                <a:alpha val="89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8" name="矩形 7"/>
            <p:cNvSpPr/>
            <p:nvPr/>
          </p:nvSpPr>
          <p:spPr>
            <a:xfrm>
              <a:off x="2661987" y="2407909"/>
              <a:ext cx="1913585" cy="1254292"/>
            </a:xfrm>
            <a:prstGeom prst="rect">
              <a:avLst/>
            </a:prstGeom>
            <a:solidFill>
              <a:schemeClr val="accent4">
                <a:alpha val="89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4575572" y="2407909"/>
              <a:ext cx="1913585" cy="1254292"/>
            </a:xfrm>
            <a:prstGeom prst="rect">
              <a:avLst/>
            </a:prstGeom>
            <a:solidFill>
              <a:schemeClr val="accent3">
                <a:alpha val="89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2788255" y="1714855"/>
              <a:ext cx="1661048" cy="361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此部分内容作为文字排版占位显示</a:t>
              </a:r>
              <a:endParaRPr lang="zh-CN" altLang="en-US" sz="1000" kern="0">
                <a:solidFill>
                  <a:schemeClr val="bg1"/>
                </a:solidFill>
              </a:endParaRPr>
            </a:p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（建议使用主题字体）</a:t>
              </a:r>
              <a:endParaRPr lang="en-US" sz="1000" kern="0" dirty="0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701840" y="1714855"/>
              <a:ext cx="1661048" cy="361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此部分内容作为文字排版占位显示</a:t>
              </a:r>
              <a:endParaRPr lang="zh-CN" altLang="en-US" sz="1000" kern="0">
                <a:solidFill>
                  <a:schemeClr val="bg1"/>
                </a:solidFill>
              </a:endParaRPr>
            </a:p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（建议使用主题字体）</a:t>
              </a:r>
              <a:endParaRPr lang="en-US" sz="1000" kern="0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788255" y="2915487"/>
              <a:ext cx="1661048" cy="361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此部分内容作为文字排版占位显示</a:t>
              </a:r>
              <a:endParaRPr lang="zh-CN" altLang="en-US" sz="1000" kern="0">
                <a:solidFill>
                  <a:schemeClr val="bg1"/>
                </a:solidFill>
              </a:endParaRPr>
            </a:p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（建议使用主题字体）</a:t>
              </a:r>
              <a:endParaRPr lang="en-US" sz="1000" kern="0" dirty="0">
                <a:solidFill>
                  <a:schemeClr val="bg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701840" y="2915487"/>
              <a:ext cx="1661048" cy="361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此部分内容作为文字排版占位显示</a:t>
              </a:r>
              <a:endParaRPr lang="zh-CN" altLang="en-US" sz="1000" kern="0">
                <a:solidFill>
                  <a:schemeClr val="bg1"/>
                </a:solidFill>
              </a:endParaRPr>
            </a:p>
            <a:p>
              <a:pPr algn="ctr">
                <a:lnSpc>
                  <a:spcPts val="1600"/>
                </a:lnSpc>
              </a:pPr>
              <a:r>
                <a:rPr lang="zh-CN" altLang="en-US" sz="1000" kern="0">
                  <a:solidFill>
                    <a:schemeClr val="bg1"/>
                  </a:solidFill>
                </a:rPr>
                <a:t>（建议使用主题字体）</a:t>
              </a:r>
              <a:endParaRPr lang="en-US" sz="1000" kern="0" dirty="0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88255" y="1461066"/>
              <a:ext cx="1661048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400" b="1" kern="0">
                  <a:solidFill>
                    <a:schemeClr val="bg1"/>
                  </a:solidFill>
                </a:rPr>
                <a:t>标题文本预设</a:t>
              </a:r>
              <a:endParaRPr lang="en-US" sz="14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01840" y="1461066"/>
              <a:ext cx="1661048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400" b="1" kern="0">
                  <a:solidFill>
                    <a:schemeClr val="bg1"/>
                  </a:solidFill>
                </a:rPr>
                <a:t>标题文本预设</a:t>
              </a:r>
              <a:endParaRPr lang="en-US" sz="14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788255" y="2661698"/>
              <a:ext cx="1661048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400" b="1" kern="0" dirty="0">
                  <a:solidFill>
                    <a:schemeClr val="bg1"/>
                  </a:solidFill>
                </a:rPr>
                <a:t>标题文本预设</a:t>
              </a:r>
              <a:endParaRPr lang="en-US" sz="14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701840" y="2661698"/>
              <a:ext cx="1661048" cy="223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zh-CN" altLang="en-US" sz="1400" b="1" kern="0">
                  <a:solidFill>
                    <a:schemeClr val="bg1"/>
                  </a:solidFill>
                </a:rPr>
                <a:t>标题文本预设</a:t>
              </a:r>
              <a:endParaRPr lang="en-US" sz="14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262939" y="2098849"/>
              <a:ext cx="618122" cy="618121"/>
            </a:xfrm>
            <a:prstGeom prst="ellipse">
              <a:avLst/>
            </a:prstGeom>
            <a:solidFill>
              <a:schemeClr val="bg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kern="0" dirty="0">
                  <a:solidFill>
                    <a:schemeClr val="bg1">
                      <a:lumMod val="50000"/>
                    </a:schemeClr>
                  </a:solidFill>
                </a:rPr>
                <a:t>关键词</a:t>
              </a:r>
              <a:endParaRPr lang="zh-CN" altLang="en-US" sz="1400" b="1" kern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7540170" y="2041495"/>
            <a:ext cx="732830" cy="732829"/>
          </a:xfrm>
          <a:prstGeom prst="ellipse">
            <a:avLst/>
          </a:prstGeom>
          <a:solidFill>
            <a:schemeClr val="bg1"/>
          </a:solidFill>
          <a:ln w="28575">
            <a:gradFill>
              <a:gsLst>
                <a:gs pos="0">
                  <a:schemeClr val="accent1"/>
                </a:gs>
                <a:gs pos="58000">
                  <a:schemeClr val="accent2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225425" indent="-225425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kern="0">
                <a:solidFill>
                  <a:schemeClr val="bg1">
                    <a:lumMod val="50000"/>
                  </a:schemeClr>
                </a:solidFill>
              </a:rPr>
              <a:t>关键词</a:t>
            </a:r>
            <a:endParaRPr lang="zh-CN" altLang="en-US" sz="1400" b="1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文本框 30"/>
          <p:cNvSpPr txBox="1"/>
          <p:nvPr/>
        </p:nvSpPr>
        <p:spPr>
          <a:xfrm>
            <a:off x="934213" y="3412662"/>
            <a:ext cx="992316" cy="28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b="1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标题文本预设</a:t>
            </a:r>
            <a:endParaRPr lang="en-US" sz="105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文本框 31"/>
          <p:cNvSpPr txBox="1"/>
          <p:nvPr/>
        </p:nvSpPr>
        <p:spPr>
          <a:xfrm>
            <a:off x="744571" y="3696479"/>
            <a:ext cx="1371600" cy="39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此部分内容作为文字排版占位显示（建议使用主题字体）。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文本框 32"/>
          <p:cNvSpPr txBox="1"/>
          <p:nvPr/>
        </p:nvSpPr>
        <p:spPr>
          <a:xfrm>
            <a:off x="7410427" y="3412662"/>
            <a:ext cx="992316" cy="281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b="1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标题文本预设</a:t>
            </a:r>
            <a:endParaRPr lang="en-US" sz="105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本框 33"/>
          <p:cNvSpPr txBox="1"/>
          <p:nvPr/>
        </p:nvSpPr>
        <p:spPr>
          <a:xfrm>
            <a:off x="7220785" y="3696479"/>
            <a:ext cx="1371600" cy="39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此部分内容作为文字排版占位显示（建议使用主题字体）。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797fe1e-e4a5-41bc-9c4b-d461cb89c987"/>
          <p:cNvGrpSpPr>
            <a:grpSpLocks noChangeAspect="1"/>
          </p:cNvGrpSpPr>
          <p:nvPr/>
        </p:nvGrpSpPr>
        <p:grpSpPr>
          <a:xfrm>
            <a:off x="980601" y="1302609"/>
            <a:ext cx="7209801" cy="2597568"/>
            <a:chOff x="1307468" y="1736812"/>
            <a:chExt cx="9613068" cy="3463424"/>
          </a:xfrm>
        </p:grpSpPr>
        <p:grpSp>
          <p:nvGrpSpPr>
            <p:cNvPr id="4" name="组合 3"/>
            <p:cNvGrpSpPr/>
            <p:nvPr/>
          </p:nvGrpSpPr>
          <p:grpSpPr>
            <a:xfrm>
              <a:off x="4406313" y="2060848"/>
              <a:ext cx="3379372" cy="3011993"/>
              <a:chOff x="4406313" y="2168993"/>
              <a:chExt cx="3379372" cy="3011993"/>
            </a:xfrm>
          </p:grpSpPr>
          <p:sp>
            <p:nvSpPr>
              <p:cNvPr id="34" name="圆: 空心 33"/>
              <p:cNvSpPr/>
              <p:nvPr/>
            </p:nvSpPr>
            <p:spPr>
              <a:xfrm>
                <a:off x="4715885" y="2248798"/>
                <a:ext cx="2786164" cy="2785458"/>
              </a:xfrm>
              <a:prstGeom prst="donut">
                <a:avLst>
                  <a:gd name="adj" fmla="val 9168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6461936" y="2169939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 rot="1800000">
                <a:off x="5092278" y="4542256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6462568" y="4543201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rot="1800000">
                <a:off x="7147900" y="3356172"/>
                <a:ext cx="637785" cy="63778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406313" y="3356022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 rot="1800000">
                <a:off x="5091645" y="2168993"/>
                <a:ext cx="637785" cy="6377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6575602" y="2339479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5205944" y="4711797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任意多边形: 形状 42"/>
              <p:cNvSpPr/>
              <p:nvPr/>
            </p:nvSpPr>
            <p:spPr>
              <a:xfrm>
                <a:off x="6576234" y="4712742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7261566" y="3525712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4519979" y="3525563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5205311" y="2338533"/>
                <a:ext cx="408124" cy="302739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4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8170814" y="1736812"/>
              <a:ext cx="2749722" cy="3463424"/>
              <a:chOff x="8170814" y="1912116"/>
              <a:chExt cx="2749722" cy="3463424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5" name="组合 24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2" name="文本框 3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3" name="矩形 3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6" name="组合 25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文本框 3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文本框 2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pPr algn="r"/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cxnSp>
            <p:nvCxnSpPr>
              <p:cNvPr id="23" name="直接连接符 22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307468" y="1736812"/>
              <a:ext cx="2713719" cy="3463424"/>
              <a:chOff x="1307468" y="1697288"/>
              <a:chExt cx="2713719" cy="3463424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文本框 4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r>
                      <a:rPr lang="zh-CN" altLang="en-US" sz="800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   </a:t>
                    </a:r>
                    <a:endParaRPr lang="en-US" altLang="zh-CN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endParaRPr lang="zh-CN" altLang="en-US" sz="8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1" name="矩形 2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4" name="组合 1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4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15" name="组合 1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4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  <a:p>
                    <a:r>
                      <a:rPr lang="zh-CN" altLang="en-US" sz="800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（建议使用主题字体）</a:t>
                    </a:r>
                    <a:endParaRPr lang="zh-CN" altLang="en-US" sz="8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200" b="1">
                        <a:solidFill>
                          <a:schemeClr val="bg1">
                            <a:lumMod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标题文本预设</a:t>
                    </a:r>
                    <a:endParaRPr lang="zh-CN" altLang="en-US" sz="1200" b="1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0" name="组合 9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1" name="直接连接符 10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任意多边形: 形状 6"/>
            <p:cNvSpPr/>
            <p:nvPr/>
          </p:nvSpPr>
          <p:spPr>
            <a:xfrm>
              <a:off x="5488305" y="2688286"/>
              <a:ext cx="1231566" cy="1225782"/>
            </a:xfrm>
            <a:custGeom>
              <a:avLst/>
              <a:gdLst>
                <a:gd name="connsiteX0" fmla="*/ 196850 w 338138"/>
                <a:gd name="connsiteY0" fmla="*/ 301625 h 336550"/>
                <a:gd name="connsiteX1" fmla="*/ 184150 w 338138"/>
                <a:gd name="connsiteY1" fmla="*/ 314325 h 336550"/>
                <a:gd name="connsiteX2" fmla="*/ 196850 w 338138"/>
                <a:gd name="connsiteY2" fmla="*/ 327025 h 336550"/>
                <a:gd name="connsiteX3" fmla="*/ 209550 w 338138"/>
                <a:gd name="connsiteY3" fmla="*/ 314325 h 336550"/>
                <a:gd name="connsiteX4" fmla="*/ 196850 w 338138"/>
                <a:gd name="connsiteY4" fmla="*/ 301625 h 336550"/>
                <a:gd name="connsiteX5" fmla="*/ 140495 w 338138"/>
                <a:gd name="connsiteY5" fmla="*/ 301625 h 336550"/>
                <a:gd name="connsiteX6" fmla="*/ 128588 w 338138"/>
                <a:gd name="connsiteY6" fmla="*/ 314325 h 336550"/>
                <a:gd name="connsiteX7" fmla="*/ 140495 w 338138"/>
                <a:gd name="connsiteY7" fmla="*/ 327025 h 336550"/>
                <a:gd name="connsiteX8" fmla="*/ 152402 w 338138"/>
                <a:gd name="connsiteY8" fmla="*/ 314325 h 336550"/>
                <a:gd name="connsiteX9" fmla="*/ 140495 w 338138"/>
                <a:gd name="connsiteY9" fmla="*/ 301625 h 336550"/>
                <a:gd name="connsiteX10" fmla="*/ 295275 w 338138"/>
                <a:gd name="connsiteY10" fmla="*/ 266700 h 336550"/>
                <a:gd name="connsiteX11" fmla="*/ 282575 w 338138"/>
                <a:gd name="connsiteY11" fmla="*/ 278607 h 336550"/>
                <a:gd name="connsiteX12" fmla="*/ 295275 w 338138"/>
                <a:gd name="connsiteY12" fmla="*/ 290514 h 336550"/>
                <a:gd name="connsiteX13" fmla="*/ 307975 w 338138"/>
                <a:gd name="connsiteY13" fmla="*/ 278607 h 336550"/>
                <a:gd name="connsiteX14" fmla="*/ 295275 w 338138"/>
                <a:gd name="connsiteY14" fmla="*/ 266700 h 336550"/>
                <a:gd name="connsiteX15" fmla="*/ 42863 w 338138"/>
                <a:gd name="connsiteY15" fmla="*/ 266700 h 336550"/>
                <a:gd name="connsiteX16" fmla="*/ 30163 w 338138"/>
                <a:gd name="connsiteY16" fmla="*/ 278607 h 336550"/>
                <a:gd name="connsiteX17" fmla="*/ 42863 w 338138"/>
                <a:gd name="connsiteY17" fmla="*/ 290514 h 336550"/>
                <a:gd name="connsiteX18" fmla="*/ 55563 w 338138"/>
                <a:gd name="connsiteY18" fmla="*/ 278607 h 336550"/>
                <a:gd name="connsiteX19" fmla="*/ 42863 w 338138"/>
                <a:gd name="connsiteY19" fmla="*/ 266700 h 336550"/>
                <a:gd name="connsiteX20" fmla="*/ 219538 w 338138"/>
                <a:gd name="connsiteY20" fmla="*/ 200025 h 336550"/>
                <a:gd name="connsiteX21" fmla="*/ 254805 w 338138"/>
                <a:gd name="connsiteY21" fmla="*/ 200025 h 336550"/>
                <a:gd name="connsiteX22" fmla="*/ 260029 w 338138"/>
                <a:gd name="connsiteY22" fmla="*/ 205303 h 336550"/>
                <a:gd name="connsiteX23" fmla="*/ 260029 w 338138"/>
                <a:gd name="connsiteY23" fmla="*/ 272596 h 336550"/>
                <a:gd name="connsiteX24" fmla="*/ 271785 w 338138"/>
                <a:gd name="connsiteY24" fmla="*/ 272596 h 336550"/>
                <a:gd name="connsiteX25" fmla="*/ 293990 w 338138"/>
                <a:gd name="connsiteY25" fmla="*/ 254124 h 336550"/>
                <a:gd name="connsiteX26" fmla="*/ 317501 w 338138"/>
                <a:gd name="connsiteY26" fmla="*/ 277874 h 336550"/>
                <a:gd name="connsiteX27" fmla="*/ 293990 w 338138"/>
                <a:gd name="connsiteY27" fmla="*/ 301625 h 336550"/>
                <a:gd name="connsiteX28" fmla="*/ 271785 w 338138"/>
                <a:gd name="connsiteY28" fmla="*/ 283152 h 336550"/>
                <a:gd name="connsiteX29" fmla="*/ 254805 w 338138"/>
                <a:gd name="connsiteY29" fmla="*/ 283152 h 336550"/>
                <a:gd name="connsiteX30" fmla="*/ 249580 w 338138"/>
                <a:gd name="connsiteY30" fmla="*/ 277874 h 336550"/>
                <a:gd name="connsiteX31" fmla="*/ 249580 w 338138"/>
                <a:gd name="connsiteY31" fmla="*/ 210581 h 336550"/>
                <a:gd name="connsiteX32" fmla="*/ 219538 w 338138"/>
                <a:gd name="connsiteY32" fmla="*/ 210581 h 336550"/>
                <a:gd name="connsiteX33" fmla="*/ 214313 w 338138"/>
                <a:gd name="connsiteY33" fmla="*/ 205303 h 336550"/>
                <a:gd name="connsiteX34" fmla="*/ 219538 w 338138"/>
                <a:gd name="connsiteY34" fmla="*/ 200025 h 336550"/>
                <a:gd name="connsiteX35" fmla="*/ 162217 w 338138"/>
                <a:gd name="connsiteY35" fmla="*/ 200025 h 336550"/>
                <a:gd name="connsiteX36" fmla="*/ 198081 w 338138"/>
                <a:gd name="connsiteY36" fmla="*/ 200025 h 336550"/>
                <a:gd name="connsiteX37" fmla="*/ 203395 w 338138"/>
                <a:gd name="connsiteY37" fmla="*/ 205276 h 336550"/>
                <a:gd name="connsiteX38" fmla="*/ 203395 w 338138"/>
                <a:gd name="connsiteY38" fmla="*/ 290604 h 336550"/>
                <a:gd name="connsiteX39" fmla="*/ 220663 w 338138"/>
                <a:gd name="connsiteY39" fmla="*/ 312921 h 336550"/>
                <a:gd name="connsiteX40" fmla="*/ 198081 w 338138"/>
                <a:gd name="connsiteY40" fmla="*/ 336550 h 336550"/>
                <a:gd name="connsiteX41" fmla="*/ 174172 w 338138"/>
                <a:gd name="connsiteY41" fmla="*/ 312921 h 336550"/>
                <a:gd name="connsiteX42" fmla="*/ 192768 w 338138"/>
                <a:gd name="connsiteY42" fmla="*/ 290604 h 336550"/>
                <a:gd name="connsiteX43" fmla="*/ 192768 w 338138"/>
                <a:gd name="connsiteY43" fmla="*/ 210527 h 336550"/>
                <a:gd name="connsiteX44" fmla="*/ 162217 w 338138"/>
                <a:gd name="connsiteY44" fmla="*/ 210527 h 336550"/>
                <a:gd name="connsiteX45" fmla="*/ 155575 w 338138"/>
                <a:gd name="connsiteY45" fmla="*/ 205276 h 336550"/>
                <a:gd name="connsiteX46" fmla="*/ 162217 w 338138"/>
                <a:gd name="connsiteY46" fmla="*/ 200025 h 336550"/>
                <a:gd name="connsiteX47" fmla="*/ 103738 w 338138"/>
                <a:gd name="connsiteY47" fmla="*/ 200025 h 336550"/>
                <a:gd name="connsiteX48" fmla="*/ 139603 w 338138"/>
                <a:gd name="connsiteY48" fmla="*/ 200025 h 336550"/>
                <a:gd name="connsiteX49" fmla="*/ 144916 w 338138"/>
                <a:gd name="connsiteY49" fmla="*/ 205276 h 336550"/>
                <a:gd name="connsiteX50" fmla="*/ 144916 w 338138"/>
                <a:gd name="connsiteY50" fmla="*/ 290604 h 336550"/>
                <a:gd name="connsiteX51" fmla="*/ 163513 w 338138"/>
                <a:gd name="connsiteY51" fmla="*/ 312921 h 336550"/>
                <a:gd name="connsiteX52" fmla="*/ 139603 w 338138"/>
                <a:gd name="connsiteY52" fmla="*/ 336550 h 336550"/>
                <a:gd name="connsiteX53" fmla="*/ 117022 w 338138"/>
                <a:gd name="connsiteY53" fmla="*/ 312921 h 336550"/>
                <a:gd name="connsiteX54" fmla="*/ 134290 w 338138"/>
                <a:gd name="connsiteY54" fmla="*/ 290604 h 336550"/>
                <a:gd name="connsiteX55" fmla="*/ 134290 w 338138"/>
                <a:gd name="connsiteY55" fmla="*/ 210527 h 336550"/>
                <a:gd name="connsiteX56" fmla="*/ 103738 w 338138"/>
                <a:gd name="connsiteY56" fmla="*/ 210527 h 336550"/>
                <a:gd name="connsiteX57" fmla="*/ 98425 w 338138"/>
                <a:gd name="connsiteY57" fmla="*/ 205276 h 336550"/>
                <a:gd name="connsiteX58" fmla="*/ 103738 w 338138"/>
                <a:gd name="connsiteY58" fmla="*/ 200025 h 336550"/>
                <a:gd name="connsiteX59" fmla="*/ 256382 w 338138"/>
                <a:gd name="connsiteY59" fmla="*/ 72732 h 336550"/>
                <a:gd name="connsiteX60" fmla="*/ 262996 w 338138"/>
                <a:gd name="connsiteY60" fmla="*/ 75319 h 336550"/>
                <a:gd name="connsiteX61" fmla="*/ 268288 w 338138"/>
                <a:gd name="connsiteY61" fmla="*/ 101189 h 336550"/>
                <a:gd name="connsiteX62" fmla="*/ 262996 w 338138"/>
                <a:gd name="connsiteY62" fmla="*/ 106363 h 336550"/>
                <a:gd name="connsiteX63" fmla="*/ 257705 w 338138"/>
                <a:gd name="connsiteY63" fmla="*/ 101189 h 336550"/>
                <a:gd name="connsiteX64" fmla="*/ 253736 w 338138"/>
                <a:gd name="connsiteY64" fmla="*/ 79199 h 336550"/>
                <a:gd name="connsiteX65" fmla="*/ 256382 w 338138"/>
                <a:gd name="connsiteY65" fmla="*/ 72732 h 336550"/>
                <a:gd name="connsiteX66" fmla="*/ 195792 w 338138"/>
                <a:gd name="connsiteY66" fmla="*/ 28575 h 336550"/>
                <a:gd name="connsiteX67" fmla="*/ 252677 w 338138"/>
                <a:gd name="connsiteY67" fmla="*/ 55622 h 336550"/>
                <a:gd name="connsiteX68" fmla="*/ 251354 w 338138"/>
                <a:gd name="connsiteY68" fmla="*/ 63736 h 336550"/>
                <a:gd name="connsiteX69" fmla="*/ 247385 w 338138"/>
                <a:gd name="connsiteY69" fmla="*/ 65088 h 336550"/>
                <a:gd name="connsiteX70" fmla="*/ 243417 w 338138"/>
                <a:gd name="connsiteY70" fmla="*/ 62383 h 336550"/>
                <a:gd name="connsiteX71" fmla="*/ 195792 w 338138"/>
                <a:gd name="connsiteY71" fmla="*/ 39394 h 336550"/>
                <a:gd name="connsiteX72" fmla="*/ 190500 w 338138"/>
                <a:gd name="connsiteY72" fmla="*/ 33984 h 336550"/>
                <a:gd name="connsiteX73" fmla="*/ 195792 w 338138"/>
                <a:gd name="connsiteY73" fmla="*/ 28575 h 336550"/>
                <a:gd name="connsiteX74" fmla="*/ 195486 w 338138"/>
                <a:gd name="connsiteY74" fmla="*/ 0 h 336550"/>
                <a:gd name="connsiteX75" fmla="*/ 266812 w 338138"/>
                <a:gd name="connsiteY75" fmla="*/ 28977 h 336550"/>
                <a:gd name="connsiteX76" fmla="*/ 297192 w 338138"/>
                <a:gd name="connsiteY76" fmla="*/ 97468 h 336550"/>
                <a:gd name="connsiteX77" fmla="*/ 324930 w 338138"/>
                <a:gd name="connsiteY77" fmla="*/ 115908 h 336550"/>
                <a:gd name="connsiteX78" fmla="*/ 338138 w 338138"/>
                <a:gd name="connsiteY78" fmla="*/ 152788 h 336550"/>
                <a:gd name="connsiteX79" fmla="*/ 280021 w 338138"/>
                <a:gd name="connsiteY79" fmla="*/ 210742 h 336550"/>
                <a:gd name="connsiteX80" fmla="*/ 277379 w 338138"/>
                <a:gd name="connsiteY80" fmla="*/ 210742 h 336550"/>
                <a:gd name="connsiteX81" fmla="*/ 272095 w 338138"/>
                <a:gd name="connsiteY81" fmla="*/ 205474 h 336550"/>
                <a:gd name="connsiteX82" fmla="*/ 277379 w 338138"/>
                <a:gd name="connsiteY82" fmla="*/ 200205 h 336550"/>
                <a:gd name="connsiteX83" fmla="*/ 280021 w 338138"/>
                <a:gd name="connsiteY83" fmla="*/ 200205 h 336550"/>
                <a:gd name="connsiteX84" fmla="*/ 327571 w 338138"/>
                <a:gd name="connsiteY84" fmla="*/ 152788 h 336550"/>
                <a:gd name="connsiteX85" fmla="*/ 290587 w 338138"/>
                <a:gd name="connsiteY85" fmla="*/ 106688 h 336550"/>
                <a:gd name="connsiteX86" fmla="*/ 286625 w 338138"/>
                <a:gd name="connsiteY86" fmla="*/ 101420 h 336550"/>
                <a:gd name="connsiteX87" fmla="*/ 195486 w 338138"/>
                <a:gd name="connsiteY87" fmla="*/ 10537 h 336550"/>
                <a:gd name="connsiteX88" fmla="*/ 114914 w 338138"/>
                <a:gd name="connsiteY88" fmla="*/ 57954 h 336550"/>
                <a:gd name="connsiteX89" fmla="*/ 108310 w 338138"/>
                <a:gd name="connsiteY89" fmla="*/ 60588 h 336550"/>
                <a:gd name="connsiteX90" fmla="*/ 93781 w 338138"/>
                <a:gd name="connsiteY90" fmla="*/ 56637 h 336550"/>
                <a:gd name="connsiteX91" fmla="*/ 58118 w 338138"/>
                <a:gd name="connsiteY91" fmla="*/ 88248 h 336550"/>
                <a:gd name="connsiteX92" fmla="*/ 54155 w 338138"/>
                <a:gd name="connsiteY92" fmla="*/ 93517 h 336550"/>
                <a:gd name="connsiteX93" fmla="*/ 10567 w 338138"/>
                <a:gd name="connsiteY93" fmla="*/ 146203 h 336550"/>
                <a:gd name="connsiteX94" fmla="*/ 64722 w 338138"/>
                <a:gd name="connsiteY94" fmla="*/ 200205 h 336550"/>
                <a:gd name="connsiteX95" fmla="*/ 83214 w 338138"/>
                <a:gd name="connsiteY95" fmla="*/ 200205 h 336550"/>
                <a:gd name="connsiteX96" fmla="*/ 88497 w 338138"/>
                <a:gd name="connsiteY96" fmla="*/ 205474 h 336550"/>
                <a:gd name="connsiteX97" fmla="*/ 88497 w 338138"/>
                <a:gd name="connsiteY97" fmla="*/ 277917 h 336550"/>
                <a:gd name="connsiteX98" fmla="*/ 83214 w 338138"/>
                <a:gd name="connsiteY98" fmla="*/ 283185 h 336550"/>
                <a:gd name="connsiteX99" fmla="*/ 66043 w 338138"/>
                <a:gd name="connsiteY99" fmla="*/ 283185 h 336550"/>
                <a:gd name="connsiteX100" fmla="*/ 43588 w 338138"/>
                <a:gd name="connsiteY100" fmla="*/ 301625 h 336550"/>
                <a:gd name="connsiteX101" fmla="*/ 19813 w 338138"/>
                <a:gd name="connsiteY101" fmla="*/ 277917 h 336550"/>
                <a:gd name="connsiteX102" fmla="*/ 43588 w 338138"/>
                <a:gd name="connsiteY102" fmla="*/ 254208 h 336550"/>
                <a:gd name="connsiteX103" fmla="*/ 66043 w 338138"/>
                <a:gd name="connsiteY103" fmla="*/ 272648 h 336550"/>
                <a:gd name="connsiteX104" fmla="*/ 77930 w 338138"/>
                <a:gd name="connsiteY104" fmla="*/ 272648 h 336550"/>
                <a:gd name="connsiteX105" fmla="*/ 77930 w 338138"/>
                <a:gd name="connsiteY105" fmla="*/ 210742 h 336550"/>
                <a:gd name="connsiteX106" fmla="*/ 64722 w 338138"/>
                <a:gd name="connsiteY106" fmla="*/ 210742 h 336550"/>
                <a:gd name="connsiteX107" fmla="*/ 0 w 338138"/>
                <a:gd name="connsiteY107" fmla="*/ 146203 h 336550"/>
                <a:gd name="connsiteX108" fmla="*/ 48872 w 338138"/>
                <a:gd name="connsiteY108" fmla="*/ 82980 h 336550"/>
                <a:gd name="connsiteX109" fmla="*/ 93781 w 338138"/>
                <a:gd name="connsiteY109" fmla="*/ 46100 h 336550"/>
                <a:gd name="connsiteX110" fmla="*/ 108310 w 338138"/>
                <a:gd name="connsiteY110" fmla="*/ 48734 h 336550"/>
                <a:gd name="connsiteX111" fmla="*/ 195486 w 338138"/>
                <a:gd name="connsiteY11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8138" h="336550">
                  <a:moveTo>
                    <a:pt x="196850" y="301625"/>
                  </a:moveTo>
                  <a:cubicBezTo>
                    <a:pt x="189836" y="301625"/>
                    <a:pt x="184150" y="307311"/>
                    <a:pt x="184150" y="314325"/>
                  </a:cubicBezTo>
                  <a:cubicBezTo>
                    <a:pt x="184150" y="321339"/>
                    <a:pt x="189836" y="327025"/>
                    <a:pt x="196850" y="327025"/>
                  </a:cubicBezTo>
                  <a:cubicBezTo>
                    <a:pt x="203864" y="327025"/>
                    <a:pt x="209550" y="321339"/>
                    <a:pt x="209550" y="314325"/>
                  </a:cubicBezTo>
                  <a:cubicBezTo>
                    <a:pt x="209550" y="307311"/>
                    <a:pt x="203864" y="301625"/>
                    <a:pt x="196850" y="301625"/>
                  </a:cubicBezTo>
                  <a:close/>
                  <a:moveTo>
                    <a:pt x="140495" y="301625"/>
                  </a:moveTo>
                  <a:cubicBezTo>
                    <a:pt x="133919" y="301625"/>
                    <a:pt x="128588" y="307311"/>
                    <a:pt x="128588" y="314325"/>
                  </a:cubicBezTo>
                  <a:cubicBezTo>
                    <a:pt x="128588" y="321339"/>
                    <a:pt x="133919" y="327025"/>
                    <a:pt x="140495" y="327025"/>
                  </a:cubicBezTo>
                  <a:cubicBezTo>
                    <a:pt x="147071" y="327025"/>
                    <a:pt x="152402" y="321339"/>
                    <a:pt x="152402" y="314325"/>
                  </a:cubicBezTo>
                  <a:cubicBezTo>
                    <a:pt x="152402" y="307311"/>
                    <a:pt x="147071" y="301625"/>
                    <a:pt x="140495" y="301625"/>
                  </a:cubicBezTo>
                  <a:close/>
                  <a:moveTo>
                    <a:pt x="295275" y="266700"/>
                  </a:moveTo>
                  <a:cubicBezTo>
                    <a:pt x="288261" y="266700"/>
                    <a:pt x="282575" y="272031"/>
                    <a:pt x="282575" y="278607"/>
                  </a:cubicBezTo>
                  <a:cubicBezTo>
                    <a:pt x="282575" y="285183"/>
                    <a:pt x="288261" y="290514"/>
                    <a:pt x="295275" y="290514"/>
                  </a:cubicBezTo>
                  <a:cubicBezTo>
                    <a:pt x="302289" y="290514"/>
                    <a:pt x="307975" y="285183"/>
                    <a:pt x="307975" y="278607"/>
                  </a:cubicBezTo>
                  <a:cubicBezTo>
                    <a:pt x="307975" y="272031"/>
                    <a:pt x="302289" y="266700"/>
                    <a:pt x="295275" y="266700"/>
                  </a:cubicBezTo>
                  <a:close/>
                  <a:moveTo>
                    <a:pt x="42863" y="266700"/>
                  </a:moveTo>
                  <a:cubicBezTo>
                    <a:pt x="35849" y="266700"/>
                    <a:pt x="30163" y="272031"/>
                    <a:pt x="30163" y="278607"/>
                  </a:cubicBezTo>
                  <a:cubicBezTo>
                    <a:pt x="30163" y="285183"/>
                    <a:pt x="35849" y="290514"/>
                    <a:pt x="42863" y="290514"/>
                  </a:cubicBezTo>
                  <a:cubicBezTo>
                    <a:pt x="49877" y="290514"/>
                    <a:pt x="55563" y="285183"/>
                    <a:pt x="55563" y="278607"/>
                  </a:cubicBezTo>
                  <a:cubicBezTo>
                    <a:pt x="55563" y="272031"/>
                    <a:pt x="49877" y="266700"/>
                    <a:pt x="42863" y="266700"/>
                  </a:cubicBezTo>
                  <a:close/>
                  <a:moveTo>
                    <a:pt x="219538" y="200025"/>
                  </a:moveTo>
                  <a:cubicBezTo>
                    <a:pt x="219538" y="200025"/>
                    <a:pt x="219538" y="200025"/>
                    <a:pt x="254805" y="200025"/>
                  </a:cubicBezTo>
                  <a:cubicBezTo>
                    <a:pt x="258723" y="200025"/>
                    <a:pt x="260029" y="201344"/>
                    <a:pt x="260029" y="205303"/>
                  </a:cubicBezTo>
                  <a:cubicBezTo>
                    <a:pt x="260029" y="205303"/>
                    <a:pt x="260029" y="205303"/>
                    <a:pt x="260029" y="272596"/>
                  </a:cubicBezTo>
                  <a:cubicBezTo>
                    <a:pt x="260029" y="272596"/>
                    <a:pt x="260029" y="272596"/>
                    <a:pt x="271785" y="272596"/>
                  </a:cubicBezTo>
                  <a:cubicBezTo>
                    <a:pt x="274397" y="262041"/>
                    <a:pt x="283540" y="254124"/>
                    <a:pt x="293990" y="254124"/>
                  </a:cubicBezTo>
                  <a:cubicBezTo>
                    <a:pt x="307052" y="254124"/>
                    <a:pt x="317501" y="264680"/>
                    <a:pt x="317501" y="277874"/>
                  </a:cubicBezTo>
                  <a:cubicBezTo>
                    <a:pt x="317501" y="291069"/>
                    <a:pt x="307052" y="301625"/>
                    <a:pt x="293990" y="301625"/>
                  </a:cubicBezTo>
                  <a:cubicBezTo>
                    <a:pt x="283540" y="301625"/>
                    <a:pt x="274397" y="293708"/>
                    <a:pt x="271785" y="283152"/>
                  </a:cubicBezTo>
                  <a:cubicBezTo>
                    <a:pt x="271785" y="283152"/>
                    <a:pt x="271785" y="283152"/>
                    <a:pt x="254805" y="283152"/>
                  </a:cubicBezTo>
                  <a:cubicBezTo>
                    <a:pt x="252192" y="283152"/>
                    <a:pt x="249580" y="280513"/>
                    <a:pt x="249580" y="277874"/>
                  </a:cubicBezTo>
                  <a:cubicBezTo>
                    <a:pt x="249580" y="277874"/>
                    <a:pt x="249580" y="277874"/>
                    <a:pt x="249580" y="210581"/>
                  </a:cubicBezTo>
                  <a:cubicBezTo>
                    <a:pt x="249580" y="210581"/>
                    <a:pt x="249580" y="210581"/>
                    <a:pt x="219538" y="210581"/>
                  </a:cubicBezTo>
                  <a:cubicBezTo>
                    <a:pt x="216925" y="210581"/>
                    <a:pt x="214313" y="207942"/>
                    <a:pt x="214313" y="205303"/>
                  </a:cubicBezTo>
                  <a:cubicBezTo>
                    <a:pt x="214313" y="201344"/>
                    <a:pt x="216925" y="200025"/>
                    <a:pt x="219538" y="200025"/>
                  </a:cubicBezTo>
                  <a:close/>
                  <a:moveTo>
                    <a:pt x="162217" y="200025"/>
                  </a:moveTo>
                  <a:cubicBezTo>
                    <a:pt x="162217" y="200025"/>
                    <a:pt x="162217" y="200025"/>
                    <a:pt x="198081" y="200025"/>
                  </a:cubicBezTo>
                  <a:cubicBezTo>
                    <a:pt x="200738" y="200025"/>
                    <a:pt x="203395" y="201338"/>
                    <a:pt x="203395" y="205276"/>
                  </a:cubicBezTo>
                  <a:cubicBezTo>
                    <a:pt x="203395" y="205276"/>
                    <a:pt x="203395" y="205276"/>
                    <a:pt x="203395" y="290604"/>
                  </a:cubicBezTo>
                  <a:cubicBezTo>
                    <a:pt x="214021" y="293230"/>
                    <a:pt x="220663" y="302419"/>
                    <a:pt x="220663" y="312921"/>
                  </a:cubicBezTo>
                  <a:cubicBezTo>
                    <a:pt x="220663" y="326048"/>
                    <a:pt x="211365" y="336550"/>
                    <a:pt x="198081" y="336550"/>
                  </a:cubicBezTo>
                  <a:cubicBezTo>
                    <a:pt x="184798" y="336550"/>
                    <a:pt x="174172" y="326048"/>
                    <a:pt x="174172" y="312921"/>
                  </a:cubicBezTo>
                  <a:cubicBezTo>
                    <a:pt x="174172" y="302419"/>
                    <a:pt x="182142" y="293230"/>
                    <a:pt x="192768" y="290604"/>
                  </a:cubicBezTo>
                  <a:cubicBezTo>
                    <a:pt x="192768" y="290604"/>
                    <a:pt x="192768" y="290604"/>
                    <a:pt x="192768" y="210527"/>
                  </a:cubicBezTo>
                  <a:cubicBezTo>
                    <a:pt x="192768" y="210527"/>
                    <a:pt x="192768" y="210527"/>
                    <a:pt x="162217" y="210527"/>
                  </a:cubicBezTo>
                  <a:cubicBezTo>
                    <a:pt x="158232" y="210527"/>
                    <a:pt x="155575" y="207901"/>
                    <a:pt x="155575" y="205276"/>
                  </a:cubicBezTo>
                  <a:cubicBezTo>
                    <a:pt x="155575" y="201338"/>
                    <a:pt x="158232" y="200025"/>
                    <a:pt x="162217" y="200025"/>
                  </a:cubicBezTo>
                  <a:close/>
                  <a:moveTo>
                    <a:pt x="103738" y="200025"/>
                  </a:moveTo>
                  <a:cubicBezTo>
                    <a:pt x="103738" y="200025"/>
                    <a:pt x="103738" y="200025"/>
                    <a:pt x="139603" y="200025"/>
                  </a:cubicBezTo>
                  <a:cubicBezTo>
                    <a:pt x="142260" y="200025"/>
                    <a:pt x="144916" y="201338"/>
                    <a:pt x="144916" y="205276"/>
                  </a:cubicBezTo>
                  <a:cubicBezTo>
                    <a:pt x="144916" y="205276"/>
                    <a:pt x="144916" y="205276"/>
                    <a:pt x="144916" y="290604"/>
                  </a:cubicBezTo>
                  <a:cubicBezTo>
                    <a:pt x="155543" y="293230"/>
                    <a:pt x="163513" y="302419"/>
                    <a:pt x="163513" y="312921"/>
                  </a:cubicBezTo>
                  <a:cubicBezTo>
                    <a:pt x="163513" y="326048"/>
                    <a:pt x="152886" y="336550"/>
                    <a:pt x="139603" y="336550"/>
                  </a:cubicBezTo>
                  <a:cubicBezTo>
                    <a:pt x="126320" y="336550"/>
                    <a:pt x="117022" y="326048"/>
                    <a:pt x="117022" y="312921"/>
                  </a:cubicBezTo>
                  <a:cubicBezTo>
                    <a:pt x="117022" y="302419"/>
                    <a:pt x="123663" y="293230"/>
                    <a:pt x="134290" y="290604"/>
                  </a:cubicBezTo>
                  <a:cubicBezTo>
                    <a:pt x="134290" y="290604"/>
                    <a:pt x="134290" y="290604"/>
                    <a:pt x="134290" y="210527"/>
                  </a:cubicBezTo>
                  <a:cubicBezTo>
                    <a:pt x="134290" y="210527"/>
                    <a:pt x="134290" y="210527"/>
                    <a:pt x="103738" y="210527"/>
                  </a:cubicBezTo>
                  <a:cubicBezTo>
                    <a:pt x="101082" y="210527"/>
                    <a:pt x="98425" y="207901"/>
                    <a:pt x="98425" y="205276"/>
                  </a:cubicBezTo>
                  <a:cubicBezTo>
                    <a:pt x="98425" y="201338"/>
                    <a:pt x="101082" y="200025"/>
                    <a:pt x="103738" y="200025"/>
                  </a:cubicBezTo>
                  <a:close/>
                  <a:moveTo>
                    <a:pt x="256382" y="72732"/>
                  </a:moveTo>
                  <a:cubicBezTo>
                    <a:pt x="259028" y="71438"/>
                    <a:pt x="262996" y="72732"/>
                    <a:pt x="262996" y="75319"/>
                  </a:cubicBezTo>
                  <a:cubicBezTo>
                    <a:pt x="266965" y="84373"/>
                    <a:pt x="268288" y="92134"/>
                    <a:pt x="268288" y="101189"/>
                  </a:cubicBezTo>
                  <a:cubicBezTo>
                    <a:pt x="268288" y="103776"/>
                    <a:pt x="265642" y="106363"/>
                    <a:pt x="262996" y="106363"/>
                  </a:cubicBezTo>
                  <a:cubicBezTo>
                    <a:pt x="260351" y="106363"/>
                    <a:pt x="257705" y="103776"/>
                    <a:pt x="257705" y="101189"/>
                  </a:cubicBezTo>
                  <a:cubicBezTo>
                    <a:pt x="257705" y="93428"/>
                    <a:pt x="256382" y="86960"/>
                    <a:pt x="253736" y="79199"/>
                  </a:cubicBezTo>
                  <a:cubicBezTo>
                    <a:pt x="252413" y="76612"/>
                    <a:pt x="253736" y="74025"/>
                    <a:pt x="256382" y="72732"/>
                  </a:cubicBezTo>
                  <a:close/>
                  <a:moveTo>
                    <a:pt x="195792" y="28575"/>
                  </a:moveTo>
                  <a:cubicBezTo>
                    <a:pt x="216958" y="28575"/>
                    <a:pt x="238125" y="38041"/>
                    <a:pt x="252677" y="55622"/>
                  </a:cubicBezTo>
                  <a:cubicBezTo>
                    <a:pt x="254000" y="58326"/>
                    <a:pt x="254000" y="61031"/>
                    <a:pt x="251354" y="63736"/>
                  </a:cubicBezTo>
                  <a:cubicBezTo>
                    <a:pt x="250031" y="63736"/>
                    <a:pt x="248708" y="65088"/>
                    <a:pt x="247385" y="65088"/>
                  </a:cubicBezTo>
                  <a:cubicBezTo>
                    <a:pt x="246063" y="65088"/>
                    <a:pt x="244740" y="63736"/>
                    <a:pt x="243417" y="62383"/>
                  </a:cubicBezTo>
                  <a:cubicBezTo>
                    <a:pt x="231510" y="47508"/>
                    <a:pt x="214313" y="39394"/>
                    <a:pt x="195792" y="39394"/>
                  </a:cubicBezTo>
                  <a:cubicBezTo>
                    <a:pt x="191823" y="39394"/>
                    <a:pt x="190500" y="36689"/>
                    <a:pt x="190500" y="33984"/>
                  </a:cubicBezTo>
                  <a:cubicBezTo>
                    <a:pt x="190500" y="31280"/>
                    <a:pt x="191823" y="28575"/>
                    <a:pt x="195792" y="28575"/>
                  </a:cubicBezTo>
                  <a:close/>
                  <a:moveTo>
                    <a:pt x="195486" y="0"/>
                  </a:moveTo>
                  <a:cubicBezTo>
                    <a:pt x="221903" y="0"/>
                    <a:pt x="248320" y="10537"/>
                    <a:pt x="266812" y="28977"/>
                  </a:cubicBezTo>
                  <a:cubicBezTo>
                    <a:pt x="285304" y="47417"/>
                    <a:pt x="295871" y="71126"/>
                    <a:pt x="297192" y="97468"/>
                  </a:cubicBezTo>
                  <a:cubicBezTo>
                    <a:pt x="307758" y="100103"/>
                    <a:pt x="318325" y="106688"/>
                    <a:pt x="324930" y="115908"/>
                  </a:cubicBezTo>
                  <a:cubicBezTo>
                    <a:pt x="334175" y="126445"/>
                    <a:pt x="338138" y="139617"/>
                    <a:pt x="338138" y="152788"/>
                  </a:cubicBezTo>
                  <a:cubicBezTo>
                    <a:pt x="338138" y="184400"/>
                    <a:pt x="311721" y="210742"/>
                    <a:pt x="280021" y="210742"/>
                  </a:cubicBezTo>
                  <a:cubicBezTo>
                    <a:pt x="280021" y="210742"/>
                    <a:pt x="280021" y="210742"/>
                    <a:pt x="277379" y="210742"/>
                  </a:cubicBezTo>
                  <a:cubicBezTo>
                    <a:pt x="273416" y="210742"/>
                    <a:pt x="272095" y="208108"/>
                    <a:pt x="272095" y="205474"/>
                  </a:cubicBezTo>
                  <a:cubicBezTo>
                    <a:pt x="272095" y="201522"/>
                    <a:pt x="273416" y="200205"/>
                    <a:pt x="277379" y="200205"/>
                  </a:cubicBezTo>
                  <a:cubicBezTo>
                    <a:pt x="277379" y="200205"/>
                    <a:pt x="277379" y="200205"/>
                    <a:pt x="280021" y="200205"/>
                  </a:cubicBezTo>
                  <a:cubicBezTo>
                    <a:pt x="306438" y="200205"/>
                    <a:pt x="327571" y="177814"/>
                    <a:pt x="327571" y="152788"/>
                  </a:cubicBezTo>
                  <a:cubicBezTo>
                    <a:pt x="327571" y="130397"/>
                    <a:pt x="311721" y="110640"/>
                    <a:pt x="290587" y="106688"/>
                  </a:cubicBezTo>
                  <a:cubicBezTo>
                    <a:pt x="287946" y="105371"/>
                    <a:pt x="286625" y="104054"/>
                    <a:pt x="286625" y="101420"/>
                  </a:cubicBezTo>
                  <a:cubicBezTo>
                    <a:pt x="286625" y="51368"/>
                    <a:pt x="245678" y="10537"/>
                    <a:pt x="195486" y="10537"/>
                  </a:cubicBezTo>
                  <a:cubicBezTo>
                    <a:pt x="162465" y="10537"/>
                    <a:pt x="130764" y="28977"/>
                    <a:pt x="114914" y="57954"/>
                  </a:cubicBezTo>
                  <a:cubicBezTo>
                    <a:pt x="113593" y="60588"/>
                    <a:pt x="110952" y="61906"/>
                    <a:pt x="108310" y="60588"/>
                  </a:cubicBezTo>
                  <a:cubicBezTo>
                    <a:pt x="104347" y="57954"/>
                    <a:pt x="99064" y="56637"/>
                    <a:pt x="93781" y="56637"/>
                  </a:cubicBezTo>
                  <a:cubicBezTo>
                    <a:pt x="76609" y="56637"/>
                    <a:pt x="60759" y="71126"/>
                    <a:pt x="58118" y="88248"/>
                  </a:cubicBezTo>
                  <a:cubicBezTo>
                    <a:pt x="58118" y="90883"/>
                    <a:pt x="56797" y="92200"/>
                    <a:pt x="54155" y="93517"/>
                  </a:cubicBezTo>
                  <a:cubicBezTo>
                    <a:pt x="29059" y="97468"/>
                    <a:pt x="10567" y="119860"/>
                    <a:pt x="10567" y="146203"/>
                  </a:cubicBezTo>
                  <a:cubicBezTo>
                    <a:pt x="10567" y="175180"/>
                    <a:pt x="35663" y="200205"/>
                    <a:pt x="64722" y="200205"/>
                  </a:cubicBezTo>
                  <a:cubicBezTo>
                    <a:pt x="64722" y="200205"/>
                    <a:pt x="64722" y="200205"/>
                    <a:pt x="83214" y="200205"/>
                  </a:cubicBezTo>
                  <a:cubicBezTo>
                    <a:pt x="85855" y="200205"/>
                    <a:pt x="88497" y="201522"/>
                    <a:pt x="88497" y="205474"/>
                  </a:cubicBezTo>
                  <a:cubicBezTo>
                    <a:pt x="88497" y="205474"/>
                    <a:pt x="88497" y="205474"/>
                    <a:pt x="88497" y="277917"/>
                  </a:cubicBezTo>
                  <a:cubicBezTo>
                    <a:pt x="88497" y="280551"/>
                    <a:pt x="85855" y="283185"/>
                    <a:pt x="83214" y="283185"/>
                  </a:cubicBezTo>
                  <a:cubicBezTo>
                    <a:pt x="83214" y="283185"/>
                    <a:pt x="83214" y="283185"/>
                    <a:pt x="66043" y="283185"/>
                  </a:cubicBezTo>
                  <a:cubicBezTo>
                    <a:pt x="63401" y="293722"/>
                    <a:pt x="54155" y="301625"/>
                    <a:pt x="43588" y="301625"/>
                  </a:cubicBezTo>
                  <a:cubicBezTo>
                    <a:pt x="30380" y="301625"/>
                    <a:pt x="19813" y="291088"/>
                    <a:pt x="19813" y="277917"/>
                  </a:cubicBezTo>
                  <a:cubicBezTo>
                    <a:pt x="19813" y="264745"/>
                    <a:pt x="30380" y="254208"/>
                    <a:pt x="43588" y="254208"/>
                  </a:cubicBezTo>
                  <a:cubicBezTo>
                    <a:pt x="54155" y="254208"/>
                    <a:pt x="63401" y="262111"/>
                    <a:pt x="66043" y="272648"/>
                  </a:cubicBezTo>
                  <a:cubicBezTo>
                    <a:pt x="66043" y="272648"/>
                    <a:pt x="66043" y="272648"/>
                    <a:pt x="77930" y="272648"/>
                  </a:cubicBezTo>
                  <a:cubicBezTo>
                    <a:pt x="77930" y="272648"/>
                    <a:pt x="77930" y="272648"/>
                    <a:pt x="77930" y="210742"/>
                  </a:cubicBezTo>
                  <a:cubicBezTo>
                    <a:pt x="77930" y="210742"/>
                    <a:pt x="77930" y="210742"/>
                    <a:pt x="64722" y="210742"/>
                  </a:cubicBezTo>
                  <a:cubicBezTo>
                    <a:pt x="29059" y="210742"/>
                    <a:pt x="0" y="181765"/>
                    <a:pt x="0" y="146203"/>
                  </a:cubicBezTo>
                  <a:cubicBezTo>
                    <a:pt x="0" y="115908"/>
                    <a:pt x="19813" y="90883"/>
                    <a:pt x="48872" y="82980"/>
                  </a:cubicBezTo>
                  <a:cubicBezTo>
                    <a:pt x="52834" y="61906"/>
                    <a:pt x="72647" y="46100"/>
                    <a:pt x="93781" y="46100"/>
                  </a:cubicBezTo>
                  <a:cubicBezTo>
                    <a:pt x="99064" y="46100"/>
                    <a:pt x="103026" y="47417"/>
                    <a:pt x="108310" y="48734"/>
                  </a:cubicBezTo>
                  <a:cubicBezTo>
                    <a:pt x="126802" y="18440"/>
                    <a:pt x="159823" y="0"/>
                    <a:pt x="195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53"/>
            <p:cNvSpPr txBox="1"/>
            <p:nvPr/>
          </p:nvSpPr>
          <p:spPr>
            <a:xfrm>
              <a:off x="5438687" y="4002535"/>
              <a:ext cx="143198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1354784" y="1105701"/>
            <a:ext cx="6434432" cy="2021480"/>
            <a:chOff x="1899338" y="1586482"/>
            <a:chExt cx="8579243" cy="2695307"/>
          </a:xfrm>
        </p:grpSpPr>
        <p:grpSp>
          <p:nvGrpSpPr>
            <p:cNvPr id="18" name="Group 26"/>
            <p:cNvGrpSpPr/>
            <p:nvPr/>
          </p:nvGrpSpPr>
          <p:grpSpPr>
            <a:xfrm>
              <a:off x="1899338" y="1625407"/>
              <a:ext cx="3217863" cy="2656382"/>
              <a:chOff x="1899338" y="1625407"/>
              <a:chExt cx="3217863" cy="2656382"/>
            </a:xfrm>
          </p:grpSpPr>
          <p:sp>
            <p:nvSpPr>
              <p:cNvPr id="31" name="Freeform: Shape 10"/>
              <p:cNvSpPr/>
              <p:nvPr/>
            </p:nvSpPr>
            <p:spPr bwMode="auto">
              <a:xfrm rot="21015878">
                <a:off x="4104890" y="1625407"/>
                <a:ext cx="593296" cy="265638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-1" fmla="*/ 0 w 857250"/>
                  <a:gd name="connsiteY0-2" fmla="*/ 285585 h 3905038"/>
                  <a:gd name="connsiteX1-3" fmla="*/ 847566 w 857250"/>
                  <a:gd name="connsiteY1-4" fmla="*/ 0 h 3905038"/>
                  <a:gd name="connsiteX2-5" fmla="*/ 857250 w 857250"/>
                  <a:gd name="connsiteY2-6" fmla="*/ 3905038 h 3905038"/>
                  <a:gd name="connsiteX3-7" fmla="*/ 0 w 857250"/>
                  <a:gd name="connsiteY3-8" fmla="*/ 3905038 h 3905038"/>
                  <a:gd name="connsiteX4-9" fmla="*/ 0 w 857250"/>
                  <a:gd name="connsiteY4-10" fmla="*/ 285585 h 39050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1"/>
              <p:cNvSpPr/>
              <p:nvPr/>
            </p:nvSpPr>
            <p:spPr bwMode="auto">
              <a:xfrm rot="3830661">
                <a:off x="3048285" y="1136813"/>
                <a:ext cx="620713" cy="2710730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-1" fmla="*/ 0 w 906299"/>
                  <a:gd name="connsiteY0-2" fmla="*/ 0 h 4000927"/>
                  <a:gd name="connsiteX1-3" fmla="*/ 906299 w 906299"/>
                  <a:gd name="connsiteY1-4" fmla="*/ 290080 h 4000927"/>
                  <a:gd name="connsiteX2-5" fmla="*/ 906299 w 906299"/>
                  <a:gd name="connsiteY2-6" fmla="*/ 4000927 h 4000927"/>
                  <a:gd name="connsiteX3-7" fmla="*/ 49049 w 906299"/>
                  <a:gd name="connsiteY3-8" fmla="*/ 4000927 h 4000927"/>
                  <a:gd name="connsiteX4-9" fmla="*/ 0 w 906299"/>
                  <a:gd name="connsiteY4-10" fmla="*/ 0 h 400092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00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1</a:t>
                </a:r>
                <a:endPara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3" name="Freeform: Shape 12"/>
              <p:cNvSpPr/>
              <p:nvPr/>
            </p:nvSpPr>
            <p:spPr bwMode="auto">
              <a:xfrm rot="6911544">
                <a:off x="3094519" y="1851074"/>
                <a:ext cx="827502" cy="3217863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-1" fmla="*/ 0 w 857250"/>
                  <a:gd name="connsiteY0-2" fmla="*/ 0 h 4085759"/>
                  <a:gd name="connsiteX1-3" fmla="*/ 857250 w 857250"/>
                  <a:gd name="connsiteY1-4" fmla="*/ 0 h 4085759"/>
                  <a:gd name="connsiteX2-5" fmla="*/ 857250 w 857250"/>
                  <a:gd name="connsiteY2-6" fmla="*/ 3414247 h 4085759"/>
                  <a:gd name="connsiteX3-7" fmla="*/ 314328 w 857250"/>
                  <a:gd name="connsiteY3-8" fmla="*/ 4085759 h 4085759"/>
                  <a:gd name="connsiteX4-9" fmla="*/ 0 w 857250"/>
                  <a:gd name="connsiteY4-10" fmla="*/ 0 h 4085759"/>
                  <a:gd name="connsiteX0-11" fmla="*/ 0 w 857250"/>
                  <a:gd name="connsiteY0-12" fmla="*/ 0 h 4000034"/>
                  <a:gd name="connsiteX1-13" fmla="*/ 857250 w 857250"/>
                  <a:gd name="connsiteY1-14" fmla="*/ 0 h 4000034"/>
                  <a:gd name="connsiteX2-15" fmla="*/ 857250 w 857250"/>
                  <a:gd name="connsiteY2-16" fmla="*/ 3414247 h 4000034"/>
                  <a:gd name="connsiteX3-17" fmla="*/ 328619 w 857250"/>
                  <a:gd name="connsiteY3-18" fmla="*/ 4000034 h 4000034"/>
                  <a:gd name="connsiteX4-19" fmla="*/ 0 w 857250"/>
                  <a:gd name="connsiteY4-20" fmla="*/ 0 h 4000034"/>
                  <a:gd name="connsiteX0-21" fmla="*/ 0 w 857250"/>
                  <a:gd name="connsiteY0-22" fmla="*/ 0 h 4028609"/>
                  <a:gd name="connsiteX1-23" fmla="*/ 857250 w 857250"/>
                  <a:gd name="connsiteY1-24" fmla="*/ 0 h 4028609"/>
                  <a:gd name="connsiteX2-25" fmla="*/ 857250 w 857250"/>
                  <a:gd name="connsiteY2-26" fmla="*/ 3414247 h 4028609"/>
                  <a:gd name="connsiteX3-27" fmla="*/ 357194 w 857250"/>
                  <a:gd name="connsiteY3-28" fmla="*/ 4028609 h 4028609"/>
                  <a:gd name="connsiteX4-29" fmla="*/ 0 w 857250"/>
                  <a:gd name="connsiteY4-30" fmla="*/ 0 h 4028609"/>
                  <a:gd name="connsiteX0-31" fmla="*/ 0 w 514347"/>
                  <a:gd name="connsiteY0-32" fmla="*/ 0 h 4700122"/>
                  <a:gd name="connsiteX1-33" fmla="*/ 514347 w 514347"/>
                  <a:gd name="connsiteY1-34" fmla="*/ 671513 h 4700122"/>
                  <a:gd name="connsiteX2-35" fmla="*/ 514347 w 514347"/>
                  <a:gd name="connsiteY2-36" fmla="*/ 4085760 h 4700122"/>
                  <a:gd name="connsiteX3-37" fmla="*/ 14291 w 514347"/>
                  <a:gd name="connsiteY3-38" fmla="*/ 4700122 h 4700122"/>
                  <a:gd name="connsiteX4-39" fmla="*/ 0 w 514347"/>
                  <a:gd name="connsiteY4-40" fmla="*/ 0 h 4700122"/>
                  <a:gd name="connsiteX0-41" fmla="*/ 694660 w 1209007"/>
                  <a:gd name="connsiteY0-42" fmla="*/ 17573 h 4717695"/>
                  <a:gd name="connsiteX1-43" fmla="*/ 1209007 w 1209007"/>
                  <a:gd name="connsiteY1-44" fmla="*/ 689086 h 4717695"/>
                  <a:gd name="connsiteX2-45" fmla="*/ 1209007 w 1209007"/>
                  <a:gd name="connsiteY2-46" fmla="*/ 4103333 h 4717695"/>
                  <a:gd name="connsiteX3-47" fmla="*/ 708951 w 1209007"/>
                  <a:gd name="connsiteY3-48" fmla="*/ 4717695 h 4717695"/>
                  <a:gd name="connsiteX4-49" fmla="*/ 6 w 1209007"/>
                  <a:gd name="connsiteY4-50" fmla="*/ 580671 h 4717695"/>
                  <a:gd name="connsiteX5" fmla="*/ 694660 w 1209007"/>
                  <a:gd name="connsiteY5" fmla="*/ 17573 h 4717695"/>
                  <a:gd name="connsiteX0-51" fmla="*/ 694654 w 1209001"/>
                  <a:gd name="connsiteY0-52" fmla="*/ 0 h 4700122"/>
                  <a:gd name="connsiteX1-53" fmla="*/ 1209001 w 1209001"/>
                  <a:gd name="connsiteY1-54" fmla="*/ 671513 h 4700122"/>
                  <a:gd name="connsiteX2-55" fmla="*/ 1209001 w 1209001"/>
                  <a:gd name="connsiteY2-56" fmla="*/ 4085760 h 4700122"/>
                  <a:gd name="connsiteX3-57" fmla="*/ 708945 w 1209001"/>
                  <a:gd name="connsiteY3-58" fmla="*/ 4700122 h 4700122"/>
                  <a:gd name="connsiteX4-59" fmla="*/ 0 w 1209001"/>
                  <a:gd name="connsiteY4-60" fmla="*/ 563098 h 4700122"/>
                  <a:gd name="connsiteX5-61" fmla="*/ 694654 w 1209001"/>
                  <a:gd name="connsiteY5-62" fmla="*/ 0 h 4700122"/>
                  <a:gd name="connsiteX0-63" fmla="*/ 694654 w 1209001"/>
                  <a:gd name="connsiteY0-64" fmla="*/ 0 h 4700122"/>
                  <a:gd name="connsiteX1-65" fmla="*/ 1209001 w 1209001"/>
                  <a:gd name="connsiteY1-66" fmla="*/ 671513 h 4700122"/>
                  <a:gd name="connsiteX2-67" fmla="*/ 1209001 w 1209001"/>
                  <a:gd name="connsiteY2-68" fmla="*/ 4085760 h 4700122"/>
                  <a:gd name="connsiteX3-69" fmla="*/ 708945 w 1209001"/>
                  <a:gd name="connsiteY3-70" fmla="*/ 4700122 h 4700122"/>
                  <a:gd name="connsiteX4-71" fmla="*/ 0 w 1209001"/>
                  <a:gd name="connsiteY4-72" fmla="*/ 563098 h 4700122"/>
                  <a:gd name="connsiteX5-73" fmla="*/ 694654 w 1209001"/>
                  <a:gd name="connsiteY5-74" fmla="*/ 0 h 4700122"/>
                  <a:gd name="connsiteX0-75" fmla="*/ 694654 w 1209001"/>
                  <a:gd name="connsiteY0-76" fmla="*/ 0 h 4700122"/>
                  <a:gd name="connsiteX1-77" fmla="*/ 1209001 w 1209001"/>
                  <a:gd name="connsiteY1-78" fmla="*/ 671513 h 4700122"/>
                  <a:gd name="connsiteX2-79" fmla="*/ 1209001 w 1209001"/>
                  <a:gd name="connsiteY2-80" fmla="*/ 4085760 h 4700122"/>
                  <a:gd name="connsiteX3-81" fmla="*/ 708945 w 1209001"/>
                  <a:gd name="connsiteY3-82" fmla="*/ 4700122 h 4700122"/>
                  <a:gd name="connsiteX4-83" fmla="*/ 0 w 1209001"/>
                  <a:gd name="connsiteY4-84" fmla="*/ 563098 h 4700122"/>
                  <a:gd name="connsiteX5-85" fmla="*/ 694654 w 1209001"/>
                  <a:gd name="connsiteY5-86" fmla="*/ 0 h 4700122"/>
                  <a:gd name="connsiteX0-87" fmla="*/ 694654 w 1209001"/>
                  <a:gd name="connsiteY0-88" fmla="*/ 0 h 4700122"/>
                  <a:gd name="connsiteX1-89" fmla="*/ 1209001 w 1209001"/>
                  <a:gd name="connsiteY1-90" fmla="*/ 671513 h 4700122"/>
                  <a:gd name="connsiteX2-91" fmla="*/ 1209001 w 1209001"/>
                  <a:gd name="connsiteY2-92" fmla="*/ 4085760 h 4700122"/>
                  <a:gd name="connsiteX3-93" fmla="*/ 708945 w 1209001"/>
                  <a:gd name="connsiteY3-94" fmla="*/ 4700122 h 4700122"/>
                  <a:gd name="connsiteX4-95" fmla="*/ 0 w 1209001"/>
                  <a:gd name="connsiteY4-96" fmla="*/ 563098 h 4700122"/>
                  <a:gd name="connsiteX5-97" fmla="*/ 694654 w 1209001"/>
                  <a:gd name="connsiteY5-98" fmla="*/ 0 h 4700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61" y="connsiteY5-62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lIns="0" tIns="0" rIns="144000" bIns="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" name="Group 27"/>
            <p:cNvGrpSpPr/>
            <p:nvPr/>
          </p:nvGrpSpPr>
          <p:grpSpPr>
            <a:xfrm>
              <a:off x="3688704" y="1601457"/>
              <a:ext cx="3217909" cy="2673562"/>
              <a:chOff x="3688704" y="1601457"/>
              <a:chExt cx="3217909" cy="2673562"/>
            </a:xfrm>
          </p:grpSpPr>
          <p:sp>
            <p:nvSpPr>
              <p:cNvPr id="28" name="Freeform: Shape 8"/>
              <p:cNvSpPr/>
              <p:nvPr/>
            </p:nvSpPr>
            <p:spPr bwMode="auto">
              <a:xfrm rot="21015878">
                <a:off x="5893042" y="1601457"/>
                <a:ext cx="586910" cy="267356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-1" fmla="*/ 0 w 857250"/>
                  <a:gd name="connsiteY0-2" fmla="*/ 285585 h 3905038"/>
                  <a:gd name="connsiteX1-3" fmla="*/ 847566 w 857250"/>
                  <a:gd name="connsiteY1-4" fmla="*/ 0 h 3905038"/>
                  <a:gd name="connsiteX2-5" fmla="*/ 857250 w 857250"/>
                  <a:gd name="connsiteY2-6" fmla="*/ 3905038 h 3905038"/>
                  <a:gd name="connsiteX3-7" fmla="*/ 0 w 857250"/>
                  <a:gd name="connsiteY3-8" fmla="*/ 3905038 h 3905038"/>
                  <a:gd name="connsiteX4-9" fmla="*/ 0 w 857250"/>
                  <a:gd name="connsiteY4-10" fmla="*/ 285585 h 39050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9"/>
              <p:cNvSpPr/>
              <p:nvPr/>
            </p:nvSpPr>
            <p:spPr bwMode="auto">
              <a:xfrm rot="3830661">
                <a:off x="4840129" y="1081348"/>
                <a:ext cx="620713" cy="2740025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-1" fmla="*/ 0 w 906299"/>
                  <a:gd name="connsiteY0-2" fmla="*/ 0 h 4000927"/>
                  <a:gd name="connsiteX1-3" fmla="*/ 906299 w 906299"/>
                  <a:gd name="connsiteY1-4" fmla="*/ 290080 h 4000927"/>
                  <a:gd name="connsiteX2-5" fmla="*/ 906299 w 906299"/>
                  <a:gd name="connsiteY2-6" fmla="*/ 4000927 h 4000927"/>
                  <a:gd name="connsiteX3-7" fmla="*/ 49049 w 906299"/>
                  <a:gd name="connsiteY3-8" fmla="*/ 4000927 h 4000927"/>
                  <a:gd name="connsiteX4-9" fmla="*/ 0 w 906299"/>
                  <a:gd name="connsiteY4-10" fmla="*/ 0 h 400092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00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2</a:t>
                </a:r>
                <a:endPara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0" name="Freeform: Shape 13"/>
              <p:cNvSpPr/>
              <p:nvPr/>
            </p:nvSpPr>
            <p:spPr bwMode="auto">
              <a:xfrm rot="6911544">
                <a:off x="4883791" y="1843457"/>
                <a:ext cx="827736" cy="3217909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-1" fmla="*/ 0 w 857250"/>
                  <a:gd name="connsiteY0-2" fmla="*/ 0 h 4085759"/>
                  <a:gd name="connsiteX1-3" fmla="*/ 857250 w 857250"/>
                  <a:gd name="connsiteY1-4" fmla="*/ 0 h 4085759"/>
                  <a:gd name="connsiteX2-5" fmla="*/ 857250 w 857250"/>
                  <a:gd name="connsiteY2-6" fmla="*/ 3414247 h 4085759"/>
                  <a:gd name="connsiteX3-7" fmla="*/ 314328 w 857250"/>
                  <a:gd name="connsiteY3-8" fmla="*/ 4085759 h 4085759"/>
                  <a:gd name="connsiteX4-9" fmla="*/ 0 w 857250"/>
                  <a:gd name="connsiteY4-10" fmla="*/ 0 h 4085759"/>
                  <a:gd name="connsiteX0-11" fmla="*/ 0 w 857250"/>
                  <a:gd name="connsiteY0-12" fmla="*/ 0 h 4000034"/>
                  <a:gd name="connsiteX1-13" fmla="*/ 857250 w 857250"/>
                  <a:gd name="connsiteY1-14" fmla="*/ 0 h 4000034"/>
                  <a:gd name="connsiteX2-15" fmla="*/ 857250 w 857250"/>
                  <a:gd name="connsiteY2-16" fmla="*/ 3414247 h 4000034"/>
                  <a:gd name="connsiteX3-17" fmla="*/ 328619 w 857250"/>
                  <a:gd name="connsiteY3-18" fmla="*/ 4000034 h 4000034"/>
                  <a:gd name="connsiteX4-19" fmla="*/ 0 w 857250"/>
                  <a:gd name="connsiteY4-20" fmla="*/ 0 h 4000034"/>
                  <a:gd name="connsiteX0-21" fmla="*/ 0 w 857250"/>
                  <a:gd name="connsiteY0-22" fmla="*/ 0 h 4028609"/>
                  <a:gd name="connsiteX1-23" fmla="*/ 857250 w 857250"/>
                  <a:gd name="connsiteY1-24" fmla="*/ 0 h 4028609"/>
                  <a:gd name="connsiteX2-25" fmla="*/ 857250 w 857250"/>
                  <a:gd name="connsiteY2-26" fmla="*/ 3414247 h 4028609"/>
                  <a:gd name="connsiteX3-27" fmla="*/ 357194 w 857250"/>
                  <a:gd name="connsiteY3-28" fmla="*/ 4028609 h 4028609"/>
                  <a:gd name="connsiteX4-29" fmla="*/ 0 w 857250"/>
                  <a:gd name="connsiteY4-30" fmla="*/ 0 h 4028609"/>
                  <a:gd name="connsiteX0-31" fmla="*/ 0 w 514347"/>
                  <a:gd name="connsiteY0-32" fmla="*/ 0 h 4700122"/>
                  <a:gd name="connsiteX1-33" fmla="*/ 514347 w 514347"/>
                  <a:gd name="connsiteY1-34" fmla="*/ 671513 h 4700122"/>
                  <a:gd name="connsiteX2-35" fmla="*/ 514347 w 514347"/>
                  <a:gd name="connsiteY2-36" fmla="*/ 4085760 h 4700122"/>
                  <a:gd name="connsiteX3-37" fmla="*/ 14291 w 514347"/>
                  <a:gd name="connsiteY3-38" fmla="*/ 4700122 h 4700122"/>
                  <a:gd name="connsiteX4-39" fmla="*/ 0 w 514347"/>
                  <a:gd name="connsiteY4-40" fmla="*/ 0 h 4700122"/>
                  <a:gd name="connsiteX0-41" fmla="*/ 694660 w 1209007"/>
                  <a:gd name="connsiteY0-42" fmla="*/ 17573 h 4717695"/>
                  <a:gd name="connsiteX1-43" fmla="*/ 1209007 w 1209007"/>
                  <a:gd name="connsiteY1-44" fmla="*/ 689086 h 4717695"/>
                  <a:gd name="connsiteX2-45" fmla="*/ 1209007 w 1209007"/>
                  <a:gd name="connsiteY2-46" fmla="*/ 4103333 h 4717695"/>
                  <a:gd name="connsiteX3-47" fmla="*/ 708951 w 1209007"/>
                  <a:gd name="connsiteY3-48" fmla="*/ 4717695 h 4717695"/>
                  <a:gd name="connsiteX4-49" fmla="*/ 6 w 1209007"/>
                  <a:gd name="connsiteY4-50" fmla="*/ 580671 h 4717695"/>
                  <a:gd name="connsiteX5" fmla="*/ 694660 w 1209007"/>
                  <a:gd name="connsiteY5" fmla="*/ 17573 h 4717695"/>
                  <a:gd name="connsiteX0-51" fmla="*/ 694654 w 1209001"/>
                  <a:gd name="connsiteY0-52" fmla="*/ 0 h 4700122"/>
                  <a:gd name="connsiteX1-53" fmla="*/ 1209001 w 1209001"/>
                  <a:gd name="connsiteY1-54" fmla="*/ 671513 h 4700122"/>
                  <a:gd name="connsiteX2-55" fmla="*/ 1209001 w 1209001"/>
                  <a:gd name="connsiteY2-56" fmla="*/ 4085760 h 4700122"/>
                  <a:gd name="connsiteX3-57" fmla="*/ 708945 w 1209001"/>
                  <a:gd name="connsiteY3-58" fmla="*/ 4700122 h 4700122"/>
                  <a:gd name="connsiteX4-59" fmla="*/ 0 w 1209001"/>
                  <a:gd name="connsiteY4-60" fmla="*/ 563098 h 4700122"/>
                  <a:gd name="connsiteX5-61" fmla="*/ 694654 w 1209001"/>
                  <a:gd name="connsiteY5-62" fmla="*/ 0 h 4700122"/>
                  <a:gd name="connsiteX0-63" fmla="*/ 694654 w 1209001"/>
                  <a:gd name="connsiteY0-64" fmla="*/ 0 h 4700122"/>
                  <a:gd name="connsiteX1-65" fmla="*/ 1209001 w 1209001"/>
                  <a:gd name="connsiteY1-66" fmla="*/ 671513 h 4700122"/>
                  <a:gd name="connsiteX2-67" fmla="*/ 1209001 w 1209001"/>
                  <a:gd name="connsiteY2-68" fmla="*/ 4085760 h 4700122"/>
                  <a:gd name="connsiteX3-69" fmla="*/ 708945 w 1209001"/>
                  <a:gd name="connsiteY3-70" fmla="*/ 4700122 h 4700122"/>
                  <a:gd name="connsiteX4-71" fmla="*/ 0 w 1209001"/>
                  <a:gd name="connsiteY4-72" fmla="*/ 563098 h 4700122"/>
                  <a:gd name="connsiteX5-73" fmla="*/ 694654 w 1209001"/>
                  <a:gd name="connsiteY5-74" fmla="*/ 0 h 4700122"/>
                  <a:gd name="connsiteX0-75" fmla="*/ 694654 w 1209001"/>
                  <a:gd name="connsiteY0-76" fmla="*/ 0 h 4700122"/>
                  <a:gd name="connsiteX1-77" fmla="*/ 1209001 w 1209001"/>
                  <a:gd name="connsiteY1-78" fmla="*/ 671513 h 4700122"/>
                  <a:gd name="connsiteX2-79" fmla="*/ 1209001 w 1209001"/>
                  <a:gd name="connsiteY2-80" fmla="*/ 4085760 h 4700122"/>
                  <a:gd name="connsiteX3-81" fmla="*/ 708945 w 1209001"/>
                  <a:gd name="connsiteY3-82" fmla="*/ 4700122 h 4700122"/>
                  <a:gd name="connsiteX4-83" fmla="*/ 0 w 1209001"/>
                  <a:gd name="connsiteY4-84" fmla="*/ 563098 h 4700122"/>
                  <a:gd name="connsiteX5-85" fmla="*/ 694654 w 1209001"/>
                  <a:gd name="connsiteY5-86" fmla="*/ 0 h 4700122"/>
                  <a:gd name="connsiteX0-87" fmla="*/ 694654 w 1209001"/>
                  <a:gd name="connsiteY0-88" fmla="*/ 0 h 4700122"/>
                  <a:gd name="connsiteX1-89" fmla="*/ 1209001 w 1209001"/>
                  <a:gd name="connsiteY1-90" fmla="*/ 671513 h 4700122"/>
                  <a:gd name="connsiteX2-91" fmla="*/ 1209001 w 1209001"/>
                  <a:gd name="connsiteY2-92" fmla="*/ 4085760 h 4700122"/>
                  <a:gd name="connsiteX3-93" fmla="*/ 708945 w 1209001"/>
                  <a:gd name="connsiteY3-94" fmla="*/ 4700122 h 4700122"/>
                  <a:gd name="connsiteX4-95" fmla="*/ 0 w 1209001"/>
                  <a:gd name="connsiteY4-96" fmla="*/ 563098 h 4700122"/>
                  <a:gd name="connsiteX5-97" fmla="*/ 694654 w 1209001"/>
                  <a:gd name="connsiteY5-98" fmla="*/ 0 h 4700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61" y="connsiteY5-62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rIns="144000" bIns="14400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" name="Group 28"/>
            <p:cNvGrpSpPr/>
            <p:nvPr/>
          </p:nvGrpSpPr>
          <p:grpSpPr>
            <a:xfrm>
              <a:off x="5475724" y="1591098"/>
              <a:ext cx="3217909" cy="2673562"/>
              <a:chOff x="5475724" y="1591098"/>
              <a:chExt cx="3217909" cy="2673562"/>
            </a:xfrm>
          </p:grpSpPr>
          <p:sp>
            <p:nvSpPr>
              <p:cNvPr id="25" name="Freeform: Shape 6"/>
              <p:cNvSpPr/>
              <p:nvPr/>
            </p:nvSpPr>
            <p:spPr bwMode="auto">
              <a:xfrm rot="21015878">
                <a:off x="7680061" y="1591098"/>
                <a:ext cx="586910" cy="267356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-1" fmla="*/ 0 w 857250"/>
                  <a:gd name="connsiteY0-2" fmla="*/ 285585 h 3905038"/>
                  <a:gd name="connsiteX1-3" fmla="*/ 847566 w 857250"/>
                  <a:gd name="connsiteY1-4" fmla="*/ 0 h 3905038"/>
                  <a:gd name="connsiteX2-5" fmla="*/ 857250 w 857250"/>
                  <a:gd name="connsiteY2-6" fmla="*/ 3905038 h 3905038"/>
                  <a:gd name="connsiteX3-7" fmla="*/ 0 w 857250"/>
                  <a:gd name="connsiteY3-8" fmla="*/ 3905038 h 3905038"/>
                  <a:gd name="connsiteX4-9" fmla="*/ 0 w 857250"/>
                  <a:gd name="connsiteY4-10" fmla="*/ 285585 h 39050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7"/>
              <p:cNvSpPr/>
              <p:nvPr/>
            </p:nvSpPr>
            <p:spPr bwMode="auto">
              <a:xfrm rot="3830661">
                <a:off x="6627654" y="1071823"/>
                <a:ext cx="620713" cy="2740025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-1" fmla="*/ 0 w 906299"/>
                  <a:gd name="connsiteY0-2" fmla="*/ 0 h 4000927"/>
                  <a:gd name="connsiteX1-3" fmla="*/ 906299 w 906299"/>
                  <a:gd name="connsiteY1-4" fmla="*/ 290080 h 4000927"/>
                  <a:gd name="connsiteX2-5" fmla="*/ 906299 w 906299"/>
                  <a:gd name="connsiteY2-6" fmla="*/ 4000927 h 4000927"/>
                  <a:gd name="connsiteX3-7" fmla="*/ 49049 w 906299"/>
                  <a:gd name="connsiteY3-8" fmla="*/ 4000927 h 4000927"/>
                  <a:gd name="connsiteX4-9" fmla="*/ 0 w 906299"/>
                  <a:gd name="connsiteY4-10" fmla="*/ 0 h 400092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0000" lnSpcReduction="20000"/>
              </a:bodyPr>
              <a:lstStyle/>
              <a:p>
                <a:pPr algn="ctr"/>
                <a:r>
                  <a:rPr lang="en-US" altLang="zh-CN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3</a:t>
                </a:r>
                <a:endPara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7" name="Freeform: Shape 14"/>
              <p:cNvSpPr/>
              <p:nvPr/>
            </p:nvSpPr>
            <p:spPr bwMode="auto">
              <a:xfrm rot="6911544">
                <a:off x="6670811" y="1833098"/>
                <a:ext cx="827736" cy="3217909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-1" fmla="*/ 0 w 857250"/>
                  <a:gd name="connsiteY0-2" fmla="*/ 0 h 4085759"/>
                  <a:gd name="connsiteX1-3" fmla="*/ 857250 w 857250"/>
                  <a:gd name="connsiteY1-4" fmla="*/ 0 h 4085759"/>
                  <a:gd name="connsiteX2-5" fmla="*/ 857250 w 857250"/>
                  <a:gd name="connsiteY2-6" fmla="*/ 3414247 h 4085759"/>
                  <a:gd name="connsiteX3-7" fmla="*/ 314328 w 857250"/>
                  <a:gd name="connsiteY3-8" fmla="*/ 4085759 h 4085759"/>
                  <a:gd name="connsiteX4-9" fmla="*/ 0 w 857250"/>
                  <a:gd name="connsiteY4-10" fmla="*/ 0 h 4085759"/>
                  <a:gd name="connsiteX0-11" fmla="*/ 0 w 857250"/>
                  <a:gd name="connsiteY0-12" fmla="*/ 0 h 4000034"/>
                  <a:gd name="connsiteX1-13" fmla="*/ 857250 w 857250"/>
                  <a:gd name="connsiteY1-14" fmla="*/ 0 h 4000034"/>
                  <a:gd name="connsiteX2-15" fmla="*/ 857250 w 857250"/>
                  <a:gd name="connsiteY2-16" fmla="*/ 3414247 h 4000034"/>
                  <a:gd name="connsiteX3-17" fmla="*/ 328619 w 857250"/>
                  <a:gd name="connsiteY3-18" fmla="*/ 4000034 h 4000034"/>
                  <a:gd name="connsiteX4-19" fmla="*/ 0 w 857250"/>
                  <a:gd name="connsiteY4-20" fmla="*/ 0 h 4000034"/>
                  <a:gd name="connsiteX0-21" fmla="*/ 0 w 857250"/>
                  <a:gd name="connsiteY0-22" fmla="*/ 0 h 4028609"/>
                  <a:gd name="connsiteX1-23" fmla="*/ 857250 w 857250"/>
                  <a:gd name="connsiteY1-24" fmla="*/ 0 h 4028609"/>
                  <a:gd name="connsiteX2-25" fmla="*/ 857250 w 857250"/>
                  <a:gd name="connsiteY2-26" fmla="*/ 3414247 h 4028609"/>
                  <a:gd name="connsiteX3-27" fmla="*/ 357194 w 857250"/>
                  <a:gd name="connsiteY3-28" fmla="*/ 4028609 h 4028609"/>
                  <a:gd name="connsiteX4-29" fmla="*/ 0 w 857250"/>
                  <a:gd name="connsiteY4-30" fmla="*/ 0 h 4028609"/>
                  <a:gd name="connsiteX0-31" fmla="*/ 0 w 514347"/>
                  <a:gd name="connsiteY0-32" fmla="*/ 0 h 4700122"/>
                  <a:gd name="connsiteX1-33" fmla="*/ 514347 w 514347"/>
                  <a:gd name="connsiteY1-34" fmla="*/ 671513 h 4700122"/>
                  <a:gd name="connsiteX2-35" fmla="*/ 514347 w 514347"/>
                  <a:gd name="connsiteY2-36" fmla="*/ 4085760 h 4700122"/>
                  <a:gd name="connsiteX3-37" fmla="*/ 14291 w 514347"/>
                  <a:gd name="connsiteY3-38" fmla="*/ 4700122 h 4700122"/>
                  <a:gd name="connsiteX4-39" fmla="*/ 0 w 514347"/>
                  <a:gd name="connsiteY4-40" fmla="*/ 0 h 4700122"/>
                  <a:gd name="connsiteX0-41" fmla="*/ 694660 w 1209007"/>
                  <a:gd name="connsiteY0-42" fmla="*/ 17573 h 4717695"/>
                  <a:gd name="connsiteX1-43" fmla="*/ 1209007 w 1209007"/>
                  <a:gd name="connsiteY1-44" fmla="*/ 689086 h 4717695"/>
                  <a:gd name="connsiteX2-45" fmla="*/ 1209007 w 1209007"/>
                  <a:gd name="connsiteY2-46" fmla="*/ 4103333 h 4717695"/>
                  <a:gd name="connsiteX3-47" fmla="*/ 708951 w 1209007"/>
                  <a:gd name="connsiteY3-48" fmla="*/ 4717695 h 4717695"/>
                  <a:gd name="connsiteX4-49" fmla="*/ 6 w 1209007"/>
                  <a:gd name="connsiteY4-50" fmla="*/ 580671 h 4717695"/>
                  <a:gd name="connsiteX5" fmla="*/ 694660 w 1209007"/>
                  <a:gd name="connsiteY5" fmla="*/ 17573 h 4717695"/>
                  <a:gd name="connsiteX0-51" fmla="*/ 694654 w 1209001"/>
                  <a:gd name="connsiteY0-52" fmla="*/ 0 h 4700122"/>
                  <a:gd name="connsiteX1-53" fmla="*/ 1209001 w 1209001"/>
                  <a:gd name="connsiteY1-54" fmla="*/ 671513 h 4700122"/>
                  <a:gd name="connsiteX2-55" fmla="*/ 1209001 w 1209001"/>
                  <a:gd name="connsiteY2-56" fmla="*/ 4085760 h 4700122"/>
                  <a:gd name="connsiteX3-57" fmla="*/ 708945 w 1209001"/>
                  <a:gd name="connsiteY3-58" fmla="*/ 4700122 h 4700122"/>
                  <a:gd name="connsiteX4-59" fmla="*/ 0 w 1209001"/>
                  <a:gd name="connsiteY4-60" fmla="*/ 563098 h 4700122"/>
                  <a:gd name="connsiteX5-61" fmla="*/ 694654 w 1209001"/>
                  <a:gd name="connsiteY5-62" fmla="*/ 0 h 4700122"/>
                  <a:gd name="connsiteX0-63" fmla="*/ 694654 w 1209001"/>
                  <a:gd name="connsiteY0-64" fmla="*/ 0 h 4700122"/>
                  <a:gd name="connsiteX1-65" fmla="*/ 1209001 w 1209001"/>
                  <a:gd name="connsiteY1-66" fmla="*/ 671513 h 4700122"/>
                  <a:gd name="connsiteX2-67" fmla="*/ 1209001 w 1209001"/>
                  <a:gd name="connsiteY2-68" fmla="*/ 4085760 h 4700122"/>
                  <a:gd name="connsiteX3-69" fmla="*/ 708945 w 1209001"/>
                  <a:gd name="connsiteY3-70" fmla="*/ 4700122 h 4700122"/>
                  <a:gd name="connsiteX4-71" fmla="*/ 0 w 1209001"/>
                  <a:gd name="connsiteY4-72" fmla="*/ 563098 h 4700122"/>
                  <a:gd name="connsiteX5-73" fmla="*/ 694654 w 1209001"/>
                  <a:gd name="connsiteY5-74" fmla="*/ 0 h 4700122"/>
                  <a:gd name="connsiteX0-75" fmla="*/ 694654 w 1209001"/>
                  <a:gd name="connsiteY0-76" fmla="*/ 0 h 4700122"/>
                  <a:gd name="connsiteX1-77" fmla="*/ 1209001 w 1209001"/>
                  <a:gd name="connsiteY1-78" fmla="*/ 671513 h 4700122"/>
                  <a:gd name="connsiteX2-79" fmla="*/ 1209001 w 1209001"/>
                  <a:gd name="connsiteY2-80" fmla="*/ 4085760 h 4700122"/>
                  <a:gd name="connsiteX3-81" fmla="*/ 708945 w 1209001"/>
                  <a:gd name="connsiteY3-82" fmla="*/ 4700122 h 4700122"/>
                  <a:gd name="connsiteX4-83" fmla="*/ 0 w 1209001"/>
                  <a:gd name="connsiteY4-84" fmla="*/ 563098 h 4700122"/>
                  <a:gd name="connsiteX5-85" fmla="*/ 694654 w 1209001"/>
                  <a:gd name="connsiteY5-86" fmla="*/ 0 h 4700122"/>
                  <a:gd name="connsiteX0-87" fmla="*/ 694654 w 1209001"/>
                  <a:gd name="connsiteY0-88" fmla="*/ 0 h 4700122"/>
                  <a:gd name="connsiteX1-89" fmla="*/ 1209001 w 1209001"/>
                  <a:gd name="connsiteY1-90" fmla="*/ 671513 h 4700122"/>
                  <a:gd name="connsiteX2-91" fmla="*/ 1209001 w 1209001"/>
                  <a:gd name="connsiteY2-92" fmla="*/ 4085760 h 4700122"/>
                  <a:gd name="connsiteX3-93" fmla="*/ 708945 w 1209001"/>
                  <a:gd name="connsiteY3-94" fmla="*/ 4700122 h 4700122"/>
                  <a:gd name="connsiteX4-95" fmla="*/ 0 w 1209001"/>
                  <a:gd name="connsiteY4-96" fmla="*/ 563098 h 4700122"/>
                  <a:gd name="connsiteX5-97" fmla="*/ 694654 w 1209001"/>
                  <a:gd name="connsiteY5-98" fmla="*/ 0 h 4700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61" y="connsiteY5-62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rIns="14400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9"/>
            <p:cNvGrpSpPr/>
            <p:nvPr/>
          </p:nvGrpSpPr>
          <p:grpSpPr>
            <a:xfrm>
              <a:off x="7260672" y="1586482"/>
              <a:ext cx="3217909" cy="2673562"/>
              <a:chOff x="7260672" y="1586482"/>
              <a:chExt cx="3217909" cy="2673562"/>
            </a:xfrm>
          </p:grpSpPr>
          <p:sp>
            <p:nvSpPr>
              <p:cNvPr id="22" name="Freeform: Shape 4"/>
              <p:cNvSpPr/>
              <p:nvPr/>
            </p:nvSpPr>
            <p:spPr bwMode="auto">
              <a:xfrm rot="21015878">
                <a:off x="9465009" y="1586482"/>
                <a:ext cx="586910" cy="2673562"/>
              </a:xfrm>
              <a:custGeom>
                <a:avLst/>
                <a:gdLst>
                  <a:gd name="connsiteX0" fmla="*/ 0 w 857250"/>
                  <a:gd name="connsiteY0" fmla="*/ 0 h 3619453"/>
                  <a:gd name="connsiteX1" fmla="*/ 857250 w 857250"/>
                  <a:gd name="connsiteY1" fmla="*/ 0 h 3619453"/>
                  <a:gd name="connsiteX2" fmla="*/ 857250 w 857250"/>
                  <a:gd name="connsiteY2" fmla="*/ 3619453 h 3619453"/>
                  <a:gd name="connsiteX3" fmla="*/ 0 w 857250"/>
                  <a:gd name="connsiteY3" fmla="*/ 3619453 h 3619453"/>
                  <a:gd name="connsiteX4" fmla="*/ 0 w 857250"/>
                  <a:gd name="connsiteY4" fmla="*/ 0 h 3619453"/>
                  <a:gd name="connsiteX0-1" fmla="*/ 0 w 857250"/>
                  <a:gd name="connsiteY0-2" fmla="*/ 285585 h 3905038"/>
                  <a:gd name="connsiteX1-3" fmla="*/ 847566 w 857250"/>
                  <a:gd name="connsiteY1-4" fmla="*/ 0 h 3905038"/>
                  <a:gd name="connsiteX2-5" fmla="*/ 857250 w 857250"/>
                  <a:gd name="connsiteY2-6" fmla="*/ 3905038 h 3905038"/>
                  <a:gd name="connsiteX3-7" fmla="*/ 0 w 857250"/>
                  <a:gd name="connsiteY3-8" fmla="*/ 3905038 h 3905038"/>
                  <a:gd name="connsiteX4-9" fmla="*/ 0 w 857250"/>
                  <a:gd name="connsiteY4-10" fmla="*/ 285585 h 39050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857250" h="3905038">
                    <a:moveTo>
                      <a:pt x="0" y="285585"/>
                    </a:moveTo>
                    <a:lnTo>
                      <a:pt x="847566" y="0"/>
                    </a:lnTo>
                    <a:lnTo>
                      <a:pt x="857250" y="3905038"/>
                    </a:lnTo>
                    <a:lnTo>
                      <a:pt x="0" y="3905038"/>
                    </a:lnTo>
                    <a:lnTo>
                      <a:pt x="0" y="28558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5"/>
              <p:cNvSpPr/>
              <p:nvPr/>
            </p:nvSpPr>
            <p:spPr bwMode="auto">
              <a:xfrm rot="3830661">
                <a:off x="8412005" y="1067060"/>
                <a:ext cx="620712" cy="2740025"/>
              </a:xfrm>
              <a:custGeom>
                <a:avLst/>
                <a:gdLst>
                  <a:gd name="connsiteX0" fmla="*/ 0 w 857250"/>
                  <a:gd name="connsiteY0" fmla="*/ 0 h 3710847"/>
                  <a:gd name="connsiteX1" fmla="*/ 857250 w 857250"/>
                  <a:gd name="connsiteY1" fmla="*/ 0 h 3710847"/>
                  <a:gd name="connsiteX2" fmla="*/ 857250 w 857250"/>
                  <a:gd name="connsiteY2" fmla="*/ 3710847 h 3710847"/>
                  <a:gd name="connsiteX3" fmla="*/ 0 w 857250"/>
                  <a:gd name="connsiteY3" fmla="*/ 3710847 h 3710847"/>
                  <a:gd name="connsiteX4" fmla="*/ 0 w 857250"/>
                  <a:gd name="connsiteY4" fmla="*/ 0 h 3710847"/>
                  <a:gd name="connsiteX0-1" fmla="*/ 0 w 906299"/>
                  <a:gd name="connsiteY0-2" fmla="*/ 0 h 4000927"/>
                  <a:gd name="connsiteX1-3" fmla="*/ 906299 w 906299"/>
                  <a:gd name="connsiteY1-4" fmla="*/ 290080 h 4000927"/>
                  <a:gd name="connsiteX2-5" fmla="*/ 906299 w 906299"/>
                  <a:gd name="connsiteY2-6" fmla="*/ 4000927 h 4000927"/>
                  <a:gd name="connsiteX3-7" fmla="*/ 49049 w 906299"/>
                  <a:gd name="connsiteY3-8" fmla="*/ 4000927 h 4000927"/>
                  <a:gd name="connsiteX4-9" fmla="*/ 0 w 906299"/>
                  <a:gd name="connsiteY4-10" fmla="*/ 0 h 400092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906299" h="4000927">
                    <a:moveTo>
                      <a:pt x="0" y="0"/>
                    </a:moveTo>
                    <a:lnTo>
                      <a:pt x="906299" y="290080"/>
                    </a:lnTo>
                    <a:lnTo>
                      <a:pt x="906299" y="4000927"/>
                    </a:lnTo>
                    <a:lnTo>
                      <a:pt x="49049" y="40009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anchor="ctr" anchorCtr="1">
                <a:normAutofit fontScale="77500" lnSpcReduction="20000"/>
              </a:bodyPr>
              <a:lstStyle/>
              <a:p>
                <a:pPr algn="ctr"/>
                <a:r>
                  <a:rPr lang="en-US" altLang="zh-CN" sz="2800">
                    <a:solidFill>
                      <a:schemeClr val="bg1"/>
                    </a:solidFill>
                    <a:latin typeface="Impact" panose="020B0806030902050204" pitchFamily="34" charset="0"/>
                  </a:rPr>
                  <a:t>4</a:t>
                </a:r>
                <a:endPara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4" name="Freeform: Shape 15"/>
              <p:cNvSpPr/>
              <p:nvPr/>
            </p:nvSpPr>
            <p:spPr bwMode="auto">
              <a:xfrm rot="6911544">
                <a:off x="8455759" y="1828481"/>
                <a:ext cx="827736" cy="3217909"/>
              </a:xfrm>
              <a:custGeom>
                <a:avLst/>
                <a:gdLst>
                  <a:gd name="connsiteX0" fmla="*/ 0 w 857250"/>
                  <a:gd name="connsiteY0" fmla="*/ 0 h 3414247"/>
                  <a:gd name="connsiteX1" fmla="*/ 857250 w 857250"/>
                  <a:gd name="connsiteY1" fmla="*/ 0 h 3414247"/>
                  <a:gd name="connsiteX2" fmla="*/ 857250 w 857250"/>
                  <a:gd name="connsiteY2" fmla="*/ 3414247 h 3414247"/>
                  <a:gd name="connsiteX3" fmla="*/ 0 w 857250"/>
                  <a:gd name="connsiteY3" fmla="*/ 3414247 h 3414247"/>
                  <a:gd name="connsiteX4" fmla="*/ 0 w 857250"/>
                  <a:gd name="connsiteY4" fmla="*/ 0 h 3414247"/>
                  <a:gd name="connsiteX0-1" fmla="*/ 0 w 857250"/>
                  <a:gd name="connsiteY0-2" fmla="*/ 0 h 4085759"/>
                  <a:gd name="connsiteX1-3" fmla="*/ 857250 w 857250"/>
                  <a:gd name="connsiteY1-4" fmla="*/ 0 h 4085759"/>
                  <a:gd name="connsiteX2-5" fmla="*/ 857250 w 857250"/>
                  <a:gd name="connsiteY2-6" fmla="*/ 3414247 h 4085759"/>
                  <a:gd name="connsiteX3-7" fmla="*/ 314328 w 857250"/>
                  <a:gd name="connsiteY3-8" fmla="*/ 4085759 h 4085759"/>
                  <a:gd name="connsiteX4-9" fmla="*/ 0 w 857250"/>
                  <a:gd name="connsiteY4-10" fmla="*/ 0 h 4085759"/>
                  <a:gd name="connsiteX0-11" fmla="*/ 0 w 857250"/>
                  <a:gd name="connsiteY0-12" fmla="*/ 0 h 4000034"/>
                  <a:gd name="connsiteX1-13" fmla="*/ 857250 w 857250"/>
                  <a:gd name="connsiteY1-14" fmla="*/ 0 h 4000034"/>
                  <a:gd name="connsiteX2-15" fmla="*/ 857250 w 857250"/>
                  <a:gd name="connsiteY2-16" fmla="*/ 3414247 h 4000034"/>
                  <a:gd name="connsiteX3-17" fmla="*/ 328619 w 857250"/>
                  <a:gd name="connsiteY3-18" fmla="*/ 4000034 h 4000034"/>
                  <a:gd name="connsiteX4-19" fmla="*/ 0 w 857250"/>
                  <a:gd name="connsiteY4-20" fmla="*/ 0 h 4000034"/>
                  <a:gd name="connsiteX0-21" fmla="*/ 0 w 857250"/>
                  <a:gd name="connsiteY0-22" fmla="*/ 0 h 4028609"/>
                  <a:gd name="connsiteX1-23" fmla="*/ 857250 w 857250"/>
                  <a:gd name="connsiteY1-24" fmla="*/ 0 h 4028609"/>
                  <a:gd name="connsiteX2-25" fmla="*/ 857250 w 857250"/>
                  <a:gd name="connsiteY2-26" fmla="*/ 3414247 h 4028609"/>
                  <a:gd name="connsiteX3-27" fmla="*/ 357194 w 857250"/>
                  <a:gd name="connsiteY3-28" fmla="*/ 4028609 h 4028609"/>
                  <a:gd name="connsiteX4-29" fmla="*/ 0 w 857250"/>
                  <a:gd name="connsiteY4-30" fmla="*/ 0 h 4028609"/>
                  <a:gd name="connsiteX0-31" fmla="*/ 0 w 514347"/>
                  <a:gd name="connsiteY0-32" fmla="*/ 0 h 4700122"/>
                  <a:gd name="connsiteX1-33" fmla="*/ 514347 w 514347"/>
                  <a:gd name="connsiteY1-34" fmla="*/ 671513 h 4700122"/>
                  <a:gd name="connsiteX2-35" fmla="*/ 514347 w 514347"/>
                  <a:gd name="connsiteY2-36" fmla="*/ 4085760 h 4700122"/>
                  <a:gd name="connsiteX3-37" fmla="*/ 14291 w 514347"/>
                  <a:gd name="connsiteY3-38" fmla="*/ 4700122 h 4700122"/>
                  <a:gd name="connsiteX4-39" fmla="*/ 0 w 514347"/>
                  <a:gd name="connsiteY4-40" fmla="*/ 0 h 4700122"/>
                  <a:gd name="connsiteX0-41" fmla="*/ 694660 w 1209007"/>
                  <a:gd name="connsiteY0-42" fmla="*/ 17573 h 4717695"/>
                  <a:gd name="connsiteX1-43" fmla="*/ 1209007 w 1209007"/>
                  <a:gd name="connsiteY1-44" fmla="*/ 689086 h 4717695"/>
                  <a:gd name="connsiteX2-45" fmla="*/ 1209007 w 1209007"/>
                  <a:gd name="connsiteY2-46" fmla="*/ 4103333 h 4717695"/>
                  <a:gd name="connsiteX3-47" fmla="*/ 708951 w 1209007"/>
                  <a:gd name="connsiteY3-48" fmla="*/ 4717695 h 4717695"/>
                  <a:gd name="connsiteX4-49" fmla="*/ 6 w 1209007"/>
                  <a:gd name="connsiteY4-50" fmla="*/ 580671 h 4717695"/>
                  <a:gd name="connsiteX5" fmla="*/ 694660 w 1209007"/>
                  <a:gd name="connsiteY5" fmla="*/ 17573 h 4717695"/>
                  <a:gd name="connsiteX0-51" fmla="*/ 694654 w 1209001"/>
                  <a:gd name="connsiteY0-52" fmla="*/ 0 h 4700122"/>
                  <a:gd name="connsiteX1-53" fmla="*/ 1209001 w 1209001"/>
                  <a:gd name="connsiteY1-54" fmla="*/ 671513 h 4700122"/>
                  <a:gd name="connsiteX2-55" fmla="*/ 1209001 w 1209001"/>
                  <a:gd name="connsiteY2-56" fmla="*/ 4085760 h 4700122"/>
                  <a:gd name="connsiteX3-57" fmla="*/ 708945 w 1209001"/>
                  <a:gd name="connsiteY3-58" fmla="*/ 4700122 h 4700122"/>
                  <a:gd name="connsiteX4-59" fmla="*/ 0 w 1209001"/>
                  <a:gd name="connsiteY4-60" fmla="*/ 563098 h 4700122"/>
                  <a:gd name="connsiteX5-61" fmla="*/ 694654 w 1209001"/>
                  <a:gd name="connsiteY5-62" fmla="*/ 0 h 4700122"/>
                  <a:gd name="connsiteX0-63" fmla="*/ 694654 w 1209001"/>
                  <a:gd name="connsiteY0-64" fmla="*/ 0 h 4700122"/>
                  <a:gd name="connsiteX1-65" fmla="*/ 1209001 w 1209001"/>
                  <a:gd name="connsiteY1-66" fmla="*/ 671513 h 4700122"/>
                  <a:gd name="connsiteX2-67" fmla="*/ 1209001 w 1209001"/>
                  <a:gd name="connsiteY2-68" fmla="*/ 4085760 h 4700122"/>
                  <a:gd name="connsiteX3-69" fmla="*/ 708945 w 1209001"/>
                  <a:gd name="connsiteY3-70" fmla="*/ 4700122 h 4700122"/>
                  <a:gd name="connsiteX4-71" fmla="*/ 0 w 1209001"/>
                  <a:gd name="connsiteY4-72" fmla="*/ 563098 h 4700122"/>
                  <a:gd name="connsiteX5-73" fmla="*/ 694654 w 1209001"/>
                  <a:gd name="connsiteY5-74" fmla="*/ 0 h 4700122"/>
                  <a:gd name="connsiteX0-75" fmla="*/ 694654 w 1209001"/>
                  <a:gd name="connsiteY0-76" fmla="*/ 0 h 4700122"/>
                  <a:gd name="connsiteX1-77" fmla="*/ 1209001 w 1209001"/>
                  <a:gd name="connsiteY1-78" fmla="*/ 671513 h 4700122"/>
                  <a:gd name="connsiteX2-79" fmla="*/ 1209001 w 1209001"/>
                  <a:gd name="connsiteY2-80" fmla="*/ 4085760 h 4700122"/>
                  <a:gd name="connsiteX3-81" fmla="*/ 708945 w 1209001"/>
                  <a:gd name="connsiteY3-82" fmla="*/ 4700122 h 4700122"/>
                  <a:gd name="connsiteX4-83" fmla="*/ 0 w 1209001"/>
                  <a:gd name="connsiteY4-84" fmla="*/ 563098 h 4700122"/>
                  <a:gd name="connsiteX5-85" fmla="*/ 694654 w 1209001"/>
                  <a:gd name="connsiteY5-86" fmla="*/ 0 h 4700122"/>
                  <a:gd name="connsiteX0-87" fmla="*/ 694654 w 1209001"/>
                  <a:gd name="connsiteY0-88" fmla="*/ 0 h 4700122"/>
                  <a:gd name="connsiteX1-89" fmla="*/ 1209001 w 1209001"/>
                  <a:gd name="connsiteY1-90" fmla="*/ 671513 h 4700122"/>
                  <a:gd name="connsiteX2-91" fmla="*/ 1209001 w 1209001"/>
                  <a:gd name="connsiteY2-92" fmla="*/ 4085760 h 4700122"/>
                  <a:gd name="connsiteX3-93" fmla="*/ 708945 w 1209001"/>
                  <a:gd name="connsiteY3-94" fmla="*/ 4700122 h 4700122"/>
                  <a:gd name="connsiteX4-95" fmla="*/ 0 w 1209001"/>
                  <a:gd name="connsiteY4-96" fmla="*/ 563098 h 4700122"/>
                  <a:gd name="connsiteX5-97" fmla="*/ 694654 w 1209001"/>
                  <a:gd name="connsiteY5-98" fmla="*/ 0 h 47001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61" y="connsiteY5-62"/>
                  </a:cxn>
                </a:cxnLst>
                <a:rect l="l" t="t" r="r" b="b"/>
                <a:pathLst>
                  <a:path w="1209001" h="4700122">
                    <a:moveTo>
                      <a:pt x="694654" y="0"/>
                    </a:moveTo>
                    <a:lnTo>
                      <a:pt x="1209001" y="671513"/>
                    </a:lnTo>
                    <a:lnTo>
                      <a:pt x="1209001" y="4085760"/>
                    </a:lnTo>
                    <a:lnTo>
                      <a:pt x="708945" y="4700122"/>
                    </a:lnTo>
                    <a:cubicBezTo>
                      <a:pt x="621744" y="4155874"/>
                      <a:pt x="354472" y="2631610"/>
                      <a:pt x="0" y="563098"/>
                    </a:cubicBezTo>
                    <a:cubicBezTo>
                      <a:pt x="654843" y="51206"/>
                      <a:pt x="607453" y="24793"/>
                      <a:pt x="694654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wrap="none" rIns="144000" anchor="b" anchorCtr="1">
                <a:norm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</a:rPr>
                  <a:t>标题文本预设</a:t>
                </a:r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" name="Group 18"/>
          <p:cNvGrpSpPr/>
          <p:nvPr/>
        </p:nvGrpSpPr>
        <p:grpSpPr>
          <a:xfrm>
            <a:off x="1084986" y="3394855"/>
            <a:ext cx="6974029" cy="642945"/>
            <a:chOff x="1768931" y="3638220"/>
            <a:chExt cx="9298705" cy="857260"/>
          </a:xfrm>
        </p:grpSpPr>
        <p:grpSp>
          <p:nvGrpSpPr>
            <p:cNvPr id="6" name="Group 19"/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16" name="TextBox 34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TextBox 35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Group 20"/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14" name="TextBox 32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Box 33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21"/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12" name="TextBox 30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TextBox 31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22"/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10" name="TextBox 2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TextBox 25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80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8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239061" y="1418342"/>
            <a:ext cx="3314700" cy="2972118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2" name="组合 4"/>
          <p:cNvGrpSpPr/>
          <p:nvPr/>
        </p:nvGrpSpPr>
        <p:grpSpPr>
          <a:xfrm>
            <a:off x="1590239" y="1437008"/>
            <a:ext cx="1504678" cy="1134742"/>
            <a:chOff x="2399137" y="1456900"/>
            <a:chExt cx="2006237" cy="1512989"/>
          </a:xfrm>
        </p:grpSpPr>
        <p:sp>
          <p:nvSpPr>
            <p:cNvPr id="27" name="文本框 9"/>
            <p:cNvSpPr txBox="1"/>
            <p:nvPr/>
          </p:nvSpPr>
          <p:spPr>
            <a:xfrm>
              <a:off x="2399137" y="1456900"/>
              <a:ext cx="2006237" cy="70788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4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lang="zh-CN" altLang="en-US" sz="2400" b="1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12"/>
            <p:cNvSpPr txBox="1"/>
            <p:nvPr/>
          </p:nvSpPr>
          <p:spPr bwMode="auto">
            <a:xfrm>
              <a:off x="2399137" y="2157359"/>
              <a:ext cx="2006237" cy="8125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0">
              <a:normAutofit fontScale="85000" lnSpcReduction="1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如需更改请在（设置形状格式）菜单下（文本选项）中调整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5"/>
          <p:cNvGrpSpPr/>
          <p:nvPr/>
        </p:nvGrpSpPr>
        <p:grpSpPr>
          <a:xfrm>
            <a:off x="1590239" y="2751745"/>
            <a:ext cx="1959751" cy="493675"/>
            <a:chOff x="1487488" y="2204864"/>
            <a:chExt cx="2613001" cy="658233"/>
          </a:xfrm>
        </p:grpSpPr>
        <p:sp>
          <p:nvSpPr>
            <p:cNvPr id="21" name="圆角矩形 1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 19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矩形 22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5" name="组合 23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25" name="任意多边形 2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任意多边形 24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" name="组合 6"/>
          <p:cNvGrpSpPr/>
          <p:nvPr/>
        </p:nvGrpSpPr>
        <p:grpSpPr>
          <a:xfrm>
            <a:off x="1590239" y="3324265"/>
            <a:ext cx="1959751" cy="493675"/>
            <a:chOff x="1487488" y="2807457"/>
            <a:chExt cx="2613001" cy="658233"/>
          </a:xfrm>
        </p:grpSpPr>
        <p:sp>
          <p:nvSpPr>
            <p:cNvPr id="15" name="圆角矩形 26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 27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矩形 16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7" name="组合 17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19" name="任意多边形 30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任意多边形 31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590239" y="3896785"/>
            <a:ext cx="1959751" cy="493675"/>
            <a:chOff x="1487488" y="3410050"/>
            <a:chExt cx="2613001" cy="658233"/>
          </a:xfrm>
        </p:grpSpPr>
        <p:sp>
          <p:nvSpPr>
            <p:cNvPr id="9" name="圆角矩形 3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3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矩形 10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13" name="任意多边形 3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任意多边形 3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3860037" cy="514350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2439353" y="1419622"/>
            <a:ext cx="1012073" cy="10121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3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/>
          <p:nvPr>
            <p:custDataLst>
              <p:tags r:id="rId2"/>
            </p:custDataLst>
          </p:nvPr>
        </p:nvSpPr>
        <p:spPr>
          <a:xfrm>
            <a:off x="1475656" y="2524053"/>
            <a:ext cx="2939470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en-US" altLang="zh-CN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334041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45353" y="329584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041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45353" y="3501985"/>
            <a:ext cx="1149033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21920" lvl="1" indent="-121920" algn="ctr">
              <a:buFont typeface="Arial" panose="020B0604020202020204" pitchFamily="34" charset="0"/>
              <a:buChar char="•"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85"/>
          <p:cNvGrpSpPr/>
          <p:nvPr/>
        </p:nvGrpSpPr>
        <p:grpSpPr>
          <a:xfrm>
            <a:off x="2413515" y="2787570"/>
            <a:ext cx="4377956" cy="1755098"/>
            <a:chOff x="2413515" y="2787570"/>
            <a:chExt cx="4377956" cy="1755098"/>
          </a:xfrm>
        </p:grpSpPr>
        <p:grpSp>
          <p:nvGrpSpPr>
            <p:cNvPr id="7" name="Group 13"/>
            <p:cNvGrpSpPr/>
            <p:nvPr/>
          </p:nvGrpSpPr>
          <p:grpSpPr>
            <a:xfrm flipH="1">
              <a:off x="5410547" y="2787570"/>
              <a:ext cx="1265279" cy="673298"/>
              <a:chOff x="2590800" y="1804482"/>
              <a:chExt cx="1374843" cy="731600"/>
            </a:xfrm>
            <a:solidFill>
              <a:schemeClr val="accent4"/>
            </a:solidFill>
          </p:grpSpPr>
          <p:sp>
            <p:nvSpPr>
              <p:cNvPr id="77" name="Arrow: Notched Right 14"/>
              <p:cNvSpPr/>
              <p:nvPr/>
            </p:nvSpPr>
            <p:spPr bwMode="auto">
              <a:xfrm>
                <a:off x="2816158" y="1804482"/>
                <a:ext cx="1149485" cy="731600"/>
              </a:xfrm>
              <a:prstGeom prst="notchedRightArrow">
                <a:avLst>
                  <a:gd name="adj1" fmla="val 100000"/>
                  <a:gd name="adj2" fmla="val 31781"/>
                </a:avLst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Arrow: Pentagon 15"/>
              <p:cNvSpPr/>
              <p:nvPr/>
            </p:nvSpPr>
            <p:spPr bwMode="auto">
              <a:xfrm>
                <a:off x="2590800" y="1941682"/>
                <a:ext cx="460375" cy="457200"/>
              </a:xfrm>
              <a:prstGeom prst="homePlate">
                <a:avLst>
                  <a:gd name="adj" fmla="val 31944"/>
                </a:avLst>
              </a:prstGeom>
              <a:solidFill>
                <a:schemeClr val="accent4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 flipH="1">
              <a:off x="3947866" y="2787570"/>
              <a:ext cx="1265279" cy="673298"/>
              <a:chOff x="2590800" y="1804482"/>
              <a:chExt cx="1374843" cy="731600"/>
            </a:xfrm>
            <a:solidFill>
              <a:schemeClr val="accent5"/>
            </a:solidFill>
          </p:grpSpPr>
          <p:sp>
            <p:nvSpPr>
              <p:cNvPr id="75" name="Arrow: Notched Right 17"/>
              <p:cNvSpPr/>
              <p:nvPr/>
            </p:nvSpPr>
            <p:spPr bwMode="auto">
              <a:xfrm>
                <a:off x="2816158" y="1804482"/>
                <a:ext cx="1149485" cy="731600"/>
              </a:xfrm>
              <a:prstGeom prst="notchedRightArrow">
                <a:avLst>
                  <a:gd name="adj1" fmla="val 100000"/>
                  <a:gd name="adj2" fmla="val 31781"/>
                </a:avLst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Arrow: Pentagon 18"/>
              <p:cNvSpPr/>
              <p:nvPr/>
            </p:nvSpPr>
            <p:spPr bwMode="auto">
              <a:xfrm>
                <a:off x="2590800" y="1941682"/>
                <a:ext cx="460375" cy="457200"/>
              </a:xfrm>
              <a:prstGeom prst="homePlate">
                <a:avLst>
                  <a:gd name="adj" fmla="val 31944"/>
                </a:avLst>
              </a:prstGeom>
              <a:solidFill>
                <a:schemeClr val="accent5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19"/>
            <p:cNvGrpSpPr/>
            <p:nvPr/>
          </p:nvGrpSpPr>
          <p:grpSpPr>
            <a:xfrm flipH="1">
              <a:off x="2468175" y="2787570"/>
              <a:ext cx="1265279" cy="673298"/>
              <a:chOff x="2590800" y="1804482"/>
              <a:chExt cx="1374843" cy="731600"/>
            </a:xfrm>
            <a:solidFill>
              <a:schemeClr val="accent6"/>
            </a:solidFill>
          </p:grpSpPr>
          <p:sp>
            <p:nvSpPr>
              <p:cNvPr id="73" name="Arrow: Notched Right 20"/>
              <p:cNvSpPr/>
              <p:nvPr/>
            </p:nvSpPr>
            <p:spPr bwMode="auto">
              <a:xfrm>
                <a:off x="2816158" y="1804482"/>
                <a:ext cx="1149485" cy="731600"/>
              </a:xfrm>
              <a:prstGeom prst="notchedRightArrow">
                <a:avLst>
                  <a:gd name="adj1" fmla="val 100000"/>
                  <a:gd name="adj2" fmla="val 31781"/>
                </a:avLst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Arrow: Pentagon 21"/>
              <p:cNvSpPr/>
              <p:nvPr/>
            </p:nvSpPr>
            <p:spPr bwMode="auto">
              <a:xfrm>
                <a:off x="2590800" y="1941682"/>
                <a:ext cx="460375" cy="457200"/>
              </a:xfrm>
              <a:prstGeom prst="homePlate">
                <a:avLst>
                  <a:gd name="adj" fmla="val 31944"/>
                </a:avLst>
              </a:prstGeom>
              <a:solidFill>
                <a:schemeClr val="accent6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06</a:t>
                </a:r>
                <a:endPara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Group 40"/>
            <p:cNvGrpSpPr/>
            <p:nvPr/>
          </p:nvGrpSpPr>
          <p:grpSpPr>
            <a:xfrm>
              <a:off x="5684418" y="2905446"/>
              <a:ext cx="437548" cy="437548"/>
              <a:chOff x="5780744" y="3158857"/>
              <a:chExt cx="475436" cy="475436"/>
            </a:xfrm>
          </p:grpSpPr>
          <p:sp>
            <p:nvSpPr>
              <p:cNvPr id="51" name="Oval 41"/>
              <p:cNvSpPr/>
              <p:nvPr/>
            </p:nvSpPr>
            <p:spPr bwMode="auto">
              <a:xfrm>
                <a:off x="5780744" y="3158857"/>
                <a:ext cx="475436" cy="475436"/>
              </a:xfrm>
              <a:prstGeom prst="ellipse">
                <a:avLst/>
              </a:prstGeom>
              <a:solidFill>
                <a:schemeClr val="accent4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2" name="Group 42"/>
              <p:cNvGrpSpPr/>
              <p:nvPr/>
            </p:nvGrpSpPr>
            <p:grpSpPr>
              <a:xfrm>
                <a:off x="5882462" y="3259582"/>
                <a:ext cx="272001" cy="273986"/>
                <a:chOff x="1905000" y="3457575"/>
                <a:chExt cx="217488" cy="219075"/>
              </a:xfrm>
              <a:solidFill>
                <a:schemeClr val="bg1"/>
              </a:solidFill>
            </p:grpSpPr>
            <p:sp>
              <p:nvSpPr>
                <p:cNvPr id="53" name="Freeform: Shape 43"/>
                <p:cNvSpPr/>
                <p:nvPr/>
              </p:nvSpPr>
              <p:spPr bwMode="auto">
                <a:xfrm>
                  <a:off x="1905000" y="3457575"/>
                  <a:ext cx="217488" cy="219075"/>
                </a:xfrm>
                <a:custGeom>
                  <a:avLst/>
                  <a:gdLst/>
                  <a:ahLst/>
                  <a:cxnLst>
                    <a:cxn ang="0">
                      <a:pos x="76" y="9"/>
                    </a:cxn>
                    <a:cxn ang="0">
                      <a:pos x="53" y="0"/>
                    </a:cxn>
                    <a:cxn ang="0">
                      <a:pos x="30" y="9"/>
                    </a:cxn>
                    <a:cxn ang="0">
                      <a:pos x="21" y="32"/>
                    </a:cxn>
                    <a:cxn ang="0">
                      <a:pos x="25" y="48"/>
                    </a:cxn>
                    <a:cxn ang="0">
                      <a:pos x="1" y="73"/>
                    </a:cxn>
                    <a:cxn ang="0">
                      <a:pos x="0" y="75"/>
                    </a:cxn>
                    <a:cxn ang="0">
                      <a:pos x="1" y="77"/>
                    </a:cxn>
                    <a:cxn ang="0">
                      <a:pos x="8" y="85"/>
                    </a:cxn>
                    <a:cxn ang="0">
                      <a:pos x="10" y="85"/>
                    </a:cxn>
                    <a:cxn ang="0">
                      <a:pos x="12" y="85"/>
                    </a:cxn>
                    <a:cxn ang="0">
                      <a:pos x="37" y="60"/>
                    </a:cxn>
                    <a:cxn ang="0">
                      <a:pos x="53" y="64"/>
                    </a:cxn>
                    <a:cxn ang="0">
                      <a:pos x="76" y="55"/>
                    </a:cxn>
                    <a:cxn ang="0">
                      <a:pos x="85" y="32"/>
                    </a:cxn>
                    <a:cxn ang="0">
                      <a:pos x="76" y="9"/>
                    </a:cxn>
                    <a:cxn ang="0">
                      <a:pos x="10" y="79"/>
                    </a:cxn>
                    <a:cxn ang="0">
                      <a:pos x="6" y="75"/>
                    </a:cxn>
                    <a:cxn ang="0">
                      <a:pos x="28" y="53"/>
                    </a:cxn>
                    <a:cxn ang="0">
                      <a:pos x="30" y="55"/>
                    </a:cxn>
                    <a:cxn ang="0">
                      <a:pos x="32" y="57"/>
                    </a:cxn>
                    <a:cxn ang="0">
                      <a:pos x="10" y="79"/>
                    </a:cxn>
                    <a:cxn ang="0">
                      <a:pos x="72" y="51"/>
                    </a:cxn>
                    <a:cxn ang="0">
                      <a:pos x="53" y="59"/>
                    </a:cxn>
                    <a:cxn ang="0">
                      <a:pos x="34" y="51"/>
                    </a:cxn>
                    <a:cxn ang="0">
                      <a:pos x="26" y="32"/>
                    </a:cxn>
                    <a:cxn ang="0">
                      <a:pos x="34" y="13"/>
                    </a:cxn>
                    <a:cxn ang="0">
                      <a:pos x="53" y="5"/>
                    </a:cxn>
                    <a:cxn ang="0">
                      <a:pos x="72" y="13"/>
                    </a:cxn>
                    <a:cxn ang="0">
                      <a:pos x="80" y="32"/>
                    </a:cxn>
                    <a:cxn ang="0">
                      <a:pos x="72" y="51"/>
                    </a:cxn>
                  </a:cxnLst>
                  <a:rect l="0" t="0" r="r" b="b"/>
                  <a:pathLst>
                    <a:path w="85" h="85">
                      <a:moveTo>
                        <a:pt x="76" y="9"/>
                      </a:moveTo>
                      <a:cubicBezTo>
                        <a:pt x="70" y="3"/>
                        <a:pt x="62" y="0"/>
                        <a:pt x="53" y="0"/>
                      </a:cubicBezTo>
                      <a:cubicBezTo>
                        <a:pt x="44" y="0"/>
                        <a:pt x="36" y="3"/>
                        <a:pt x="30" y="9"/>
                      </a:cubicBezTo>
                      <a:cubicBezTo>
                        <a:pt x="24" y="15"/>
                        <a:pt x="21" y="23"/>
                        <a:pt x="21" y="32"/>
                      </a:cubicBezTo>
                      <a:cubicBezTo>
                        <a:pt x="21" y="38"/>
                        <a:pt x="22" y="43"/>
                        <a:pt x="25" y="48"/>
                      </a:cubicBezTo>
                      <a:cubicBezTo>
                        <a:pt x="1" y="73"/>
                        <a:pt x="1" y="73"/>
                        <a:pt x="1" y="73"/>
                      </a:cubicBezTo>
                      <a:cubicBezTo>
                        <a:pt x="0" y="74"/>
                        <a:pt x="0" y="74"/>
                        <a:pt x="0" y="75"/>
                      </a:cubicBezTo>
                      <a:cubicBezTo>
                        <a:pt x="0" y="76"/>
                        <a:pt x="0" y="76"/>
                        <a:pt x="1" y="77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9" y="85"/>
                        <a:pt x="9" y="85"/>
                        <a:pt x="10" y="85"/>
                      </a:cubicBezTo>
                      <a:cubicBezTo>
                        <a:pt x="11" y="85"/>
                        <a:pt x="12" y="85"/>
                        <a:pt x="12" y="85"/>
                      </a:cubicBezTo>
                      <a:cubicBezTo>
                        <a:pt x="37" y="60"/>
                        <a:pt x="37" y="60"/>
                        <a:pt x="37" y="60"/>
                      </a:cubicBezTo>
                      <a:cubicBezTo>
                        <a:pt x="42" y="63"/>
                        <a:pt x="47" y="64"/>
                        <a:pt x="53" y="64"/>
                      </a:cubicBezTo>
                      <a:cubicBezTo>
                        <a:pt x="62" y="64"/>
                        <a:pt x="70" y="61"/>
                        <a:pt x="76" y="55"/>
                      </a:cubicBezTo>
                      <a:cubicBezTo>
                        <a:pt x="82" y="49"/>
                        <a:pt x="85" y="41"/>
                        <a:pt x="85" y="32"/>
                      </a:cubicBezTo>
                      <a:cubicBezTo>
                        <a:pt x="85" y="23"/>
                        <a:pt x="82" y="15"/>
                        <a:pt x="76" y="9"/>
                      </a:cubicBezTo>
                      <a:close/>
                      <a:moveTo>
                        <a:pt x="10" y="79"/>
                      </a:moveTo>
                      <a:cubicBezTo>
                        <a:pt x="6" y="75"/>
                        <a:pt x="6" y="75"/>
                        <a:pt x="6" y="75"/>
                      </a:cubicBezTo>
                      <a:cubicBezTo>
                        <a:pt x="28" y="53"/>
                        <a:pt x="28" y="53"/>
                        <a:pt x="28" y="53"/>
                      </a:cubicBezTo>
                      <a:cubicBezTo>
                        <a:pt x="29" y="53"/>
                        <a:pt x="30" y="54"/>
                        <a:pt x="30" y="55"/>
                      </a:cubicBezTo>
                      <a:cubicBezTo>
                        <a:pt x="31" y="56"/>
                        <a:pt x="32" y="56"/>
                        <a:pt x="32" y="57"/>
                      </a:cubicBezTo>
                      <a:lnTo>
                        <a:pt x="10" y="79"/>
                      </a:lnTo>
                      <a:close/>
                      <a:moveTo>
                        <a:pt x="72" y="51"/>
                      </a:moveTo>
                      <a:cubicBezTo>
                        <a:pt x="67" y="56"/>
                        <a:pt x="60" y="59"/>
                        <a:pt x="53" y="59"/>
                      </a:cubicBezTo>
                      <a:cubicBezTo>
                        <a:pt x="46" y="59"/>
                        <a:pt x="39" y="56"/>
                        <a:pt x="34" y="51"/>
                      </a:cubicBezTo>
                      <a:cubicBezTo>
                        <a:pt x="29" y="46"/>
                        <a:pt x="26" y="39"/>
                        <a:pt x="26" y="32"/>
                      </a:cubicBezTo>
                      <a:cubicBezTo>
                        <a:pt x="26" y="25"/>
                        <a:pt x="29" y="18"/>
                        <a:pt x="34" y="13"/>
                      </a:cubicBezTo>
                      <a:cubicBezTo>
                        <a:pt x="39" y="8"/>
                        <a:pt x="46" y="5"/>
                        <a:pt x="53" y="5"/>
                      </a:cubicBezTo>
                      <a:cubicBezTo>
                        <a:pt x="60" y="5"/>
                        <a:pt x="67" y="8"/>
                        <a:pt x="72" y="13"/>
                      </a:cubicBezTo>
                      <a:cubicBezTo>
                        <a:pt x="77" y="18"/>
                        <a:pt x="80" y="25"/>
                        <a:pt x="80" y="32"/>
                      </a:cubicBezTo>
                      <a:cubicBezTo>
                        <a:pt x="80" y="39"/>
                        <a:pt x="77" y="46"/>
                        <a:pt x="72" y="5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Freeform: Shape 44"/>
                <p:cNvSpPr/>
                <p:nvPr/>
              </p:nvSpPr>
              <p:spPr bwMode="auto">
                <a:xfrm>
                  <a:off x="1992313" y="3548063"/>
                  <a:ext cx="107950" cy="50800"/>
                </a:xfrm>
                <a:custGeom>
                  <a:avLst/>
                  <a:gdLst/>
                  <a:ahLst/>
                  <a:cxnLst>
                    <a:cxn ang="0">
                      <a:pos x="40" y="0"/>
                    </a:cxn>
                    <a:cxn ang="0">
                      <a:pos x="38" y="2"/>
                    </a:cxn>
                    <a:cxn ang="0">
                      <a:pos x="33" y="11"/>
                    </a:cxn>
                    <a:cxn ang="0">
                      <a:pos x="19" y="17"/>
                    </a:cxn>
                    <a:cxn ang="0">
                      <a:pos x="5" y="11"/>
                    </a:cxn>
                    <a:cxn ang="0">
                      <a:pos x="3" y="9"/>
                    </a:cxn>
                    <a:cxn ang="0">
                      <a:pos x="1" y="8"/>
                    </a:cxn>
                    <a:cxn ang="0">
                      <a:pos x="1" y="11"/>
                    </a:cxn>
                    <a:cxn ang="0">
                      <a:pos x="3" y="13"/>
                    </a:cxn>
                    <a:cxn ang="0">
                      <a:pos x="19" y="20"/>
                    </a:cxn>
                    <a:cxn ang="0">
                      <a:pos x="35" y="13"/>
                    </a:cxn>
                    <a:cxn ang="0">
                      <a:pos x="42" y="2"/>
                    </a:cxn>
                    <a:cxn ang="0">
                      <a:pos x="40" y="0"/>
                    </a:cxn>
                  </a:cxnLst>
                  <a:rect l="0" t="0" r="r" b="b"/>
                  <a:pathLst>
                    <a:path w="42" h="20">
                      <a:moveTo>
                        <a:pt x="40" y="0"/>
                      </a:moveTo>
                      <a:cubicBezTo>
                        <a:pt x="39" y="0"/>
                        <a:pt x="38" y="1"/>
                        <a:pt x="38" y="2"/>
                      </a:cubicBezTo>
                      <a:cubicBezTo>
                        <a:pt x="37" y="5"/>
                        <a:pt x="35" y="8"/>
                        <a:pt x="33" y="11"/>
                      </a:cubicBezTo>
                      <a:cubicBezTo>
                        <a:pt x="29" y="15"/>
                        <a:pt x="24" y="17"/>
                        <a:pt x="19" y="17"/>
                      </a:cubicBezTo>
                      <a:cubicBezTo>
                        <a:pt x="14" y="17"/>
                        <a:pt x="9" y="15"/>
                        <a:pt x="5" y="11"/>
                      </a:cubicBezTo>
                      <a:cubicBezTo>
                        <a:pt x="5" y="10"/>
                        <a:pt x="4" y="9"/>
                        <a:pt x="3" y="9"/>
                      </a:cubicBezTo>
                      <a:cubicBezTo>
                        <a:pt x="3" y="8"/>
                        <a:pt x="2" y="8"/>
                        <a:pt x="1" y="8"/>
                      </a:cubicBezTo>
                      <a:cubicBezTo>
                        <a:pt x="0" y="9"/>
                        <a:pt x="0" y="10"/>
                        <a:pt x="1" y="11"/>
                      </a:cubicBezTo>
                      <a:cubicBezTo>
                        <a:pt x="1" y="12"/>
                        <a:pt x="2" y="13"/>
                        <a:pt x="3" y="13"/>
                      </a:cubicBezTo>
                      <a:cubicBezTo>
                        <a:pt x="7" y="18"/>
                        <a:pt x="13" y="20"/>
                        <a:pt x="19" y="20"/>
                      </a:cubicBezTo>
                      <a:cubicBezTo>
                        <a:pt x="25" y="20"/>
                        <a:pt x="31" y="18"/>
                        <a:pt x="35" y="13"/>
                      </a:cubicBezTo>
                      <a:cubicBezTo>
                        <a:pt x="38" y="10"/>
                        <a:pt x="41" y="7"/>
                        <a:pt x="42" y="2"/>
                      </a:cubicBezTo>
                      <a:cubicBezTo>
                        <a:pt x="42" y="1"/>
                        <a:pt x="41" y="0"/>
                        <a:pt x="4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Freeform: Shape 45"/>
                <p:cNvSpPr/>
                <p:nvPr/>
              </p:nvSpPr>
              <p:spPr bwMode="auto">
                <a:xfrm>
                  <a:off x="1976438" y="3481388"/>
                  <a:ext cx="123825" cy="79375"/>
                </a:xfrm>
                <a:custGeom>
                  <a:avLst/>
                  <a:gdLst/>
                  <a:ahLst/>
                  <a:cxnLst>
                    <a:cxn ang="0">
                      <a:pos x="6" y="29"/>
                    </a:cxn>
                    <a:cxn ang="0">
                      <a:pos x="11" y="9"/>
                    </a:cxn>
                    <a:cxn ang="0">
                      <a:pos x="25" y="3"/>
                    </a:cxn>
                    <a:cxn ang="0">
                      <a:pos x="39" y="9"/>
                    </a:cxn>
                    <a:cxn ang="0">
                      <a:pos x="44" y="18"/>
                    </a:cxn>
                    <a:cxn ang="0">
                      <a:pos x="46" y="19"/>
                    </a:cxn>
                    <a:cxn ang="0">
                      <a:pos x="47" y="17"/>
                    </a:cxn>
                    <a:cxn ang="0">
                      <a:pos x="41" y="7"/>
                    </a:cxn>
                    <a:cxn ang="0">
                      <a:pos x="25" y="0"/>
                    </a:cxn>
                    <a:cxn ang="0">
                      <a:pos x="9" y="7"/>
                    </a:cxn>
                    <a:cxn ang="0">
                      <a:pos x="3" y="30"/>
                    </a:cxn>
                    <a:cxn ang="0">
                      <a:pos x="5" y="31"/>
                    </a:cxn>
                    <a:cxn ang="0">
                      <a:pos x="5" y="31"/>
                    </a:cxn>
                    <a:cxn ang="0">
                      <a:pos x="6" y="29"/>
                    </a:cxn>
                  </a:cxnLst>
                  <a:rect l="0" t="0" r="r" b="b"/>
                  <a:pathLst>
                    <a:path w="48" h="31">
                      <a:moveTo>
                        <a:pt x="6" y="29"/>
                      </a:moveTo>
                      <a:cubicBezTo>
                        <a:pt x="4" y="22"/>
                        <a:pt x="6" y="14"/>
                        <a:pt x="11" y="9"/>
                      </a:cubicBezTo>
                      <a:cubicBezTo>
                        <a:pt x="15" y="6"/>
                        <a:pt x="20" y="3"/>
                        <a:pt x="25" y="3"/>
                      </a:cubicBezTo>
                      <a:cubicBezTo>
                        <a:pt x="30" y="3"/>
                        <a:pt x="35" y="6"/>
                        <a:pt x="39" y="9"/>
                      </a:cubicBezTo>
                      <a:cubicBezTo>
                        <a:pt x="41" y="12"/>
                        <a:pt x="43" y="15"/>
                        <a:pt x="44" y="18"/>
                      </a:cubicBezTo>
                      <a:cubicBezTo>
                        <a:pt x="44" y="19"/>
                        <a:pt x="45" y="20"/>
                        <a:pt x="46" y="19"/>
                      </a:cubicBezTo>
                      <a:cubicBezTo>
                        <a:pt x="47" y="19"/>
                        <a:pt x="48" y="18"/>
                        <a:pt x="47" y="17"/>
                      </a:cubicBezTo>
                      <a:cubicBezTo>
                        <a:pt x="46" y="13"/>
                        <a:pt x="44" y="10"/>
                        <a:pt x="41" y="7"/>
                      </a:cubicBezTo>
                      <a:cubicBezTo>
                        <a:pt x="37" y="2"/>
                        <a:pt x="31" y="0"/>
                        <a:pt x="25" y="0"/>
                      </a:cubicBezTo>
                      <a:cubicBezTo>
                        <a:pt x="19" y="0"/>
                        <a:pt x="13" y="2"/>
                        <a:pt x="9" y="7"/>
                      </a:cubicBezTo>
                      <a:cubicBezTo>
                        <a:pt x="3" y="13"/>
                        <a:pt x="0" y="22"/>
                        <a:pt x="3" y="30"/>
                      </a:cubicBezTo>
                      <a:cubicBezTo>
                        <a:pt x="3" y="31"/>
                        <a:pt x="4" y="31"/>
                        <a:pt x="5" y="31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6" y="31"/>
                        <a:pt x="7" y="30"/>
                        <a:pt x="6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Freeform: Shape 46"/>
                <p:cNvSpPr/>
                <p:nvPr/>
              </p:nvSpPr>
              <p:spPr bwMode="auto">
                <a:xfrm>
                  <a:off x="2043113" y="3498850"/>
                  <a:ext cx="28575" cy="20638"/>
                </a:xfrm>
                <a:custGeom>
                  <a:avLst/>
                  <a:gdLst/>
                  <a:ahLst/>
                  <a:cxnLst>
                    <a:cxn ang="0">
                      <a:pos x="3" y="1"/>
                    </a:cxn>
                    <a:cxn ang="0">
                      <a:pos x="0" y="2"/>
                    </a:cxn>
                    <a:cxn ang="0">
                      <a:pos x="2" y="4"/>
                    </a:cxn>
                    <a:cxn ang="0">
                      <a:pos x="8" y="7"/>
                    </a:cxn>
                    <a:cxn ang="0">
                      <a:pos x="9" y="8"/>
                    </a:cxn>
                    <a:cxn ang="0">
                      <a:pos x="10" y="7"/>
                    </a:cxn>
                    <a:cxn ang="0">
                      <a:pos x="10" y="5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11" h="8">
                      <a:moveTo>
                        <a:pt x="3" y="1"/>
                      </a:moveTo>
                      <a:cubicBezTo>
                        <a:pt x="2" y="0"/>
                        <a:pt x="1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4" y="5"/>
                        <a:pt x="6" y="6"/>
                        <a:pt x="8" y="7"/>
                      </a:cubicBezTo>
                      <a:cubicBezTo>
                        <a:pt x="8" y="8"/>
                        <a:pt x="8" y="8"/>
                        <a:pt x="9" y="8"/>
                      </a:cubicBezTo>
                      <a:cubicBezTo>
                        <a:pt x="9" y="8"/>
                        <a:pt x="10" y="8"/>
                        <a:pt x="10" y="7"/>
                      </a:cubicBezTo>
                      <a:cubicBezTo>
                        <a:pt x="11" y="7"/>
                        <a:pt x="11" y="6"/>
                        <a:pt x="10" y="5"/>
                      </a:cubicBezTo>
                      <a:cubicBezTo>
                        <a:pt x="8" y="3"/>
                        <a:pt x="5" y="1"/>
                        <a:pt x="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Freeform: Shape 47"/>
                <p:cNvSpPr/>
                <p:nvPr/>
              </p:nvSpPr>
              <p:spPr bwMode="auto">
                <a:xfrm>
                  <a:off x="2070100" y="3522663"/>
                  <a:ext cx="12700" cy="17463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3" y="7"/>
                    </a:cxn>
                    <a:cxn ang="0">
                      <a:pos x="3" y="7"/>
                    </a:cxn>
                    <a:cxn ang="0">
                      <a:pos x="5" y="5"/>
                    </a:cxn>
                    <a:cxn ang="0">
                      <a:pos x="4" y="2"/>
                    </a:cxn>
                    <a:cxn ang="0">
                      <a:pos x="2" y="1"/>
                    </a:cxn>
                    <a:cxn ang="0">
                      <a:pos x="1" y="3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5" h="7">
                      <a:moveTo>
                        <a:pt x="1" y="6"/>
                      </a:moveTo>
                      <a:cubicBezTo>
                        <a:pt x="1" y="7"/>
                        <a:pt x="2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4" y="7"/>
                        <a:pt x="5" y="6"/>
                        <a:pt x="5" y="5"/>
                      </a:cubicBezTo>
                      <a:cubicBezTo>
                        <a:pt x="5" y="4"/>
                        <a:pt x="4" y="3"/>
                        <a:pt x="4" y="2"/>
                      </a:cubicBezTo>
                      <a:cubicBezTo>
                        <a:pt x="4" y="1"/>
                        <a:pt x="3" y="0"/>
                        <a:pt x="2" y="1"/>
                      </a:cubicBezTo>
                      <a:cubicBezTo>
                        <a:pt x="1" y="1"/>
                        <a:pt x="0" y="2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4" name="Group 48"/>
            <p:cNvGrpSpPr/>
            <p:nvPr/>
          </p:nvGrpSpPr>
          <p:grpSpPr>
            <a:xfrm>
              <a:off x="4204206" y="2905446"/>
              <a:ext cx="437548" cy="437548"/>
              <a:chOff x="4248557" y="3177907"/>
              <a:chExt cx="475436" cy="475436"/>
            </a:xfrm>
          </p:grpSpPr>
          <p:sp>
            <p:nvSpPr>
              <p:cNvPr id="45" name="Oval 49"/>
              <p:cNvSpPr/>
              <p:nvPr/>
            </p:nvSpPr>
            <p:spPr bwMode="auto">
              <a:xfrm>
                <a:off x="4248557" y="3177907"/>
                <a:ext cx="475436" cy="475436"/>
              </a:xfrm>
              <a:prstGeom prst="ellipse">
                <a:avLst/>
              </a:prstGeom>
              <a:solidFill>
                <a:schemeClr val="accent5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6" name="Group 50"/>
              <p:cNvGrpSpPr/>
              <p:nvPr/>
            </p:nvGrpSpPr>
            <p:grpSpPr>
              <a:xfrm>
                <a:off x="4330307" y="3263047"/>
                <a:ext cx="311937" cy="305157"/>
                <a:chOff x="4330307" y="3263047"/>
                <a:chExt cx="311937" cy="305157"/>
              </a:xfrm>
            </p:grpSpPr>
            <p:sp>
              <p:nvSpPr>
                <p:cNvPr id="47" name="Freeform: Shape 51"/>
                <p:cNvSpPr/>
                <p:nvPr/>
              </p:nvSpPr>
              <p:spPr bwMode="auto">
                <a:xfrm>
                  <a:off x="4425244" y="3355723"/>
                  <a:ext cx="124323" cy="12432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17" y="34"/>
                    </a:cxn>
                    <a:cxn ang="0">
                      <a:pos x="34" y="17"/>
                    </a:cxn>
                    <a:cxn ang="0">
                      <a:pos x="17" y="0"/>
                    </a:cxn>
                    <a:cxn ang="0">
                      <a:pos x="0" y="17"/>
                    </a:cxn>
                    <a:cxn ang="0">
                      <a:pos x="29" y="17"/>
                    </a:cxn>
                    <a:cxn ang="0">
                      <a:pos x="17" y="29"/>
                    </a:cxn>
                    <a:cxn ang="0">
                      <a:pos x="5" y="17"/>
                    </a:cxn>
                    <a:cxn ang="0">
                      <a:pos x="17" y="6"/>
                    </a:cxn>
                    <a:cxn ang="0">
                      <a:pos x="29" y="17"/>
                    </a:cxn>
                  </a:cxnLst>
                  <a:rect l="0" t="0" r="r" b="b"/>
                  <a:pathLst>
                    <a:path w="34" h="34">
                      <a:moveTo>
                        <a:pt x="0" y="17"/>
                      </a:moveTo>
                      <a:cubicBezTo>
                        <a:pt x="0" y="27"/>
                        <a:pt x="7" y="34"/>
                        <a:pt x="17" y="34"/>
                      </a:cubicBezTo>
                      <a:cubicBezTo>
                        <a:pt x="26" y="34"/>
                        <a:pt x="34" y="27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9" y="17"/>
                      </a:moveTo>
                      <a:cubicBezTo>
                        <a:pt x="29" y="24"/>
                        <a:pt x="23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1"/>
                        <a:pt x="10" y="6"/>
                        <a:pt x="17" y="6"/>
                      </a:cubicBezTo>
                      <a:cubicBezTo>
                        <a:pt x="23" y="6"/>
                        <a:pt x="29" y="11"/>
                        <a:pt x="29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Freeform: Shape 52"/>
                <p:cNvSpPr/>
                <p:nvPr/>
              </p:nvSpPr>
              <p:spPr bwMode="auto">
                <a:xfrm>
                  <a:off x="4330307" y="3263047"/>
                  <a:ext cx="311937" cy="305157"/>
                </a:xfrm>
                <a:custGeom>
                  <a:avLst/>
                  <a:gdLst/>
                  <a:ahLst/>
                  <a:cxnLst>
                    <a:cxn ang="0">
                      <a:pos x="77" y="39"/>
                    </a:cxn>
                    <a:cxn ang="0">
                      <a:pos x="79" y="27"/>
                    </a:cxn>
                    <a:cxn ang="0">
                      <a:pos x="73" y="12"/>
                    </a:cxn>
                    <a:cxn ang="0">
                      <a:pos x="67" y="11"/>
                    </a:cxn>
                    <a:cxn ang="0">
                      <a:pos x="54" y="1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2" y="10"/>
                    </a:cxn>
                    <a:cxn ang="0">
                      <a:pos x="18" y="11"/>
                    </a:cxn>
                    <a:cxn ang="0">
                      <a:pos x="12" y="12"/>
                    </a:cxn>
                    <a:cxn ang="0">
                      <a:pos x="6" y="27"/>
                    </a:cxn>
                    <a:cxn ang="0">
                      <a:pos x="8" y="39"/>
                    </a:cxn>
                    <a:cxn ang="0">
                      <a:pos x="0" y="47"/>
                    </a:cxn>
                    <a:cxn ang="0">
                      <a:pos x="8" y="61"/>
                    </a:cxn>
                    <a:cxn ang="0">
                      <a:pos x="19" y="67"/>
                    </a:cxn>
                    <a:cxn ang="0">
                      <a:pos x="20" y="78"/>
                    </a:cxn>
                    <a:cxn ang="0">
                      <a:pos x="31" y="83"/>
                    </a:cxn>
                    <a:cxn ang="0">
                      <a:pos x="39" y="77"/>
                    </a:cxn>
                    <a:cxn ang="0">
                      <a:pos x="46" y="77"/>
                    </a:cxn>
                    <a:cxn ang="0">
                      <a:pos x="54" y="83"/>
                    </a:cxn>
                    <a:cxn ang="0">
                      <a:pos x="66" y="78"/>
                    </a:cxn>
                    <a:cxn ang="0">
                      <a:pos x="67" y="67"/>
                    </a:cxn>
                    <a:cxn ang="0">
                      <a:pos x="78" y="61"/>
                    </a:cxn>
                    <a:cxn ang="0">
                      <a:pos x="85" y="47"/>
                    </a:cxn>
                    <a:cxn ang="0">
                      <a:pos x="61" y="20"/>
                    </a:cxn>
                    <a:cxn ang="0">
                      <a:pos x="75" y="23"/>
                    </a:cxn>
                    <a:cxn ang="0">
                      <a:pos x="71" y="26"/>
                    </a:cxn>
                    <a:cxn ang="0">
                      <a:pos x="68" y="27"/>
                    </a:cxn>
                    <a:cxn ang="0">
                      <a:pos x="46" y="71"/>
                    </a:cxn>
                    <a:cxn ang="0">
                      <a:pos x="14" y="46"/>
                    </a:cxn>
                    <a:cxn ang="0">
                      <a:pos x="25" y="19"/>
                    </a:cxn>
                    <a:cxn ang="0">
                      <a:pos x="26" y="19"/>
                    </a:cxn>
                    <a:cxn ang="0">
                      <a:pos x="36" y="14"/>
                    </a:cxn>
                    <a:cxn ang="0">
                      <a:pos x="49" y="14"/>
                    </a:cxn>
                    <a:cxn ang="0">
                      <a:pos x="61" y="20"/>
                    </a:cxn>
                    <a:cxn ang="0">
                      <a:pos x="43" y="5"/>
                    </a:cxn>
                    <a:cxn ang="0">
                      <a:pos x="48" y="10"/>
                    </a:cxn>
                    <a:cxn ang="0">
                      <a:pos x="37" y="10"/>
                    </a:cxn>
                    <a:cxn ang="0">
                      <a:pos x="16" y="16"/>
                    </a:cxn>
                    <a:cxn ang="0">
                      <a:pos x="17" y="22"/>
                    </a:cxn>
                    <a:cxn ang="0">
                      <a:pos x="11" y="23"/>
                    </a:cxn>
                    <a:cxn ang="0">
                      <a:pos x="6" y="47"/>
                    </a:cxn>
                    <a:cxn ang="0">
                      <a:pos x="11" y="46"/>
                    </a:cxn>
                    <a:cxn ang="0">
                      <a:pos x="8" y="56"/>
                    </a:cxn>
                    <a:cxn ang="0">
                      <a:pos x="23" y="74"/>
                    </a:cxn>
                    <a:cxn ang="0">
                      <a:pos x="35" y="74"/>
                    </a:cxn>
                    <a:cxn ang="0">
                      <a:pos x="23" y="74"/>
                    </a:cxn>
                    <a:cxn ang="0">
                      <a:pos x="51" y="74"/>
                    </a:cxn>
                    <a:cxn ang="0">
                      <a:pos x="63" y="74"/>
                    </a:cxn>
                    <a:cxn ang="0">
                      <a:pos x="78" y="56"/>
                    </a:cxn>
                    <a:cxn ang="0">
                      <a:pos x="75" y="44"/>
                    </a:cxn>
                    <a:cxn ang="0">
                      <a:pos x="78" y="56"/>
                    </a:cxn>
                  </a:cxnLst>
                  <a:rect l="0" t="0" r="r" b="b"/>
                  <a:pathLst>
                    <a:path w="85" h="83">
                      <a:moveTo>
                        <a:pt x="82" y="42"/>
                      </a:moveTo>
                      <a:cubicBezTo>
                        <a:pt x="77" y="39"/>
                        <a:pt x="77" y="39"/>
                        <a:pt x="77" y="39"/>
                      </a:cubicBezTo>
                      <a:cubicBezTo>
                        <a:pt x="77" y="37"/>
                        <a:pt x="76" y="34"/>
                        <a:pt x="75" y="31"/>
                      </a:cubicBezTo>
                      <a:cubicBezTo>
                        <a:pt x="79" y="27"/>
                        <a:pt x="79" y="27"/>
                        <a:pt x="79" y="27"/>
                      </a:cubicBezTo>
                      <a:cubicBezTo>
                        <a:pt x="81" y="25"/>
                        <a:pt x="81" y="23"/>
                        <a:pt x="80" y="21"/>
                      </a:cubicBezTo>
                      <a:cubicBezTo>
                        <a:pt x="78" y="18"/>
                        <a:pt x="76" y="15"/>
                        <a:pt x="73" y="12"/>
                      </a:cubicBezTo>
                      <a:cubicBezTo>
                        <a:pt x="72" y="11"/>
                        <a:pt x="71" y="11"/>
                        <a:pt x="70" y="11"/>
                      </a:cubicBezTo>
                      <a:cubicBezTo>
                        <a:pt x="69" y="11"/>
                        <a:pt x="68" y="11"/>
                        <a:pt x="67" y="11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9" y="12"/>
                        <a:pt x="57" y="11"/>
                        <a:pt x="54" y="10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2" y="2"/>
                        <a:pt x="50" y="0"/>
                        <a:pt x="48" y="0"/>
                      </a:cubicBezTo>
                      <a:cubicBezTo>
                        <a:pt x="46" y="0"/>
                        <a:pt x="44" y="0"/>
                        <a:pt x="43" y="0"/>
                      </a:cubicBezTo>
                      <a:cubicBezTo>
                        <a:pt x="41" y="0"/>
                        <a:pt x="40" y="0"/>
                        <a:pt x="38" y="0"/>
                      </a:cubicBezTo>
                      <a:cubicBezTo>
                        <a:pt x="36" y="0"/>
                        <a:pt x="34" y="2"/>
                        <a:pt x="33" y="4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9" y="11"/>
                        <a:pt x="26" y="12"/>
                        <a:pt x="24" y="14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6" y="11"/>
                      </a:cubicBezTo>
                      <a:cubicBezTo>
                        <a:pt x="15" y="11"/>
                        <a:pt x="13" y="11"/>
                        <a:pt x="12" y="12"/>
                      </a:cubicBezTo>
                      <a:cubicBezTo>
                        <a:pt x="10" y="15"/>
                        <a:pt x="8" y="18"/>
                        <a:pt x="6" y="21"/>
                      </a:cubicBezTo>
                      <a:cubicBezTo>
                        <a:pt x="5" y="23"/>
                        <a:pt x="5" y="25"/>
                        <a:pt x="6" y="2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4"/>
                        <a:pt x="9" y="37"/>
                        <a:pt x="8" y="39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3"/>
                        <a:pt x="0" y="45"/>
                        <a:pt x="0" y="47"/>
                      </a:cubicBezTo>
                      <a:cubicBezTo>
                        <a:pt x="1" y="51"/>
                        <a:pt x="2" y="54"/>
                        <a:pt x="3" y="58"/>
                      </a:cubicBezTo>
                      <a:cubicBezTo>
                        <a:pt x="4" y="60"/>
                        <a:pt x="6" y="61"/>
                        <a:pt x="8" y="61"/>
                      </a:cubicBezTo>
                      <a:cubicBezTo>
                        <a:pt x="14" y="61"/>
                        <a:pt x="14" y="61"/>
                        <a:pt x="14" y="61"/>
                      </a:cubicBezTo>
                      <a:cubicBezTo>
                        <a:pt x="15" y="63"/>
                        <a:pt x="17" y="65"/>
                        <a:pt x="19" y="67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5"/>
                        <a:pt x="18" y="77"/>
                        <a:pt x="20" y="78"/>
                      </a:cubicBezTo>
                      <a:cubicBezTo>
                        <a:pt x="23" y="80"/>
                        <a:pt x="26" y="82"/>
                        <a:pt x="30" y="83"/>
                      </a:cubicBezTo>
                      <a:cubicBezTo>
                        <a:pt x="30" y="83"/>
                        <a:pt x="31" y="83"/>
                        <a:pt x="31" y="83"/>
                      </a:cubicBezTo>
                      <a:cubicBezTo>
                        <a:pt x="33" y="83"/>
                        <a:pt x="34" y="82"/>
                        <a:pt x="35" y="81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41" y="77"/>
                        <a:pt x="42" y="77"/>
                        <a:pt x="43" y="77"/>
                      </a:cubicBezTo>
                      <a:cubicBezTo>
                        <a:pt x="44" y="77"/>
                        <a:pt x="45" y="77"/>
                        <a:pt x="46" y="77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1" y="82"/>
                        <a:pt x="53" y="83"/>
                        <a:pt x="54" y="83"/>
                      </a:cubicBezTo>
                      <a:cubicBezTo>
                        <a:pt x="55" y="83"/>
                        <a:pt x="55" y="83"/>
                        <a:pt x="56" y="83"/>
                      </a:cubicBezTo>
                      <a:cubicBezTo>
                        <a:pt x="59" y="82"/>
                        <a:pt x="63" y="80"/>
                        <a:pt x="66" y="78"/>
                      </a:cubicBezTo>
                      <a:cubicBezTo>
                        <a:pt x="68" y="77"/>
                        <a:pt x="69" y="75"/>
                        <a:pt x="68" y="73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69" y="65"/>
                        <a:pt x="70" y="63"/>
                        <a:pt x="72" y="61"/>
                      </a:cubicBezTo>
                      <a:cubicBezTo>
                        <a:pt x="78" y="61"/>
                        <a:pt x="78" y="61"/>
                        <a:pt x="78" y="61"/>
                      </a:cubicBezTo>
                      <a:cubicBezTo>
                        <a:pt x="80" y="61"/>
                        <a:pt x="82" y="60"/>
                        <a:pt x="83" y="58"/>
                      </a:cubicBezTo>
                      <a:cubicBezTo>
                        <a:pt x="84" y="54"/>
                        <a:pt x="85" y="51"/>
                        <a:pt x="85" y="47"/>
                      </a:cubicBezTo>
                      <a:cubicBezTo>
                        <a:pt x="85" y="45"/>
                        <a:pt x="84" y="43"/>
                        <a:pt x="82" y="42"/>
                      </a:cubicBezTo>
                      <a:close/>
                      <a:moveTo>
                        <a:pt x="61" y="20"/>
                      </a:moveTo>
                      <a:cubicBezTo>
                        <a:pt x="70" y="16"/>
                        <a:pt x="70" y="16"/>
                        <a:pt x="70" y="16"/>
                      </a:cubicBezTo>
                      <a:cubicBezTo>
                        <a:pt x="72" y="18"/>
                        <a:pt x="73" y="21"/>
                        <a:pt x="75" y="23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1" y="27"/>
                        <a:pt x="71" y="26"/>
                        <a:pt x="71" y="26"/>
                      </a:cubicBezTo>
                      <a:cubicBezTo>
                        <a:pt x="70" y="25"/>
                        <a:pt x="69" y="24"/>
                        <a:pt x="68" y="25"/>
                      </a:cubicBezTo>
                      <a:cubicBezTo>
                        <a:pt x="67" y="25"/>
                        <a:pt x="67" y="27"/>
                        <a:pt x="68" y="27"/>
                      </a:cubicBezTo>
                      <a:cubicBezTo>
                        <a:pt x="70" y="31"/>
                        <a:pt x="71" y="35"/>
                        <a:pt x="72" y="39"/>
                      </a:cubicBezTo>
                      <a:cubicBezTo>
                        <a:pt x="73" y="55"/>
                        <a:pt x="62" y="69"/>
                        <a:pt x="46" y="71"/>
                      </a:cubicBezTo>
                      <a:cubicBezTo>
                        <a:pt x="38" y="72"/>
                        <a:pt x="31" y="70"/>
                        <a:pt x="25" y="65"/>
                      </a:cubicBezTo>
                      <a:cubicBezTo>
                        <a:pt x="19" y="60"/>
                        <a:pt x="15" y="53"/>
                        <a:pt x="14" y="46"/>
                      </a:cubicBezTo>
                      <a:cubicBezTo>
                        <a:pt x="13" y="38"/>
                        <a:pt x="15" y="30"/>
                        <a:pt x="20" y="24"/>
                      </a:cubicBezTo>
                      <a:cubicBezTo>
                        <a:pt x="22" y="22"/>
                        <a:pt x="23" y="21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9" y="17"/>
                        <a:pt x="32" y="15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7" y="14"/>
                        <a:pt x="38" y="14"/>
                        <a:pt x="40" y="14"/>
                      </a:cubicBezTo>
                      <a:cubicBezTo>
                        <a:pt x="43" y="13"/>
                        <a:pt x="46" y="13"/>
                        <a:pt x="49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4" y="15"/>
                        <a:pt x="58" y="17"/>
                        <a:pt x="61" y="20"/>
                      </a:cubicBezTo>
                      <a:close/>
                      <a:moveTo>
                        <a:pt x="38" y="5"/>
                      </a:moveTo>
                      <a:cubicBezTo>
                        <a:pt x="40" y="5"/>
                        <a:pt x="41" y="5"/>
                        <a:pt x="43" y="5"/>
                      </a:cubicBezTo>
                      <a:cubicBezTo>
                        <a:pt x="44" y="5"/>
                        <a:pt x="46" y="5"/>
                        <a:pt x="47" y="5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5" y="10"/>
                        <a:pt x="42" y="10"/>
                        <a:pt x="39" y="10"/>
                      </a:cubicBezTo>
                      <a:cubicBezTo>
                        <a:pt x="39" y="10"/>
                        <a:pt x="38" y="10"/>
                        <a:pt x="37" y="10"/>
                      </a:cubicBezTo>
                      <a:lnTo>
                        <a:pt x="38" y="5"/>
                      </a:lnTo>
                      <a:close/>
                      <a:moveTo>
                        <a:pt x="16" y="16"/>
                      </a:move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0" y="19"/>
                        <a:pt x="18" y="21"/>
                        <a:pt x="17" y="22"/>
                      </a:cubicBezTo>
                      <a:cubicBezTo>
                        <a:pt x="16" y="24"/>
                        <a:pt x="15" y="26"/>
                        <a:pt x="14" y="28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1"/>
                        <a:pt x="14" y="18"/>
                        <a:pt x="16" y="16"/>
                      </a:cubicBezTo>
                      <a:close/>
                      <a:moveTo>
                        <a:pt x="6" y="47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5"/>
                        <a:pt x="11" y="45"/>
                        <a:pt x="11" y="46"/>
                      </a:cubicBezTo>
                      <a:cubicBezTo>
                        <a:pt x="11" y="49"/>
                        <a:pt x="12" y="53"/>
                        <a:pt x="1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7" y="53"/>
                        <a:pt x="6" y="50"/>
                        <a:pt x="6" y="47"/>
                      </a:cubicBezTo>
                      <a:close/>
                      <a:moveTo>
                        <a:pt x="23" y="74"/>
                      </a:move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7" y="71"/>
                        <a:pt x="31" y="73"/>
                        <a:pt x="35" y="7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8" y="77"/>
                        <a:pt x="25" y="75"/>
                        <a:pt x="23" y="74"/>
                      </a:cubicBezTo>
                      <a:close/>
                      <a:moveTo>
                        <a:pt x="54" y="78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55" y="73"/>
                        <a:pt x="59" y="71"/>
                        <a:pt x="62" y="69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0" y="75"/>
                        <a:pt x="57" y="77"/>
                        <a:pt x="54" y="78"/>
                      </a:cubicBezTo>
                      <a:close/>
                      <a:moveTo>
                        <a:pt x="78" y="56"/>
                      </a:move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74" y="52"/>
                        <a:pt x="75" y="48"/>
                        <a:pt x="75" y="44"/>
                      </a:cubicBezTo>
                      <a:cubicBezTo>
                        <a:pt x="80" y="47"/>
                        <a:pt x="80" y="47"/>
                        <a:pt x="80" y="47"/>
                      </a:cubicBezTo>
                      <a:cubicBezTo>
                        <a:pt x="80" y="50"/>
                        <a:pt x="79" y="53"/>
                        <a:pt x="78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Freeform: Shape 53"/>
                <p:cNvSpPr/>
                <p:nvPr/>
              </p:nvSpPr>
              <p:spPr bwMode="auto">
                <a:xfrm>
                  <a:off x="4395858" y="3330860"/>
                  <a:ext cx="124323" cy="144667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5" y="40"/>
                    </a:cxn>
                    <a:cxn ang="0">
                      <a:pos x="7" y="40"/>
                    </a:cxn>
                    <a:cxn ang="0">
                      <a:pos x="8" y="40"/>
                    </a:cxn>
                    <a:cxn ang="0">
                      <a:pos x="8" y="37"/>
                    </a:cxn>
                    <a:cxn ang="0">
                      <a:pos x="4" y="24"/>
                    </a:cxn>
                    <a:cxn ang="0">
                      <a:pos x="25" y="3"/>
                    </a:cxn>
                    <a:cxn ang="0">
                      <a:pos x="31" y="4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25" y="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34" h="40">
                      <a:moveTo>
                        <a:pt x="0" y="24"/>
                      </a:moveTo>
                      <a:cubicBezTo>
                        <a:pt x="0" y="30"/>
                        <a:pt x="2" y="35"/>
                        <a:pt x="5" y="40"/>
                      </a:cubicBezTo>
                      <a:cubicBezTo>
                        <a:pt x="6" y="40"/>
                        <a:pt x="6" y="40"/>
                        <a:pt x="7" y="40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9" y="39"/>
                        <a:pt x="9" y="38"/>
                        <a:pt x="8" y="37"/>
                      </a:cubicBezTo>
                      <a:cubicBezTo>
                        <a:pt x="5" y="34"/>
                        <a:pt x="4" y="29"/>
                        <a:pt x="4" y="24"/>
                      </a:cubicBezTo>
                      <a:cubicBezTo>
                        <a:pt x="4" y="13"/>
                        <a:pt x="13" y="3"/>
                        <a:pt x="25" y="3"/>
                      </a:cubicBezTo>
                      <a:cubicBezTo>
                        <a:pt x="27" y="3"/>
                        <a:pt x="29" y="3"/>
                        <a:pt x="31" y="4"/>
                      </a:cubicBezTo>
                      <a:cubicBezTo>
                        <a:pt x="32" y="4"/>
                        <a:pt x="33" y="4"/>
                        <a:pt x="34" y="3"/>
                      </a:cubicBezTo>
                      <a:cubicBezTo>
                        <a:pt x="34" y="2"/>
                        <a:pt x="33" y="1"/>
                        <a:pt x="33" y="1"/>
                      </a:cubicBezTo>
                      <a:cubicBezTo>
                        <a:pt x="30" y="0"/>
                        <a:pt x="27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Freeform: Shape 54"/>
                <p:cNvSpPr/>
                <p:nvPr/>
              </p:nvSpPr>
              <p:spPr bwMode="auto">
                <a:xfrm>
                  <a:off x="4441067" y="3355723"/>
                  <a:ext cx="137886" cy="153708"/>
                </a:xfrm>
                <a:custGeom>
                  <a:avLst/>
                  <a:gdLst/>
                  <a:ahLst/>
                  <a:cxnLst>
                    <a:cxn ang="0">
                      <a:pos x="34" y="17"/>
                    </a:cxn>
                    <a:cxn ang="0">
                      <a:pos x="13" y="38"/>
                    </a:cxn>
                    <a:cxn ang="0">
                      <a:pos x="3" y="36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13" y="42"/>
                    </a:cxn>
                    <a:cxn ang="0">
                      <a:pos x="38" y="17"/>
                    </a:cxn>
                    <a:cxn ang="0">
                      <a:pos x="31" y="1"/>
                    </a:cxn>
                    <a:cxn ang="0">
                      <a:pos x="29" y="1"/>
                    </a:cxn>
                    <a:cxn ang="0">
                      <a:pos x="29" y="3"/>
                    </a:cxn>
                    <a:cxn ang="0">
                      <a:pos x="34" y="17"/>
                    </a:cxn>
                  </a:cxnLst>
                  <a:rect l="0" t="0" r="r" b="b"/>
                  <a:pathLst>
                    <a:path w="38" h="42">
                      <a:moveTo>
                        <a:pt x="34" y="17"/>
                      </a:moveTo>
                      <a:cubicBezTo>
                        <a:pt x="34" y="29"/>
                        <a:pt x="25" y="38"/>
                        <a:pt x="13" y="38"/>
                      </a:cubicBezTo>
                      <a:cubicBezTo>
                        <a:pt x="9" y="38"/>
                        <a:pt x="6" y="38"/>
                        <a:pt x="3" y="36"/>
                      </a:cubicBezTo>
                      <a:cubicBezTo>
                        <a:pt x="2" y="36"/>
                        <a:pt x="1" y="36"/>
                        <a:pt x="1" y="37"/>
                      </a:cubicBezTo>
                      <a:cubicBezTo>
                        <a:pt x="0" y="38"/>
                        <a:pt x="1" y="39"/>
                        <a:pt x="2" y="39"/>
                      </a:cubicBezTo>
                      <a:cubicBezTo>
                        <a:pt x="5" y="41"/>
                        <a:pt x="9" y="42"/>
                        <a:pt x="13" y="42"/>
                      </a:cubicBezTo>
                      <a:cubicBezTo>
                        <a:pt x="26" y="42"/>
                        <a:pt x="38" y="31"/>
                        <a:pt x="38" y="17"/>
                      </a:cubicBezTo>
                      <a:cubicBezTo>
                        <a:pt x="38" y="11"/>
                        <a:pt x="35" y="5"/>
                        <a:pt x="31" y="1"/>
                      </a:cubicBezTo>
                      <a:cubicBezTo>
                        <a:pt x="31" y="0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9" y="3"/>
                      </a:cubicBezTo>
                      <a:cubicBezTo>
                        <a:pt x="32" y="7"/>
                        <a:pt x="34" y="12"/>
                        <a:pt x="34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5" name="Group 55"/>
            <p:cNvGrpSpPr/>
            <p:nvPr/>
          </p:nvGrpSpPr>
          <p:grpSpPr>
            <a:xfrm>
              <a:off x="2705230" y="2905446"/>
              <a:ext cx="437548" cy="437548"/>
              <a:chOff x="2848382" y="3177907"/>
              <a:chExt cx="475436" cy="475436"/>
            </a:xfrm>
          </p:grpSpPr>
          <p:sp>
            <p:nvSpPr>
              <p:cNvPr id="40" name="Oval 56"/>
              <p:cNvSpPr/>
              <p:nvPr/>
            </p:nvSpPr>
            <p:spPr bwMode="auto">
              <a:xfrm>
                <a:off x="2848382" y="3177907"/>
                <a:ext cx="475436" cy="475436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1" name="Group 57"/>
              <p:cNvGrpSpPr/>
              <p:nvPr/>
            </p:nvGrpSpPr>
            <p:grpSpPr>
              <a:xfrm>
                <a:off x="2958786" y="3271347"/>
                <a:ext cx="254628" cy="288579"/>
                <a:chOff x="5380038" y="2333625"/>
                <a:chExt cx="190500" cy="215900"/>
              </a:xfrm>
              <a:solidFill>
                <a:schemeClr val="bg1"/>
              </a:solidFill>
            </p:grpSpPr>
            <p:sp>
              <p:nvSpPr>
                <p:cNvPr id="42" name="Freeform: Shape 58"/>
                <p:cNvSpPr/>
                <p:nvPr/>
              </p:nvSpPr>
              <p:spPr bwMode="auto">
                <a:xfrm>
                  <a:off x="5405438" y="2333625"/>
                  <a:ext cx="165100" cy="161925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63" y="9"/>
                    </a:cxn>
                    <a:cxn ang="0">
                      <a:pos x="64" y="6"/>
                    </a:cxn>
                    <a:cxn ang="0">
                      <a:pos x="58" y="0"/>
                    </a:cxn>
                    <a:cxn ang="0">
                      <a:pos x="58" y="0"/>
                    </a:cxn>
                    <a:cxn ang="0">
                      <a:pos x="28" y="0"/>
                    </a:cxn>
                    <a:cxn ang="0">
                      <a:pos x="22" y="6"/>
                    </a:cxn>
                    <a:cxn ang="0">
                      <a:pos x="22" y="9"/>
                    </a:cxn>
                    <a:cxn ang="0">
                      <a:pos x="5" y="9"/>
                    </a:cxn>
                    <a:cxn ang="0">
                      <a:pos x="0" y="15"/>
                    </a:cxn>
                    <a:cxn ang="0">
                      <a:pos x="0" y="57"/>
                    </a:cxn>
                    <a:cxn ang="0">
                      <a:pos x="5" y="63"/>
                    </a:cxn>
                    <a:cxn ang="0">
                      <a:pos x="36" y="63"/>
                    </a:cxn>
                    <a:cxn ang="0">
                      <a:pos x="41" y="57"/>
                    </a:cxn>
                    <a:cxn ang="0">
                      <a:pos x="41" y="54"/>
                    </a:cxn>
                    <a:cxn ang="0">
                      <a:pos x="58" y="54"/>
                    </a:cxn>
                    <a:cxn ang="0">
                      <a:pos x="63" y="51"/>
                    </a:cxn>
                    <a:cxn ang="0">
                      <a:pos x="63" y="46"/>
                    </a:cxn>
                    <a:cxn ang="0">
                      <a:pos x="51" y="27"/>
                    </a:cxn>
                    <a:cxn ang="0">
                      <a:pos x="5" y="15"/>
                    </a:cxn>
                    <a:cxn ang="0">
                      <a:pos x="24" y="15"/>
                    </a:cxn>
                    <a:cxn ang="0">
                      <a:pos x="24" y="17"/>
                    </a:cxn>
                    <a:cxn ang="0">
                      <a:pos x="26" y="19"/>
                    </a:cxn>
                    <a:cxn ang="0">
                      <a:pos x="28" y="17"/>
                    </a:cxn>
                    <a:cxn ang="0">
                      <a:pos x="28" y="15"/>
                    </a:cxn>
                    <a:cxn ang="0">
                      <a:pos x="28" y="15"/>
                    </a:cxn>
                    <a:cxn ang="0">
                      <a:pos x="28" y="6"/>
                    </a:cxn>
                    <a:cxn ang="0">
                      <a:pos x="58" y="6"/>
                    </a:cxn>
                    <a:cxn ang="0">
                      <a:pos x="45" y="27"/>
                    </a:cxn>
                    <a:cxn ang="0">
                      <a:pos x="58" y="48"/>
                    </a:cxn>
                    <a:cxn ang="0">
                      <a:pos x="36" y="48"/>
                    </a:cxn>
                    <a:cxn ang="0">
                      <a:pos x="36" y="48"/>
                    </a:cxn>
                    <a:cxn ang="0">
                      <a:pos x="28" y="48"/>
                    </a:cxn>
                    <a:cxn ang="0">
                      <a:pos x="28" y="25"/>
                    </a:cxn>
                    <a:cxn ang="0">
                      <a:pos x="26" y="23"/>
                    </a:cxn>
                    <a:cxn ang="0">
                      <a:pos x="24" y="25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5" y="51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33" y="57"/>
                    </a:cxn>
                    <a:cxn ang="0">
                      <a:pos x="5" y="57"/>
                    </a:cxn>
                    <a:cxn ang="0">
                      <a:pos x="5" y="15"/>
                    </a:cxn>
                    <a:cxn ang="0">
                      <a:pos x="36" y="55"/>
                    </a:cxn>
                    <a:cxn ang="0">
                      <a:pos x="32" y="52"/>
                    </a:cxn>
                    <a:cxn ang="0">
                      <a:pos x="36" y="52"/>
                    </a:cxn>
                    <a:cxn ang="0">
                      <a:pos x="36" y="55"/>
                    </a:cxn>
                  </a:cxnLst>
                  <a:rect l="0" t="0" r="r" b="b"/>
                  <a:pathLst>
                    <a:path w="64" h="63">
                      <a:moveTo>
                        <a:pt x="51" y="27"/>
                      </a:move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8"/>
                        <a:pt x="64" y="7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2" y="3"/>
                        <a:pt x="22" y="6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2" y="9"/>
                        <a:pt x="0" y="12"/>
                        <a:pt x="0" y="1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0"/>
                        <a:pt x="2" y="63"/>
                        <a:pt x="5" y="63"/>
                      </a:cubicBezTo>
                      <a:cubicBezTo>
                        <a:pt x="36" y="63"/>
                        <a:pt x="36" y="63"/>
                        <a:pt x="36" y="63"/>
                      </a:cubicBezTo>
                      <a:cubicBezTo>
                        <a:pt x="39" y="63"/>
                        <a:pt x="41" y="60"/>
                        <a:pt x="41" y="57"/>
                      </a:cubicBezTo>
                      <a:cubicBezTo>
                        <a:pt x="41" y="54"/>
                        <a:pt x="41" y="54"/>
                        <a:pt x="41" y="54"/>
                      </a:cubicBezTo>
                      <a:cubicBezTo>
                        <a:pt x="58" y="54"/>
                        <a:pt x="58" y="54"/>
                        <a:pt x="58" y="54"/>
                      </a:cubicBezTo>
                      <a:cubicBezTo>
                        <a:pt x="60" y="54"/>
                        <a:pt x="62" y="53"/>
                        <a:pt x="63" y="51"/>
                      </a:cubicBezTo>
                      <a:cubicBezTo>
                        <a:pt x="64" y="49"/>
                        <a:pt x="64" y="47"/>
                        <a:pt x="63" y="46"/>
                      </a:cubicBezTo>
                      <a:lnTo>
                        <a:pt x="51" y="27"/>
                      </a:lnTo>
                      <a:close/>
                      <a:moveTo>
                        <a:pt x="5" y="15"/>
                      </a:move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8"/>
                        <a:pt x="25" y="19"/>
                        <a:pt x="26" y="19"/>
                      </a:cubicBezTo>
                      <a:cubicBezTo>
                        <a:pt x="27" y="19"/>
                        <a:pt x="28" y="18"/>
                        <a:pt x="28" y="17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8" y="24"/>
                        <a:pt x="27" y="23"/>
                        <a:pt x="26" y="23"/>
                      </a:cubicBezTo>
                      <a:cubicBezTo>
                        <a:pt x="25" y="23"/>
                        <a:pt x="24" y="24"/>
                        <a:pt x="24" y="25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5" y="51"/>
                        <a:pt x="25" y="51"/>
                      </a:cubicBezTo>
                      <a:cubicBezTo>
                        <a:pt x="25" y="51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lnTo>
                        <a:pt x="5" y="15"/>
                      </a:lnTo>
                      <a:close/>
                      <a:moveTo>
                        <a:pt x="36" y="55"/>
                      </a:move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lnTo>
                        <a:pt x="36" y="5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Freeform: Shape 59"/>
                <p:cNvSpPr/>
                <p:nvPr/>
              </p:nvSpPr>
              <p:spPr bwMode="auto">
                <a:xfrm>
                  <a:off x="5380038" y="2359025"/>
                  <a:ext cx="15875" cy="19050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72"/>
                    </a:cxn>
                    <a:cxn ang="0">
                      <a:pos x="3" y="74"/>
                    </a:cxn>
                    <a:cxn ang="0">
                      <a:pos x="6" y="72"/>
                    </a:cxn>
                    <a:cxn ang="0">
                      <a:pos x="6" y="2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74">
                      <a:moveTo>
                        <a:pt x="3" y="0"/>
                      </a:move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1" y="74"/>
                        <a:pt x="3" y="74"/>
                      </a:cubicBezTo>
                      <a:cubicBezTo>
                        <a:pt x="4" y="74"/>
                        <a:pt x="6" y="73"/>
                        <a:pt x="6" y="7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Oval 60"/>
                <p:cNvSpPr/>
                <p:nvPr/>
              </p:nvSpPr>
              <p:spPr bwMode="auto">
                <a:xfrm>
                  <a:off x="5380038" y="2333625"/>
                  <a:ext cx="15875" cy="1428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18" name="Straight Connector 67"/>
            <p:cNvCxnSpPr/>
            <p:nvPr/>
          </p:nvCxnSpPr>
          <p:spPr>
            <a:xfrm rot="16200000" flipH="1">
              <a:off x="2977330" y="3597471"/>
              <a:ext cx="350637" cy="14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69"/>
            <p:cNvCxnSpPr/>
            <p:nvPr/>
          </p:nvCxnSpPr>
          <p:spPr>
            <a:xfrm rot="16200000" flipH="1">
              <a:off x="4432476" y="3597469"/>
              <a:ext cx="350637" cy="14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71"/>
            <p:cNvCxnSpPr/>
            <p:nvPr/>
          </p:nvCxnSpPr>
          <p:spPr>
            <a:xfrm rot="16200000" flipH="1">
              <a:off x="5887622" y="3597471"/>
              <a:ext cx="350637" cy="14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3"/>
            <p:cNvGrpSpPr/>
            <p:nvPr/>
          </p:nvGrpSpPr>
          <p:grpSpPr>
            <a:xfrm>
              <a:off x="2413515" y="3598932"/>
              <a:ext cx="1458524" cy="943736"/>
              <a:chOff x="3218020" y="4798575"/>
              <a:chExt cx="1944699" cy="1258314"/>
            </a:xfrm>
          </p:grpSpPr>
          <p:sp>
            <p:nvSpPr>
              <p:cNvPr id="38" name="TextBox 75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TextBox 76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700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80"/>
            <p:cNvGrpSpPr/>
            <p:nvPr/>
          </p:nvGrpSpPr>
          <p:grpSpPr>
            <a:xfrm>
              <a:off x="3874830" y="3598932"/>
              <a:ext cx="1458524" cy="943736"/>
              <a:chOff x="3218020" y="4798575"/>
              <a:chExt cx="1944699" cy="1258314"/>
            </a:xfrm>
          </p:grpSpPr>
          <p:sp>
            <p:nvSpPr>
              <p:cNvPr id="36" name="TextBox 81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TextBox 82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700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83"/>
            <p:cNvGrpSpPr/>
            <p:nvPr/>
          </p:nvGrpSpPr>
          <p:grpSpPr>
            <a:xfrm>
              <a:off x="5332947" y="3598932"/>
              <a:ext cx="1458524" cy="943736"/>
              <a:chOff x="3218020" y="4798575"/>
              <a:chExt cx="1944699" cy="1258314"/>
            </a:xfrm>
          </p:grpSpPr>
          <p:sp>
            <p:nvSpPr>
              <p:cNvPr id="34" name="TextBox 84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85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700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424671" y="909577"/>
            <a:ext cx="4366800" cy="1766275"/>
            <a:chOff x="2424671" y="909577"/>
            <a:chExt cx="4366800" cy="1766275"/>
          </a:xfrm>
        </p:grpSpPr>
        <p:grpSp>
          <p:nvGrpSpPr>
            <p:cNvPr id="4" name="Group 4"/>
            <p:cNvGrpSpPr/>
            <p:nvPr/>
          </p:nvGrpSpPr>
          <p:grpSpPr>
            <a:xfrm>
              <a:off x="2468176" y="2002554"/>
              <a:ext cx="1265279" cy="673298"/>
              <a:chOff x="2590800" y="1804482"/>
              <a:chExt cx="1374843" cy="731600"/>
            </a:xfrm>
          </p:grpSpPr>
          <p:sp>
            <p:nvSpPr>
              <p:cNvPr id="83" name="Arrow: Notched Right 5"/>
              <p:cNvSpPr/>
              <p:nvPr/>
            </p:nvSpPr>
            <p:spPr bwMode="auto">
              <a:xfrm>
                <a:off x="2816158" y="1804482"/>
                <a:ext cx="1149485" cy="731600"/>
              </a:xfrm>
              <a:prstGeom prst="notchedRightArrow">
                <a:avLst>
                  <a:gd name="adj1" fmla="val 100000"/>
                  <a:gd name="adj2" fmla="val 31781"/>
                </a:avLst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Arrow: Pentagon 6"/>
              <p:cNvSpPr/>
              <p:nvPr/>
            </p:nvSpPr>
            <p:spPr bwMode="auto">
              <a:xfrm>
                <a:off x="2590800" y="1941682"/>
                <a:ext cx="460375" cy="457200"/>
              </a:xfrm>
              <a:prstGeom prst="homePlate">
                <a:avLst>
                  <a:gd name="adj" fmla="val 31944"/>
                </a:avLst>
              </a:prstGeom>
              <a:solidFill>
                <a:schemeClr val="accent1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Group 7"/>
            <p:cNvGrpSpPr/>
            <p:nvPr/>
          </p:nvGrpSpPr>
          <p:grpSpPr>
            <a:xfrm>
              <a:off x="3940853" y="2002554"/>
              <a:ext cx="1265279" cy="673298"/>
              <a:chOff x="2590800" y="1804482"/>
              <a:chExt cx="1374843" cy="731600"/>
            </a:xfrm>
            <a:solidFill>
              <a:schemeClr val="accent2"/>
            </a:solidFill>
          </p:grpSpPr>
          <p:sp>
            <p:nvSpPr>
              <p:cNvPr id="81" name="Arrow: Notched Right 8"/>
              <p:cNvSpPr/>
              <p:nvPr/>
            </p:nvSpPr>
            <p:spPr bwMode="auto">
              <a:xfrm>
                <a:off x="2816158" y="1804482"/>
                <a:ext cx="1149485" cy="731600"/>
              </a:xfrm>
              <a:prstGeom prst="notchedRightArrow">
                <a:avLst>
                  <a:gd name="adj1" fmla="val 100000"/>
                  <a:gd name="adj2" fmla="val 31781"/>
                </a:avLst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Arrow: Pentagon 9"/>
              <p:cNvSpPr/>
              <p:nvPr/>
            </p:nvSpPr>
            <p:spPr bwMode="auto">
              <a:xfrm>
                <a:off x="2590800" y="1941682"/>
                <a:ext cx="460375" cy="457200"/>
              </a:xfrm>
              <a:prstGeom prst="homePlate">
                <a:avLst>
                  <a:gd name="adj" fmla="val 31944"/>
                </a:avLst>
              </a:prstGeom>
              <a:solidFill>
                <a:schemeClr val="accent2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10"/>
            <p:cNvGrpSpPr/>
            <p:nvPr/>
          </p:nvGrpSpPr>
          <p:grpSpPr>
            <a:xfrm>
              <a:off x="5410547" y="2002554"/>
              <a:ext cx="1265279" cy="673298"/>
              <a:chOff x="2590800" y="1804482"/>
              <a:chExt cx="1374843" cy="731600"/>
            </a:xfrm>
            <a:solidFill>
              <a:schemeClr val="accent3"/>
            </a:solidFill>
          </p:grpSpPr>
          <p:sp>
            <p:nvSpPr>
              <p:cNvPr id="79" name="Arrow: Notched Right 11"/>
              <p:cNvSpPr/>
              <p:nvPr/>
            </p:nvSpPr>
            <p:spPr bwMode="auto">
              <a:xfrm>
                <a:off x="2816158" y="1804482"/>
                <a:ext cx="1149485" cy="731600"/>
              </a:xfrm>
              <a:prstGeom prst="notchedRightArrow">
                <a:avLst>
                  <a:gd name="adj1" fmla="val 100000"/>
                  <a:gd name="adj2" fmla="val 31781"/>
                </a:avLst>
              </a:prstGeom>
              <a:grpFill/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Arrow: Pentagon 12"/>
              <p:cNvSpPr/>
              <p:nvPr/>
            </p:nvSpPr>
            <p:spPr bwMode="auto">
              <a:xfrm>
                <a:off x="2590800" y="1941682"/>
                <a:ext cx="460375" cy="457200"/>
              </a:xfrm>
              <a:prstGeom prst="homePlate">
                <a:avLst>
                  <a:gd name="adj" fmla="val 31944"/>
                </a:avLst>
              </a:prstGeom>
              <a:solidFill>
                <a:schemeClr val="accent3">
                  <a:lumMod val="75000"/>
                </a:schemeClr>
              </a:solidFill>
              <a:ln w="19050">
                <a:noFill/>
                <a:round/>
              </a:ln>
            </p:spPr>
            <p:txBody>
              <a:bodyPr vert="horz" wrap="none" lIns="91440" tIns="45720" rIns="91440" bIns="45720" anchor="ctr" anchorCtr="1" compatLnSpc="1">
                <a:normAutofit/>
              </a:bodyPr>
              <a:lstStyle/>
              <a:p>
                <a:pPr algn="ctr"/>
                <a:r>
                  <a:rPr lang="en-US" sz="12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Group 22"/>
            <p:cNvGrpSpPr/>
            <p:nvPr/>
          </p:nvGrpSpPr>
          <p:grpSpPr>
            <a:xfrm>
              <a:off x="3012038" y="2120430"/>
              <a:ext cx="437548" cy="437548"/>
              <a:chOff x="3181757" y="2258239"/>
              <a:chExt cx="475436" cy="475436"/>
            </a:xfrm>
          </p:grpSpPr>
          <p:sp>
            <p:nvSpPr>
              <p:cNvPr id="69" name="Oval 23"/>
              <p:cNvSpPr/>
              <p:nvPr/>
            </p:nvSpPr>
            <p:spPr bwMode="auto">
              <a:xfrm>
                <a:off x="3181757" y="2258239"/>
                <a:ext cx="475436" cy="47543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70" name="Group 24"/>
              <p:cNvGrpSpPr/>
              <p:nvPr/>
            </p:nvGrpSpPr>
            <p:grpSpPr>
              <a:xfrm>
                <a:off x="3276095" y="2324131"/>
                <a:ext cx="286761" cy="343619"/>
                <a:chOff x="3735388" y="3473450"/>
                <a:chExt cx="184150" cy="220663"/>
              </a:xfrm>
              <a:solidFill>
                <a:schemeClr val="bg1"/>
              </a:solidFill>
            </p:grpSpPr>
            <p:sp>
              <p:nvSpPr>
                <p:cNvPr id="71" name="Freeform: Shape 25"/>
                <p:cNvSpPr/>
                <p:nvPr/>
              </p:nvSpPr>
              <p:spPr bwMode="auto">
                <a:xfrm>
                  <a:off x="3773488" y="3473450"/>
                  <a:ext cx="104775" cy="104775"/>
                </a:xfrm>
                <a:custGeom>
                  <a:avLst/>
                  <a:gdLst/>
                  <a:ahLst/>
                  <a:cxnLst>
                    <a:cxn ang="0">
                      <a:pos x="21" y="41"/>
                    </a:cxn>
                    <a:cxn ang="0">
                      <a:pos x="41" y="21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21" y="41"/>
                    </a:cxn>
                    <a:cxn ang="0">
                      <a:pos x="21" y="6"/>
                    </a:cxn>
                    <a:cxn ang="0">
                      <a:pos x="36" y="21"/>
                    </a:cxn>
                    <a:cxn ang="0">
                      <a:pos x="21" y="36"/>
                    </a:cxn>
                    <a:cxn ang="0">
                      <a:pos x="6" y="21"/>
                    </a:cxn>
                    <a:cxn ang="0">
                      <a:pos x="21" y="6"/>
                    </a:cxn>
                  </a:cxnLst>
                  <a:rect l="0" t="0" r="r" b="b"/>
                  <a:pathLst>
                    <a:path w="41" h="41">
                      <a:moveTo>
                        <a:pt x="21" y="41"/>
                      </a:move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lose/>
                      <a:moveTo>
                        <a:pt x="21" y="6"/>
                      </a:moveTo>
                      <a:cubicBezTo>
                        <a:pt x="29" y="6"/>
                        <a:pt x="36" y="12"/>
                        <a:pt x="36" y="21"/>
                      </a:cubicBezTo>
                      <a:cubicBezTo>
                        <a:pt x="36" y="29"/>
                        <a:pt x="29" y="36"/>
                        <a:pt x="21" y="36"/>
                      </a:cubicBezTo>
                      <a:cubicBezTo>
                        <a:pt x="12" y="36"/>
                        <a:pt x="6" y="29"/>
                        <a:pt x="6" y="21"/>
                      </a:cubicBezTo>
                      <a:cubicBezTo>
                        <a:pt x="6" y="12"/>
                        <a:pt x="12" y="6"/>
                        <a:pt x="2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2" name="Freeform: Shape 26"/>
                <p:cNvSpPr/>
                <p:nvPr/>
              </p:nvSpPr>
              <p:spPr bwMode="auto">
                <a:xfrm>
                  <a:off x="3735388" y="3586163"/>
                  <a:ext cx="184150" cy="107950"/>
                </a:xfrm>
                <a:custGeom>
                  <a:avLst/>
                  <a:gdLst/>
                  <a:ahLst/>
                  <a:cxnLst>
                    <a:cxn ang="0">
                      <a:pos x="71" y="19"/>
                    </a:cxn>
                    <a:cxn ang="0">
                      <a:pos x="48" y="0"/>
                    </a:cxn>
                    <a:cxn ang="0">
                      <a:pos x="45" y="1"/>
                    </a:cxn>
                    <a:cxn ang="0">
                      <a:pos x="36" y="1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0" y="19"/>
                    </a:cxn>
                    <a:cxn ang="0">
                      <a:pos x="0" y="21"/>
                    </a:cxn>
                    <a:cxn ang="0">
                      <a:pos x="36" y="42"/>
                    </a:cxn>
                    <a:cxn ang="0">
                      <a:pos x="71" y="21"/>
                    </a:cxn>
                    <a:cxn ang="0">
                      <a:pos x="71" y="19"/>
                    </a:cxn>
                    <a:cxn ang="0">
                      <a:pos x="49" y="6"/>
                    </a:cxn>
                    <a:cxn ang="0">
                      <a:pos x="53" y="8"/>
                    </a:cxn>
                    <a:cxn ang="0">
                      <a:pos x="44" y="20"/>
                    </a:cxn>
                    <a:cxn ang="0">
                      <a:pos x="42" y="18"/>
                    </a:cxn>
                    <a:cxn ang="0">
                      <a:pos x="39" y="16"/>
                    </a:cxn>
                    <a:cxn ang="0">
                      <a:pos x="49" y="6"/>
                    </a:cxn>
                    <a:cxn ang="0">
                      <a:pos x="32" y="16"/>
                    </a:cxn>
                    <a:cxn ang="0">
                      <a:pos x="29" y="18"/>
                    </a:cxn>
                    <a:cxn ang="0">
                      <a:pos x="28" y="20"/>
                    </a:cxn>
                    <a:cxn ang="0">
                      <a:pos x="19" y="8"/>
                    </a:cxn>
                    <a:cxn ang="0">
                      <a:pos x="23" y="6"/>
                    </a:cxn>
                    <a:cxn ang="0">
                      <a:pos x="32" y="16"/>
                    </a:cxn>
                    <a:cxn ang="0">
                      <a:pos x="38" y="36"/>
                    </a:cxn>
                    <a:cxn ang="0">
                      <a:pos x="38" y="24"/>
                    </a:cxn>
                    <a:cxn ang="0">
                      <a:pos x="36" y="23"/>
                    </a:cxn>
                    <a:cxn ang="0">
                      <a:pos x="34" y="24"/>
                    </a:cxn>
                    <a:cxn ang="0">
                      <a:pos x="34" y="36"/>
                    </a:cxn>
                    <a:cxn ang="0">
                      <a:pos x="6" y="20"/>
                    </a:cxn>
                    <a:cxn ang="0">
                      <a:pos x="16" y="10"/>
                    </a:cxn>
                    <a:cxn ang="0">
                      <a:pos x="27" y="23"/>
                    </a:cxn>
                    <a:cxn ang="0">
                      <a:pos x="29" y="23"/>
                    </a:cxn>
                    <a:cxn ang="0">
                      <a:pos x="32" y="21"/>
                    </a:cxn>
                    <a:cxn ang="0">
                      <a:pos x="36" y="18"/>
                    </a:cxn>
                    <a:cxn ang="0">
                      <a:pos x="40" y="21"/>
                    </a:cxn>
                    <a:cxn ang="0">
                      <a:pos x="43" y="23"/>
                    </a:cxn>
                    <a:cxn ang="0">
                      <a:pos x="44" y="24"/>
                    </a:cxn>
                    <a:cxn ang="0">
                      <a:pos x="45" y="23"/>
                    </a:cxn>
                    <a:cxn ang="0">
                      <a:pos x="56" y="10"/>
                    </a:cxn>
                    <a:cxn ang="0">
                      <a:pos x="66" y="20"/>
                    </a:cxn>
                    <a:cxn ang="0">
                      <a:pos x="38" y="36"/>
                    </a:cxn>
                  </a:cxnLst>
                  <a:rect l="0" t="0" r="r" b="b"/>
                  <a:pathLst>
                    <a:path w="72" h="42">
                      <a:moveTo>
                        <a:pt x="71" y="19"/>
                      </a:moveTo>
                      <a:cubicBezTo>
                        <a:pt x="66" y="10"/>
                        <a:pt x="58" y="3"/>
                        <a:pt x="48" y="0"/>
                      </a:cubicBezTo>
                      <a:cubicBezTo>
                        <a:pt x="47" y="0"/>
                        <a:pt x="46" y="0"/>
                        <a:pt x="45" y="1"/>
                      </a:cubicBezTo>
                      <a:cubicBezTo>
                        <a:pt x="43" y="6"/>
                        <a:pt x="40" y="9"/>
                        <a:pt x="36" y="12"/>
                      </a:cubicBezTo>
                      <a:cubicBezTo>
                        <a:pt x="32" y="9"/>
                        <a:pt x="29" y="6"/>
                        <a:pt x="27" y="1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14" y="3"/>
                        <a:pt x="6" y="10"/>
                        <a:pt x="0" y="19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8" y="34"/>
                        <a:pt x="21" y="42"/>
                        <a:pt x="36" y="42"/>
                      </a:cubicBezTo>
                      <a:cubicBezTo>
                        <a:pt x="50" y="42"/>
                        <a:pt x="64" y="34"/>
                        <a:pt x="71" y="21"/>
                      </a:cubicBezTo>
                      <a:cubicBezTo>
                        <a:pt x="72" y="20"/>
                        <a:pt x="72" y="19"/>
                        <a:pt x="71" y="19"/>
                      </a:cubicBezTo>
                      <a:close/>
                      <a:moveTo>
                        <a:pt x="49" y="6"/>
                      </a:moveTo>
                      <a:cubicBezTo>
                        <a:pt x="50" y="6"/>
                        <a:pt x="52" y="7"/>
                        <a:pt x="53" y="8"/>
                      </a:cubicBezTo>
                      <a:cubicBezTo>
                        <a:pt x="51" y="12"/>
                        <a:pt x="48" y="16"/>
                        <a:pt x="44" y="20"/>
                      </a:cubicBezTo>
                      <a:cubicBezTo>
                        <a:pt x="43" y="19"/>
                        <a:pt x="43" y="19"/>
                        <a:pt x="42" y="18"/>
                      </a:cubicBezTo>
                      <a:cubicBezTo>
                        <a:pt x="41" y="18"/>
                        <a:pt x="40" y="17"/>
                        <a:pt x="39" y="16"/>
                      </a:cubicBezTo>
                      <a:cubicBezTo>
                        <a:pt x="43" y="13"/>
                        <a:pt x="46" y="10"/>
                        <a:pt x="49" y="6"/>
                      </a:cubicBezTo>
                      <a:close/>
                      <a:moveTo>
                        <a:pt x="32" y="16"/>
                      </a:moveTo>
                      <a:cubicBezTo>
                        <a:pt x="31" y="17"/>
                        <a:pt x="30" y="18"/>
                        <a:pt x="29" y="18"/>
                      </a:cubicBezTo>
                      <a:cubicBezTo>
                        <a:pt x="29" y="19"/>
                        <a:pt x="28" y="19"/>
                        <a:pt x="28" y="20"/>
                      </a:cubicBezTo>
                      <a:cubicBezTo>
                        <a:pt x="24" y="16"/>
                        <a:pt x="21" y="12"/>
                        <a:pt x="19" y="8"/>
                      </a:cubicBezTo>
                      <a:cubicBezTo>
                        <a:pt x="20" y="7"/>
                        <a:pt x="22" y="6"/>
                        <a:pt x="23" y="6"/>
                      </a:cubicBezTo>
                      <a:cubicBezTo>
                        <a:pt x="25" y="10"/>
                        <a:pt x="29" y="13"/>
                        <a:pt x="32" y="16"/>
                      </a:cubicBezTo>
                      <a:close/>
                      <a:moveTo>
                        <a:pt x="38" y="36"/>
                      </a:move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3"/>
                        <a:pt x="37" y="23"/>
                        <a:pt x="36" y="23"/>
                      </a:cubicBezTo>
                      <a:cubicBezTo>
                        <a:pt x="35" y="23"/>
                        <a:pt x="34" y="23"/>
                        <a:pt x="34" y="24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23" y="36"/>
                        <a:pt x="12" y="30"/>
                        <a:pt x="6" y="20"/>
                      </a:cubicBezTo>
                      <a:cubicBezTo>
                        <a:pt x="8" y="16"/>
                        <a:pt x="12" y="12"/>
                        <a:pt x="16" y="10"/>
                      </a:cubicBezTo>
                      <a:cubicBezTo>
                        <a:pt x="18" y="14"/>
                        <a:pt x="22" y="19"/>
                        <a:pt x="27" y="23"/>
                      </a:cubicBezTo>
                      <a:cubicBezTo>
                        <a:pt x="27" y="24"/>
                        <a:pt x="28" y="24"/>
                        <a:pt x="29" y="23"/>
                      </a:cubicBezTo>
                      <a:cubicBezTo>
                        <a:pt x="30" y="23"/>
                        <a:pt x="31" y="22"/>
                        <a:pt x="32" y="21"/>
                      </a:cubicBezTo>
                      <a:cubicBezTo>
                        <a:pt x="33" y="20"/>
                        <a:pt x="34" y="19"/>
                        <a:pt x="36" y="18"/>
                      </a:cubicBezTo>
                      <a:cubicBezTo>
                        <a:pt x="37" y="19"/>
                        <a:pt x="39" y="20"/>
                        <a:pt x="40" y="21"/>
                      </a:cubicBezTo>
                      <a:cubicBezTo>
                        <a:pt x="41" y="22"/>
                        <a:pt x="42" y="23"/>
                        <a:pt x="43" y="23"/>
                      </a:cubicBezTo>
                      <a:cubicBezTo>
                        <a:pt x="43" y="24"/>
                        <a:pt x="43" y="24"/>
                        <a:pt x="44" y="24"/>
                      </a:cubicBezTo>
                      <a:cubicBezTo>
                        <a:pt x="44" y="24"/>
                        <a:pt x="45" y="24"/>
                        <a:pt x="45" y="23"/>
                      </a:cubicBezTo>
                      <a:cubicBezTo>
                        <a:pt x="50" y="19"/>
                        <a:pt x="53" y="14"/>
                        <a:pt x="56" y="10"/>
                      </a:cubicBezTo>
                      <a:cubicBezTo>
                        <a:pt x="60" y="12"/>
                        <a:pt x="63" y="16"/>
                        <a:pt x="66" y="20"/>
                      </a:cubicBezTo>
                      <a:cubicBezTo>
                        <a:pt x="60" y="30"/>
                        <a:pt x="49" y="36"/>
                        <a:pt x="38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1" name="Group 27"/>
            <p:cNvGrpSpPr/>
            <p:nvPr/>
          </p:nvGrpSpPr>
          <p:grpSpPr>
            <a:xfrm>
              <a:off x="4511014" y="2120430"/>
              <a:ext cx="437548" cy="437548"/>
              <a:chOff x="4581932" y="2258239"/>
              <a:chExt cx="475436" cy="475436"/>
            </a:xfrm>
          </p:grpSpPr>
          <p:sp>
            <p:nvSpPr>
              <p:cNvPr id="62" name="Oval 28"/>
              <p:cNvSpPr/>
              <p:nvPr/>
            </p:nvSpPr>
            <p:spPr bwMode="auto">
              <a:xfrm>
                <a:off x="4581932" y="2258239"/>
                <a:ext cx="475436" cy="475436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3" name="Group 29"/>
              <p:cNvGrpSpPr/>
              <p:nvPr/>
            </p:nvGrpSpPr>
            <p:grpSpPr>
              <a:xfrm>
                <a:off x="4705933" y="2383968"/>
                <a:ext cx="227685" cy="223978"/>
                <a:chOff x="4797425" y="4017963"/>
                <a:chExt cx="195263" cy="192088"/>
              </a:xfrm>
              <a:solidFill>
                <a:schemeClr val="bg1"/>
              </a:solidFill>
            </p:grpSpPr>
            <p:sp>
              <p:nvSpPr>
                <p:cNvPr id="64" name="Freeform: Shape 30"/>
                <p:cNvSpPr/>
                <p:nvPr/>
              </p:nvSpPr>
              <p:spPr bwMode="auto">
                <a:xfrm>
                  <a:off x="4833938" y="4017963"/>
                  <a:ext cx="7938" cy="95250"/>
                </a:xfrm>
                <a:custGeom>
                  <a:avLst/>
                  <a:gdLst/>
                  <a:ahLst/>
                  <a:cxnLst>
                    <a:cxn ang="0">
                      <a:pos x="1" y="37"/>
                    </a:cxn>
                    <a:cxn ang="0">
                      <a:pos x="3" y="35"/>
                    </a:cxn>
                    <a:cxn ang="0">
                      <a:pos x="3" y="1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35"/>
                    </a:cxn>
                    <a:cxn ang="0">
                      <a:pos x="1" y="37"/>
                    </a:cxn>
                  </a:cxnLst>
                  <a:rect l="0" t="0" r="r" b="b"/>
                  <a:pathLst>
                    <a:path w="3" h="37">
                      <a:moveTo>
                        <a:pt x="1" y="37"/>
                      </a:moveTo>
                      <a:cubicBezTo>
                        <a:pt x="2" y="37"/>
                        <a:pt x="3" y="36"/>
                        <a:pt x="3" y="35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6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: Shape 31"/>
                <p:cNvSpPr/>
                <p:nvPr/>
              </p:nvSpPr>
              <p:spPr bwMode="auto">
                <a:xfrm>
                  <a:off x="4860925" y="4017963"/>
                  <a:ext cx="11113" cy="58738"/>
                </a:xfrm>
                <a:custGeom>
                  <a:avLst/>
                  <a:gdLst/>
                  <a:ahLst/>
                  <a:cxnLst>
                    <a:cxn ang="0">
                      <a:pos x="2" y="23"/>
                    </a:cxn>
                    <a:cxn ang="0">
                      <a:pos x="4" y="21"/>
                    </a:cxn>
                    <a:cxn ang="0">
                      <a:pos x="4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1"/>
                    </a:cxn>
                    <a:cxn ang="0">
                      <a:pos x="2" y="23"/>
                    </a:cxn>
                  </a:cxnLst>
                  <a:rect l="0" t="0" r="r" b="b"/>
                  <a:pathLst>
                    <a:path w="4" h="23">
                      <a:moveTo>
                        <a:pt x="2" y="23"/>
                      </a:moveTo>
                      <a:cubicBezTo>
                        <a:pt x="3" y="23"/>
                        <a:pt x="4" y="22"/>
                        <a:pt x="4" y="2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1" y="23"/>
                        <a:pt x="2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: Shape 32"/>
                <p:cNvSpPr/>
                <p:nvPr/>
              </p:nvSpPr>
              <p:spPr bwMode="auto">
                <a:xfrm>
                  <a:off x="4892675" y="4017963"/>
                  <a:ext cx="7938" cy="76200"/>
                </a:xfrm>
                <a:custGeom>
                  <a:avLst/>
                  <a:gdLst/>
                  <a:ahLst/>
                  <a:cxnLst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8"/>
                    </a:cxn>
                    <a:cxn ang="0">
                      <a:pos x="2" y="30"/>
                    </a:cxn>
                  </a:cxnLst>
                  <a:rect l="0" t="0" r="r" b="b"/>
                  <a:pathLst>
                    <a:path w="3" h="30">
                      <a:moveTo>
                        <a:pt x="2" y="30"/>
                      </a:moveTo>
                      <a:cubicBezTo>
                        <a:pt x="3" y="30"/>
                        <a:pt x="3" y="29"/>
                        <a:pt x="3" y="28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: Shape 33"/>
                <p:cNvSpPr/>
                <p:nvPr/>
              </p:nvSpPr>
              <p:spPr bwMode="auto">
                <a:xfrm>
                  <a:off x="4922838" y="4017963"/>
                  <a:ext cx="7938" cy="38100"/>
                </a:xfrm>
                <a:custGeom>
                  <a:avLst/>
                  <a:gdLst/>
                  <a:ahLst/>
                  <a:cxnLst>
                    <a:cxn ang="0">
                      <a:pos x="2" y="15"/>
                    </a:cxn>
                    <a:cxn ang="0">
                      <a:pos x="3" y="14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14"/>
                    </a:cxn>
                    <a:cxn ang="0">
                      <a:pos x="2" y="15"/>
                    </a:cxn>
                  </a:cxnLst>
                  <a:rect l="0" t="0" r="r" b="b"/>
                  <a:pathLst>
                    <a:path w="3" h="15">
                      <a:moveTo>
                        <a:pt x="2" y="15"/>
                      </a:moveTo>
                      <a:cubicBezTo>
                        <a:pt x="2" y="15"/>
                        <a:pt x="3" y="15"/>
                        <a:pt x="3" y="1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1" y="15"/>
                        <a:pt x="2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Freeform: Shape 34"/>
                <p:cNvSpPr/>
                <p:nvPr/>
              </p:nvSpPr>
              <p:spPr bwMode="auto">
                <a:xfrm>
                  <a:off x="4797425" y="4017963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73" y="23"/>
                    </a:cxn>
                    <a:cxn ang="0">
                      <a:pos x="64" y="70"/>
                    </a:cxn>
                    <a:cxn ang="0">
                      <a:pos x="62" y="32"/>
                    </a:cxn>
                    <a:cxn ang="0">
                      <a:pos x="61" y="70"/>
                    </a:cxn>
                    <a:cxn ang="0">
                      <a:pos x="52" y="51"/>
                    </a:cxn>
                    <a:cxn ang="0">
                      <a:pos x="49" y="51"/>
                    </a:cxn>
                    <a:cxn ang="0">
                      <a:pos x="40" y="70"/>
                    </a:cxn>
                    <a:cxn ang="0">
                      <a:pos x="39" y="57"/>
                    </a:cxn>
                    <a:cxn ang="0">
                      <a:pos x="37" y="70"/>
                    </a:cxn>
                    <a:cxn ang="0">
                      <a:pos x="29" y="56"/>
                    </a:cxn>
                    <a:cxn ang="0">
                      <a:pos x="25" y="56"/>
                    </a:cxn>
                    <a:cxn ang="0">
                      <a:pos x="17" y="70"/>
                    </a:cxn>
                    <a:cxn ang="0">
                      <a:pos x="15" y="67"/>
                    </a:cxn>
                    <a:cxn ang="0">
                      <a:pos x="14" y="70"/>
                    </a:cxn>
                    <a:cxn ang="0">
                      <a:pos x="28" y="39"/>
                    </a:cxn>
                    <a:cxn ang="0">
                      <a:pos x="43" y="46"/>
                    </a:cxn>
                    <a:cxn ang="0">
                      <a:pos x="71" y="14"/>
                    </a:cxn>
                    <a:cxn ang="0">
                      <a:pos x="74" y="16"/>
                    </a:cxn>
                    <a:cxn ang="0">
                      <a:pos x="73" y="2"/>
                    </a:cxn>
                    <a:cxn ang="0">
                      <a:pos x="71" y="0"/>
                    </a:cxn>
                    <a:cxn ang="0">
                      <a:pos x="58" y="5"/>
                    </a:cxn>
                    <a:cxn ang="0">
                      <a:pos x="66" y="6"/>
                    </a:cxn>
                    <a:cxn ang="0">
                      <a:pos x="28" y="34"/>
                    </a:cxn>
                    <a:cxn ang="0">
                      <a:pos x="5" y="65"/>
                    </a:cxn>
                    <a:cxn ang="0">
                      <a:pos x="2" y="0"/>
                    </a:cxn>
                    <a:cxn ang="0">
                      <a:pos x="0" y="72"/>
                    </a:cxn>
                    <a:cxn ang="0">
                      <a:pos x="0" y="72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5"/>
                    </a:cxn>
                    <a:cxn ang="0">
                      <a:pos x="2" y="75"/>
                    </a:cxn>
                    <a:cxn ang="0">
                      <a:pos x="2" y="75"/>
                    </a:cxn>
                    <a:cxn ang="0">
                      <a:pos x="73" y="75"/>
                    </a:cxn>
                    <a:cxn ang="0">
                      <a:pos x="76" y="72"/>
                    </a:cxn>
                    <a:cxn ang="0">
                      <a:pos x="74" y="22"/>
                    </a:cxn>
                  </a:cxnLst>
                  <a:rect l="0" t="0" r="r" b="b"/>
                  <a:pathLst>
                    <a:path w="76" h="75">
                      <a:moveTo>
                        <a:pt x="74" y="22"/>
                      </a:moveTo>
                      <a:cubicBezTo>
                        <a:pt x="73" y="22"/>
                        <a:pt x="73" y="22"/>
                        <a:pt x="73" y="23"/>
                      </a:cubicBezTo>
                      <a:cubicBezTo>
                        <a:pt x="73" y="70"/>
                        <a:pt x="73" y="70"/>
                        <a:pt x="73" y="70"/>
                      </a:cubicBezTo>
                      <a:cubicBezTo>
                        <a:pt x="64" y="70"/>
                        <a:pt x="64" y="70"/>
                        <a:pt x="64" y="70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64" y="33"/>
                        <a:pt x="63" y="32"/>
                        <a:pt x="62" y="32"/>
                      </a:cubicBezTo>
                      <a:cubicBezTo>
                        <a:pt x="62" y="32"/>
                        <a:pt x="61" y="33"/>
                        <a:pt x="61" y="34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52" y="70"/>
                        <a:pt x="52" y="70"/>
                        <a:pt x="52" y="70"/>
                      </a:cubicBezTo>
                      <a:cubicBezTo>
                        <a:pt x="52" y="51"/>
                        <a:pt x="52" y="51"/>
                        <a:pt x="52" y="51"/>
                      </a:cubicBezTo>
                      <a:cubicBezTo>
                        <a:pt x="52" y="50"/>
                        <a:pt x="51" y="49"/>
                        <a:pt x="51" y="49"/>
                      </a:cubicBezTo>
                      <a:cubicBezTo>
                        <a:pt x="50" y="49"/>
                        <a:pt x="49" y="50"/>
                        <a:pt x="49" y="51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7"/>
                        <a:pt x="40" y="57"/>
                        <a:pt x="39" y="57"/>
                      </a:cubicBezTo>
                      <a:cubicBezTo>
                        <a:pt x="38" y="57"/>
                        <a:pt x="37" y="57"/>
                        <a:pt x="37" y="58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29" y="70"/>
                        <a:pt x="29" y="70"/>
                        <a:pt x="29" y="70"/>
                      </a:cubicBezTo>
                      <a:cubicBezTo>
                        <a:pt x="29" y="56"/>
                        <a:pt x="29" y="56"/>
                        <a:pt x="29" y="56"/>
                      </a:cubicBezTo>
                      <a:cubicBezTo>
                        <a:pt x="29" y="55"/>
                        <a:pt x="28" y="54"/>
                        <a:pt x="27" y="54"/>
                      </a:cubicBezTo>
                      <a:cubicBezTo>
                        <a:pt x="26" y="54"/>
                        <a:pt x="25" y="55"/>
                        <a:pt x="25" y="56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17" y="68"/>
                        <a:pt x="17" y="68"/>
                        <a:pt x="17" y="68"/>
                      </a:cubicBezTo>
                      <a:cubicBezTo>
                        <a:pt x="17" y="68"/>
                        <a:pt x="16" y="67"/>
                        <a:pt x="15" y="67"/>
                      </a:cubicBezTo>
                      <a:cubicBezTo>
                        <a:pt x="14" y="67"/>
                        <a:pt x="14" y="68"/>
                        <a:pt x="14" y="68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7" y="70"/>
                        <a:pt x="7" y="70"/>
                        <a:pt x="7" y="70"/>
                      </a:cubicBezTo>
                      <a:cubicBezTo>
                        <a:pt x="28" y="39"/>
                        <a:pt x="28" y="39"/>
                        <a:pt x="28" y="39"/>
                      </a:cubicBezTo>
                      <a:cubicBezTo>
                        <a:pt x="40" y="47"/>
                        <a:pt x="40" y="47"/>
                        <a:pt x="40" y="47"/>
                      </a:cubicBezTo>
                      <a:cubicBezTo>
                        <a:pt x="41" y="47"/>
                        <a:pt x="43" y="47"/>
                        <a:pt x="43" y="46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5"/>
                        <a:pt x="72" y="16"/>
                        <a:pt x="73" y="16"/>
                      </a:cubicBezTo>
                      <a:cubicBezTo>
                        <a:pt x="73" y="16"/>
                        <a:pt x="73" y="16"/>
                        <a:pt x="74" y="16"/>
                      </a:cubicBezTo>
                      <a:cubicBezTo>
                        <a:pt x="75" y="15"/>
                        <a:pt x="76" y="14"/>
                        <a:pt x="76" y="13"/>
                      </a:cubicBezTo>
                      <a:cubicBezTo>
                        <a:pt x="73" y="2"/>
                        <a:pt x="73" y="2"/>
                        <a:pt x="73" y="2"/>
                      </a:cubicBezTo>
                      <a:cubicBezTo>
                        <a:pt x="73" y="1"/>
                        <a:pt x="73" y="1"/>
                        <a:pt x="72" y="1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58" y="2"/>
                        <a:pt x="58" y="4"/>
                        <a:pt x="58" y="5"/>
                      </a:cubicBezTo>
                      <a:cubicBezTo>
                        <a:pt x="58" y="6"/>
                        <a:pt x="59" y="7"/>
                        <a:pt x="61" y="7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7" y="33"/>
                        <a:pt x="26" y="34"/>
                        <a:pt x="25" y="3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5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73" y="75"/>
                        <a:pt x="73" y="75"/>
                        <a:pt x="73" y="75"/>
                      </a:cubicBezTo>
                      <a:cubicBezTo>
                        <a:pt x="74" y="75"/>
                        <a:pt x="75" y="74"/>
                        <a:pt x="75" y="74"/>
                      </a:cubicBezTo>
                      <a:cubicBezTo>
                        <a:pt x="76" y="73"/>
                        <a:pt x="76" y="73"/>
                        <a:pt x="76" y="72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2"/>
                        <a:pt x="75" y="22"/>
                        <a:pt x="74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2" name="Group 35"/>
            <p:cNvGrpSpPr/>
            <p:nvPr/>
          </p:nvGrpSpPr>
          <p:grpSpPr>
            <a:xfrm>
              <a:off x="5991225" y="2120430"/>
              <a:ext cx="437548" cy="437548"/>
              <a:chOff x="5972582" y="2258239"/>
              <a:chExt cx="475436" cy="475436"/>
            </a:xfrm>
          </p:grpSpPr>
          <p:sp>
            <p:nvSpPr>
              <p:cNvPr id="58" name="Oval 36"/>
              <p:cNvSpPr/>
              <p:nvPr/>
            </p:nvSpPr>
            <p:spPr bwMode="auto">
              <a:xfrm>
                <a:off x="5972582" y="2258239"/>
                <a:ext cx="475436" cy="475436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Group 37"/>
              <p:cNvGrpSpPr/>
              <p:nvPr/>
            </p:nvGrpSpPr>
            <p:grpSpPr>
              <a:xfrm>
                <a:off x="6115816" y="2349936"/>
                <a:ext cx="188968" cy="292042"/>
                <a:chOff x="5403850" y="3486150"/>
                <a:chExt cx="139700" cy="215900"/>
              </a:xfrm>
              <a:solidFill>
                <a:schemeClr val="bg1"/>
              </a:solidFill>
            </p:grpSpPr>
            <p:sp>
              <p:nvSpPr>
                <p:cNvPr id="60" name="Freeform: Shape 38"/>
                <p:cNvSpPr/>
                <p:nvPr/>
              </p:nvSpPr>
              <p:spPr bwMode="auto">
                <a:xfrm>
                  <a:off x="5438775" y="3522663"/>
                  <a:ext cx="69850" cy="155575"/>
                </a:xfrm>
                <a:custGeom>
                  <a:avLst/>
                  <a:gdLst/>
                  <a:ahLst/>
                  <a:cxnLst>
                    <a:cxn ang="0">
                      <a:pos x="17" y="44"/>
                    </a:cxn>
                    <a:cxn ang="0">
                      <a:pos x="16" y="47"/>
                    </a:cxn>
                    <a:cxn ang="0">
                      <a:pos x="22" y="57"/>
                    </a:cxn>
                    <a:cxn ang="0">
                      <a:pos x="5" y="57"/>
                    </a:cxn>
                    <a:cxn ang="0">
                      <a:pos x="15" y="40"/>
                    </a:cxn>
                    <a:cxn ang="0">
                      <a:pos x="15" y="39"/>
                    </a:cxn>
                    <a:cxn ang="0">
                      <a:pos x="15" y="39"/>
                    </a:cxn>
                    <a:cxn ang="0">
                      <a:pos x="15" y="16"/>
                    </a:cxn>
                    <a:cxn ang="0">
                      <a:pos x="24" y="2"/>
                    </a:cxn>
                    <a:cxn ang="0">
                      <a:pos x="24" y="1"/>
                    </a:cxn>
                    <a:cxn ang="0">
                      <a:pos x="22" y="0"/>
                    </a:cxn>
                    <a:cxn ang="0">
                      <a:pos x="5" y="0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8" y="10"/>
                    </a:cxn>
                    <a:cxn ang="0">
                      <a:pos x="11" y="11"/>
                    </a:cxn>
                    <a:cxn ang="0">
                      <a:pos x="11" y="9"/>
                    </a:cxn>
                    <a:cxn ang="0">
                      <a:pos x="8" y="3"/>
                    </a:cxn>
                    <a:cxn ang="0">
                      <a:pos x="19" y="3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39"/>
                    </a:cxn>
                    <a:cxn ang="0">
                      <a:pos x="12" y="39"/>
                    </a:cxn>
                    <a:cxn ang="0">
                      <a:pos x="1" y="58"/>
                    </a:cxn>
                    <a:cxn ang="0">
                      <a:pos x="1" y="60"/>
                    </a:cxn>
                    <a:cxn ang="0">
                      <a:pos x="2" y="61"/>
                    </a:cxn>
                    <a:cxn ang="0">
                      <a:pos x="25" y="61"/>
                    </a:cxn>
                    <a:cxn ang="0">
                      <a:pos x="27" y="60"/>
                    </a:cxn>
                    <a:cxn ang="0">
                      <a:pos x="27" y="58"/>
                    </a:cxn>
                    <a:cxn ang="0">
                      <a:pos x="19" y="45"/>
                    </a:cxn>
                    <a:cxn ang="0">
                      <a:pos x="17" y="44"/>
                    </a:cxn>
                  </a:cxnLst>
                  <a:rect l="0" t="0" r="r" b="b"/>
                  <a:pathLst>
                    <a:path w="27" h="61">
                      <a:moveTo>
                        <a:pt x="17" y="44"/>
                      </a:moveTo>
                      <a:cubicBezTo>
                        <a:pt x="16" y="45"/>
                        <a:pt x="16" y="46"/>
                        <a:pt x="16" y="47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5" y="40"/>
                        <a:pt x="15" y="40"/>
                        <a:pt x="15" y="39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2"/>
                        <a:pt x="24" y="1"/>
                        <a:pt x="24" y="1"/>
                      </a:cubicBez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1"/>
                        <a:pt x="10" y="12"/>
                        <a:pt x="11" y="11"/>
                      </a:cubicBezTo>
                      <a:cubicBezTo>
                        <a:pt x="12" y="11"/>
                        <a:pt x="12" y="9"/>
                        <a:pt x="11" y="9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" y="58"/>
                        <a:pt x="1" y="58"/>
                        <a:pt x="1" y="58"/>
                      </a:cubicBezTo>
                      <a:cubicBezTo>
                        <a:pt x="0" y="59"/>
                        <a:pt x="0" y="60"/>
                        <a:pt x="1" y="60"/>
                      </a:cubicBezTo>
                      <a:cubicBezTo>
                        <a:pt x="1" y="61"/>
                        <a:pt x="1" y="61"/>
                        <a:pt x="2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6" y="61"/>
                        <a:pt x="26" y="61"/>
                        <a:pt x="27" y="60"/>
                      </a:cubicBezTo>
                      <a:cubicBezTo>
                        <a:pt x="27" y="60"/>
                        <a:pt x="27" y="59"/>
                        <a:pt x="27" y="58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4"/>
                        <a:pt x="18" y="44"/>
                        <a:pt x="17" y="4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Freeform: Shape 39"/>
                <p:cNvSpPr/>
                <p:nvPr/>
              </p:nvSpPr>
              <p:spPr bwMode="auto">
                <a:xfrm>
                  <a:off x="5403850" y="3486150"/>
                  <a:ext cx="139700" cy="215900"/>
                </a:xfrm>
                <a:custGeom>
                  <a:avLst/>
                  <a:gdLst/>
                  <a:ahLst/>
                  <a:cxnLst>
                    <a:cxn ang="0">
                      <a:pos x="43" y="58"/>
                    </a:cxn>
                    <a:cxn ang="0">
                      <a:pos x="38" y="49"/>
                    </a:cxn>
                    <a:cxn ang="0">
                      <a:pos x="38" y="35"/>
                    </a:cxn>
                    <a:cxn ang="0">
                      <a:pos x="43" y="26"/>
                    </a:cxn>
                    <a:cxn ang="0">
                      <a:pos x="54" y="8"/>
                    </a:cxn>
                    <a:cxn ang="0">
                      <a:pos x="55" y="5"/>
                    </a:cxn>
                    <a:cxn ang="0">
                      <a:pos x="49" y="0"/>
                    </a:cxn>
                    <a:cxn ang="0">
                      <a:pos x="49" y="0"/>
                    </a:cxn>
                    <a:cxn ang="0">
                      <a:pos x="39" y="0"/>
                    </a:cxn>
                    <a:cxn ang="0">
                      <a:pos x="28" y="0"/>
                    </a:cxn>
                    <a:cxn ang="0">
                      <a:pos x="6" y="0"/>
                    </a:cxn>
                    <a:cxn ang="0">
                      <a:pos x="1" y="2"/>
                    </a:cxn>
                    <a:cxn ang="0">
                      <a:pos x="1" y="8"/>
                    </a:cxn>
                    <a:cxn ang="0">
                      <a:pos x="12" y="26"/>
                    </a:cxn>
                    <a:cxn ang="0">
                      <a:pos x="17" y="35"/>
                    </a:cxn>
                    <a:cxn ang="0">
                      <a:pos x="17" y="49"/>
                    </a:cxn>
                    <a:cxn ang="0">
                      <a:pos x="12" y="58"/>
                    </a:cxn>
                    <a:cxn ang="0">
                      <a:pos x="1" y="76"/>
                    </a:cxn>
                    <a:cxn ang="0">
                      <a:pos x="1" y="82"/>
                    </a:cxn>
                    <a:cxn ang="0">
                      <a:pos x="6" y="84"/>
                    </a:cxn>
                    <a:cxn ang="0">
                      <a:pos x="16" y="84"/>
                    </a:cxn>
                    <a:cxn ang="0">
                      <a:pos x="28" y="84"/>
                    </a:cxn>
                    <a:cxn ang="0">
                      <a:pos x="49" y="84"/>
                    </a:cxn>
                    <a:cxn ang="0">
                      <a:pos x="54" y="82"/>
                    </a:cxn>
                    <a:cxn ang="0">
                      <a:pos x="54" y="76"/>
                    </a:cxn>
                    <a:cxn ang="0">
                      <a:pos x="43" y="58"/>
                    </a:cxn>
                    <a:cxn ang="0">
                      <a:pos x="28" y="79"/>
                    </a:cxn>
                    <a:cxn ang="0">
                      <a:pos x="16" y="79"/>
                    </a:cxn>
                    <a:cxn ang="0">
                      <a:pos x="6" y="79"/>
                    </a:cxn>
                    <a:cxn ang="0">
                      <a:pos x="17" y="61"/>
                    </a:cxn>
                    <a:cxn ang="0">
                      <a:pos x="23" y="50"/>
                    </a:cxn>
                    <a:cxn ang="0">
                      <a:pos x="23" y="34"/>
                    </a:cxn>
                    <a:cxn ang="0">
                      <a:pos x="17" y="24"/>
                    </a:cxn>
                    <a:cxn ang="0">
                      <a:pos x="6" y="5"/>
                    </a:cxn>
                    <a:cxn ang="0">
                      <a:pos x="28" y="5"/>
                    </a:cxn>
                    <a:cxn ang="0">
                      <a:pos x="39" y="5"/>
                    </a:cxn>
                    <a:cxn ang="0">
                      <a:pos x="49" y="5"/>
                    </a:cxn>
                    <a:cxn ang="0">
                      <a:pos x="38" y="24"/>
                    </a:cxn>
                    <a:cxn ang="0">
                      <a:pos x="33" y="34"/>
                    </a:cxn>
                    <a:cxn ang="0">
                      <a:pos x="33" y="50"/>
                    </a:cxn>
                    <a:cxn ang="0">
                      <a:pos x="38" y="61"/>
                    </a:cxn>
                    <a:cxn ang="0">
                      <a:pos x="49" y="79"/>
                    </a:cxn>
                    <a:cxn ang="0">
                      <a:pos x="28" y="79"/>
                    </a:cxn>
                  </a:cxnLst>
                  <a:rect l="0" t="0" r="r" b="b"/>
                  <a:pathLst>
                    <a:path w="55" h="84">
                      <a:moveTo>
                        <a:pt x="43" y="58"/>
                      </a:moveTo>
                      <a:cubicBezTo>
                        <a:pt x="38" y="49"/>
                        <a:pt x="38" y="49"/>
                        <a:pt x="38" y="49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43" y="26"/>
                        <a:pt x="43" y="26"/>
                        <a:pt x="43" y="26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4" y="7"/>
                        <a:pt x="55" y="6"/>
                        <a:pt x="55" y="5"/>
                      </a:cubicBezTo>
                      <a:cubicBezTo>
                        <a:pt x="55" y="2"/>
                        <a:pt x="52" y="0"/>
                        <a:pt x="49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1"/>
                        <a:pt x="1" y="2"/>
                      </a:cubicBezTo>
                      <a:cubicBezTo>
                        <a:pt x="0" y="4"/>
                        <a:pt x="0" y="6"/>
                        <a:pt x="1" y="8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" y="76"/>
                        <a:pt x="1" y="76"/>
                        <a:pt x="1" y="76"/>
                      </a:cubicBezTo>
                      <a:cubicBezTo>
                        <a:pt x="0" y="78"/>
                        <a:pt x="0" y="80"/>
                        <a:pt x="1" y="82"/>
                      </a:cubicBezTo>
                      <a:cubicBezTo>
                        <a:pt x="2" y="83"/>
                        <a:pt x="4" y="84"/>
                        <a:pt x="6" y="84"/>
                      </a:cubicBezTo>
                      <a:cubicBezTo>
                        <a:pt x="16" y="84"/>
                        <a:pt x="16" y="84"/>
                        <a:pt x="16" y="84"/>
                      </a:cubicBezTo>
                      <a:cubicBezTo>
                        <a:pt x="28" y="84"/>
                        <a:pt x="28" y="84"/>
                        <a:pt x="28" y="84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51" y="84"/>
                        <a:pt x="53" y="83"/>
                        <a:pt x="54" y="82"/>
                      </a:cubicBezTo>
                      <a:cubicBezTo>
                        <a:pt x="55" y="80"/>
                        <a:pt x="55" y="78"/>
                        <a:pt x="54" y="76"/>
                      </a:cubicBezTo>
                      <a:lnTo>
                        <a:pt x="43" y="58"/>
                      </a:lnTo>
                      <a:close/>
                      <a:moveTo>
                        <a:pt x="28" y="79"/>
                      </a:move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49" y="79"/>
                        <a:pt x="49" y="79"/>
                        <a:pt x="49" y="79"/>
                      </a:cubicBezTo>
                      <a:lnTo>
                        <a:pt x="28" y="7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16" name="Straight Connector 61"/>
            <p:cNvCxnSpPr/>
            <p:nvPr/>
          </p:nvCxnSpPr>
          <p:spPr>
            <a:xfrm rot="5400000" flipH="1" flipV="1">
              <a:off x="2977330" y="1847205"/>
              <a:ext cx="350637" cy="14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63"/>
            <p:cNvCxnSpPr/>
            <p:nvPr/>
          </p:nvCxnSpPr>
          <p:spPr>
            <a:xfrm rot="5400000" flipH="1" flipV="1">
              <a:off x="4432476" y="1847205"/>
              <a:ext cx="350637" cy="14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65"/>
            <p:cNvCxnSpPr/>
            <p:nvPr/>
          </p:nvCxnSpPr>
          <p:spPr>
            <a:xfrm rot="5400000" flipH="1" flipV="1">
              <a:off x="5887622" y="1847205"/>
              <a:ext cx="350637" cy="14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97"/>
            <p:cNvGrpSpPr/>
            <p:nvPr/>
          </p:nvGrpSpPr>
          <p:grpSpPr>
            <a:xfrm>
              <a:off x="5332947" y="909577"/>
              <a:ext cx="1458524" cy="937628"/>
              <a:chOff x="7110595" y="1177660"/>
              <a:chExt cx="1944699" cy="1250171"/>
            </a:xfrm>
          </p:grpSpPr>
          <p:sp>
            <p:nvSpPr>
              <p:cNvPr id="32" name="TextBox 93"/>
              <p:cNvSpPr txBox="1"/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TextBox 94"/>
              <p:cNvSpPr txBox="1"/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</p:spPr>
            <p:txBody>
              <a:bodyPr wrap="square" lIns="90000" tIns="46800" rIns="90000" bIns="360000" anchor="t" anchorCtr="1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98"/>
            <p:cNvGrpSpPr/>
            <p:nvPr/>
          </p:nvGrpSpPr>
          <p:grpSpPr>
            <a:xfrm>
              <a:off x="3878809" y="909577"/>
              <a:ext cx="1458524" cy="937628"/>
              <a:chOff x="7110595" y="1177660"/>
              <a:chExt cx="1944699" cy="1250171"/>
            </a:xfrm>
          </p:grpSpPr>
          <p:sp>
            <p:nvSpPr>
              <p:cNvPr id="30" name="TextBox 99"/>
              <p:cNvSpPr txBox="1"/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100"/>
              <p:cNvSpPr txBox="1"/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</p:spPr>
            <p:txBody>
              <a:bodyPr wrap="square" lIns="90000" tIns="46800" rIns="90000" bIns="360000" anchor="t" anchorCtr="1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Group 101"/>
            <p:cNvGrpSpPr/>
            <p:nvPr/>
          </p:nvGrpSpPr>
          <p:grpSpPr>
            <a:xfrm>
              <a:off x="2424671" y="909577"/>
              <a:ext cx="1458524" cy="937628"/>
              <a:chOff x="7110595" y="1177660"/>
              <a:chExt cx="1944699" cy="1250171"/>
            </a:xfrm>
          </p:grpSpPr>
          <p:sp>
            <p:nvSpPr>
              <p:cNvPr id="28" name="TextBox 102"/>
              <p:cNvSpPr txBox="1"/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TextBox 103"/>
              <p:cNvSpPr txBox="1"/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</p:spPr>
            <p:txBody>
              <a:bodyPr wrap="square" lIns="90000" tIns="46800" rIns="90000" bIns="360000" anchor="t" anchorCtr="1">
                <a:normAutofit fontScale="62500" lnSpcReduction="200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1000" b="0">
                    <a:solidFill>
                      <a:schemeClr val="bg1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（建议使用主题字体）</a:t>
                </a:r>
                <a:endParaRPr lang="zh-CN" altLang="en-US" sz="1000" b="0">
                  <a:solidFill>
                    <a:schemeClr val="bg1">
                      <a:lumMod val="50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6540" y="1235203"/>
            <a:ext cx="2852903" cy="1742502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6540" y="3013408"/>
            <a:ext cx="2852903" cy="12865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7425" y="3314216"/>
            <a:ext cx="2327664" cy="707886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63605" y="1235203"/>
            <a:ext cx="2852903" cy="1742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63605" y="3013408"/>
            <a:ext cx="2852903" cy="12865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24493" y="3340481"/>
            <a:ext cx="2327664" cy="707886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60671" y="1235203"/>
            <a:ext cx="2852903" cy="174250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60671" y="3013408"/>
            <a:ext cx="2852903" cy="12865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21560" y="3340481"/>
            <a:ext cx="2327664" cy="707886"/>
          </a:xfrm>
          <a:prstGeom prst="rect">
            <a:avLst/>
          </a:prstGeom>
          <a:noFill/>
        </p:spPr>
        <p:txBody>
          <a:bodyPr wrap="square" lIns="0" tIns="0" rIns="0" bIns="0" numCol="1" spcCol="255996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/>
          <p:nvPr/>
        </p:nvSpPr>
        <p:spPr bwMode="auto">
          <a:xfrm>
            <a:off x="4030736" y="3289413"/>
            <a:ext cx="1404748" cy="1860550"/>
          </a:xfrm>
          <a:custGeom>
            <a:avLst/>
            <a:gdLst/>
            <a:ahLst/>
            <a:cxnLst>
              <a:cxn ang="0">
                <a:pos x="885" y="361"/>
              </a:cxn>
              <a:cxn ang="0">
                <a:pos x="840" y="315"/>
              </a:cxn>
              <a:cxn ang="0">
                <a:pos x="379" y="777"/>
              </a:cxn>
              <a:cxn ang="0">
                <a:pos x="379" y="1172"/>
              </a:cxn>
              <a:cxn ang="0">
                <a:pos x="0" y="1172"/>
              </a:cxn>
              <a:cxn ang="0">
                <a:pos x="0" y="620"/>
              </a:cxn>
              <a:cxn ang="0">
                <a:pos x="572" y="49"/>
              </a:cxn>
              <a:cxn ang="0">
                <a:pos x="523" y="0"/>
              </a:cxn>
              <a:cxn ang="0">
                <a:pos x="885" y="0"/>
              </a:cxn>
              <a:cxn ang="0">
                <a:pos x="885" y="361"/>
              </a:cxn>
            </a:cxnLst>
            <a:rect l="0" t="0" r="r" b="b"/>
            <a:pathLst>
              <a:path w="885" h="1172">
                <a:moveTo>
                  <a:pt x="885" y="361"/>
                </a:moveTo>
                <a:lnTo>
                  <a:pt x="840" y="315"/>
                </a:lnTo>
                <a:lnTo>
                  <a:pt x="379" y="777"/>
                </a:lnTo>
                <a:lnTo>
                  <a:pt x="379" y="1172"/>
                </a:lnTo>
                <a:lnTo>
                  <a:pt x="0" y="1172"/>
                </a:lnTo>
                <a:lnTo>
                  <a:pt x="0" y="620"/>
                </a:lnTo>
                <a:lnTo>
                  <a:pt x="572" y="49"/>
                </a:lnTo>
                <a:lnTo>
                  <a:pt x="523" y="0"/>
                </a:lnTo>
                <a:lnTo>
                  <a:pt x="885" y="0"/>
                </a:lnTo>
                <a:lnTo>
                  <a:pt x="885" y="36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3711691" y="1106600"/>
            <a:ext cx="1155544" cy="1193801"/>
          </a:xfrm>
          <a:custGeom>
            <a:avLst/>
            <a:gdLst/>
            <a:ahLst/>
            <a:cxnLst>
              <a:cxn ang="0">
                <a:pos x="313" y="41"/>
              </a:cxn>
              <a:cxn ang="0">
                <a:pos x="709" y="437"/>
              </a:cxn>
              <a:cxn ang="0">
                <a:pos x="682" y="463"/>
              </a:cxn>
              <a:cxn ang="0">
                <a:pos x="728" y="509"/>
              </a:cxn>
              <a:cxn ang="0">
                <a:pos x="483" y="752"/>
              </a:cxn>
              <a:cxn ang="0">
                <a:pos x="41" y="312"/>
              </a:cxn>
              <a:cxn ang="0">
                <a:pos x="0" y="352"/>
              </a:cxn>
              <a:cxn ang="0">
                <a:pos x="0" y="0"/>
              </a:cxn>
              <a:cxn ang="0">
                <a:pos x="349" y="0"/>
              </a:cxn>
              <a:cxn ang="0">
                <a:pos x="313" y="41"/>
              </a:cxn>
            </a:cxnLst>
            <a:rect l="0" t="0" r="r" b="b"/>
            <a:pathLst>
              <a:path w="728" h="752">
                <a:moveTo>
                  <a:pt x="313" y="41"/>
                </a:moveTo>
                <a:lnTo>
                  <a:pt x="709" y="437"/>
                </a:lnTo>
                <a:lnTo>
                  <a:pt x="682" y="463"/>
                </a:lnTo>
                <a:lnTo>
                  <a:pt x="728" y="509"/>
                </a:lnTo>
                <a:lnTo>
                  <a:pt x="483" y="752"/>
                </a:lnTo>
                <a:lnTo>
                  <a:pt x="41" y="312"/>
                </a:lnTo>
                <a:lnTo>
                  <a:pt x="0" y="352"/>
                </a:lnTo>
                <a:lnTo>
                  <a:pt x="0" y="0"/>
                </a:lnTo>
                <a:lnTo>
                  <a:pt x="349" y="0"/>
                </a:lnTo>
                <a:lnTo>
                  <a:pt x="313" y="4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3"/>
          <p:cNvSpPr/>
          <p:nvPr/>
        </p:nvSpPr>
        <p:spPr bwMode="auto">
          <a:xfrm>
            <a:off x="3708516" y="2562338"/>
            <a:ext cx="1166656" cy="1203326"/>
          </a:xfrm>
          <a:custGeom>
            <a:avLst/>
            <a:gdLst/>
            <a:ahLst/>
            <a:cxnLst>
              <a:cxn ang="0">
                <a:pos x="316" y="49"/>
              </a:cxn>
              <a:cxn ang="0">
                <a:pos x="711" y="442"/>
              </a:cxn>
              <a:cxn ang="0">
                <a:pos x="686" y="465"/>
              </a:cxn>
              <a:cxn ang="0">
                <a:pos x="735" y="514"/>
              </a:cxn>
              <a:cxn ang="0">
                <a:pos x="493" y="758"/>
              </a:cxn>
              <a:cxn ang="0">
                <a:pos x="49" y="316"/>
              </a:cxn>
              <a:cxn ang="0">
                <a:pos x="0" y="363"/>
              </a:cxn>
              <a:cxn ang="0">
                <a:pos x="0" y="0"/>
              </a:cxn>
              <a:cxn ang="0">
                <a:pos x="364" y="0"/>
              </a:cxn>
              <a:cxn ang="0">
                <a:pos x="316" y="49"/>
              </a:cxn>
            </a:cxnLst>
            <a:rect l="0" t="0" r="r" b="b"/>
            <a:pathLst>
              <a:path w="735" h="758">
                <a:moveTo>
                  <a:pt x="316" y="49"/>
                </a:moveTo>
                <a:lnTo>
                  <a:pt x="711" y="442"/>
                </a:lnTo>
                <a:lnTo>
                  <a:pt x="686" y="465"/>
                </a:lnTo>
                <a:lnTo>
                  <a:pt x="735" y="514"/>
                </a:lnTo>
                <a:lnTo>
                  <a:pt x="493" y="758"/>
                </a:lnTo>
                <a:lnTo>
                  <a:pt x="49" y="316"/>
                </a:lnTo>
                <a:lnTo>
                  <a:pt x="0" y="363"/>
                </a:lnTo>
                <a:lnTo>
                  <a:pt x="0" y="0"/>
                </a:lnTo>
                <a:lnTo>
                  <a:pt x="364" y="0"/>
                </a:lnTo>
                <a:lnTo>
                  <a:pt x="316" y="4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4"/>
          <p:cNvSpPr/>
          <p:nvPr/>
        </p:nvSpPr>
        <p:spPr bwMode="auto">
          <a:xfrm>
            <a:off x="4279940" y="1841613"/>
            <a:ext cx="1155544" cy="1185862"/>
          </a:xfrm>
          <a:custGeom>
            <a:avLst/>
            <a:gdLst/>
            <a:ahLst/>
            <a:cxnLst>
              <a:cxn ang="0">
                <a:pos x="728" y="350"/>
              </a:cxn>
              <a:cxn ang="0">
                <a:pos x="684" y="306"/>
              </a:cxn>
              <a:cxn ang="0">
                <a:pos x="241" y="747"/>
              </a:cxn>
              <a:cxn ang="0">
                <a:pos x="0" y="507"/>
              </a:cxn>
              <a:cxn ang="0">
                <a:pos x="42" y="460"/>
              </a:cxn>
              <a:cxn ang="0">
                <a:pos x="21" y="439"/>
              </a:cxn>
              <a:cxn ang="0">
                <a:pos x="419" y="42"/>
              </a:cxn>
              <a:cxn ang="0">
                <a:pos x="377" y="0"/>
              </a:cxn>
              <a:cxn ang="0">
                <a:pos x="728" y="0"/>
              </a:cxn>
              <a:cxn ang="0">
                <a:pos x="728" y="350"/>
              </a:cxn>
            </a:cxnLst>
            <a:rect l="0" t="0" r="r" b="b"/>
            <a:pathLst>
              <a:path w="728" h="747">
                <a:moveTo>
                  <a:pt x="728" y="350"/>
                </a:moveTo>
                <a:lnTo>
                  <a:pt x="684" y="306"/>
                </a:lnTo>
                <a:lnTo>
                  <a:pt x="241" y="747"/>
                </a:lnTo>
                <a:lnTo>
                  <a:pt x="0" y="507"/>
                </a:lnTo>
                <a:lnTo>
                  <a:pt x="42" y="460"/>
                </a:lnTo>
                <a:lnTo>
                  <a:pt x="21" y="439"/>
                </a:lnTo>
                <a:lnTo>
                  <a:pt x="419" y="42"/>
                </a:lnTo>
                <a:lnTo>
                  <a:pt x="377" y="0"/>
                </a:lnTo>
                <a:lnTo>
                  <a:pt x="728" y="0"/>
                </a:lnTo>
                <a:lnTo>
                  <a:pt x="728" y="35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Placeholder 3"/>
          <p:cNvSpPr txBox="1"/>
          <p:nvPr/>
        </p:nvSpPr>
        <p:spPr>
          <a:xfrm rot="19086412">
            <a:off x="5060826" y="3416671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Placeholder 3"/>
          <p:cNvSpPr txBox="1"/>
          <p:nvPr/>
        </p:nvSpPr>
        <p:spPr>
          <a:xfrm rot="2817072">
            <a:off x="3829915" y="2697191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3"/>
          <p:cNvSpPr txBox="1"/>
          <p:nvPr/>
        </p:nvSpPr>
        <p:spPr>
          <a:xfrm rot="18997969">
            <a:off x="5060702" y="1977207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Placeholder 3"/>
          <p:cNvSpPr txBox="1"/>
          <p:nvPr/>
        </p:nvSpPr>
        <p:spPr>
          <a:xfrm rot="2817072">
            <a:off x="3829915" y="1257475"/>
            <a:ext cx="253196" cy="2461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13765">
              <a:spcBef>
                <a:spcPct val="20000"/>
              </a:spcBef>
              <a:defRPr/>
            </a:pPr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23"/>
          <p:cNvSpPr/>
          <p:nvPr/>
        </p:nvSpPr>
        <p:spPr>
          <a:xfrm rot="18897855">
            <a:off x="4351715" y="2445601"/>
            <a:ext cx="807664" cy="1615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26"/>
          <p:cNvSpPr/>
          <p:nvPr/>
        </p:nvSpPr>
        <p:spPr>
          <a:xfrm rot="2726022">
            <a:off x="3997151" y="1711154"/>
            <a:ext cx="769204" cy="15384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27"/>
          <p:cNvSpPr/>
          <p:nvPr/>
        </p:nvSpPr>
        <p:spPr>
          <a:xfrm rot="2786029">
            <a:off x="3967648" y="3160152"/>
            <a:ext cx="807664" cy="1615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28"/>
          <p:cNvSpPr/>
          <p:nvPr/>
        </p:nvSpPr>
        <p:spPr>
          <a:xfrm rot="18897855">
            <a:off x="4361238" y="3885776"/>
            <a:ext cx="807664" cy="1615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00"/>
          <p:cNvSpPr>
            <a:spLocks noEditPoints="1"/>
          </p:cNvSpPr>
          <p:nvPr/>
        </p:nvSpPr>
        <p:spPr bwMode="auto">
          <a:xfrm>
            <a:off x="4140939" y="4686699"/>
            <a:ext cx="383735" cy="367905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87"/>
          <p:cNvSpPr>
            <a:spLocks noEditPoints="1"/>
          </p:cNvSpPr>
          <p:nvPr/>
        </p:nvSpPr>
        <p:spPr bwMode="auto">
          <a:xfrm>
            <a:off x="5535314" y="3334280"/>
            <a:ext cx="435181" cy="281277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52"/>
          <p:cNvSpPr>
            <a:spLocks noEditPoints="1"/>
          </p:cNvSpPr>
          <p:nvPr/>
        </p:nvSpPr>
        <p:spPr bwMode="auto">
          <a:xfrm>
            <a:off x="3231635" y="2599190"/>
            <a:ext cx="418779" cy="41883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51"/>
          <p:cNvSpPr>
            <a:spLocks noEditPoints="1"/>
          </p:cNvSpPr>
          <p:nvPr/>
        </p:nvSpPr>
        <p:spPr bwMode="auto">
          <a:xfrm>
            <a:off x="5510096" y="1786867"/>
            <a:ext cx="361093" cy="511277"/>
          </a:xfrm>
          <a:custGeom>
            <a:avLst/>
            <a:gdLst/>
            <a:ahLst/>
            <a:cxnLst>
              <a:cxn ang="0">
                <a:pos x="30" y="24"/>
              </a:cxn>
              <a:cxn ang="0">
                <a:pos x="30" y="54"/>
              </a:cxn>
              <a:cxn ang="0">
                <a:pos x="26" y="58"/>
              </a:cxn>
              <a:cxn ang="0">
                <a:pos x="22" y="54"/>
              </a:cxn>
              <a:cxn ang="0">
                <a:pos x="22" y="40"/>
              </a:cxn>
              <a:cxn ang="0">
                <a:pos x="19" y="40"/>
              </a:cxn>
              <a:cxn ang="0">
                <a:pos x="19" y="54"/>
              </a:cxn>
              <a:cxn ang="0">
                <a:pos x="15" y="58"/>
              </a:cxn>
              <a:cxn ang="0">
                <a:pos x="11" y="54"/>
              </a:cxn>
              <a:cxn ang="0">
                <a:pos x="11" y="24"/>
              </a:cxn>
              <a:cxn ang="0">
                <a:pos x="1" y="14"/>
              </a:cxn>
              <a:cxn ang="0">
                <a:pos x="1" y="9"/>
              </a:cxn>
              <a:cxn ang="0">
                <a:pos x="6" y="9"/>
              </a:cxn>
              <a:cxn ang="0">
                <a:pos x="14" y="17"/>
              </a:cxn>
              <a:cxn ang="0">
                <a:pos x="27" y="17"/>
              </a:cxn>
              <a:cxn ang="0">
                <a:pos x="35" y="9"/>
              </a:cxn>
              <a:cxn ang="0">
                <a:pos x="40" y="9"/>
              </a:cxn>
              <a:cxn ang="0">
                <a:pos x="40" y="14"/>
              </a:cxn>
              <a:cxn ang="0">
                <a:pos x="30" y="24"/>
              </a:cxn>
              <a:cxn ang="0">
                <a:pos x="21" y="16"/>
              </a:cxn>
              <a:cxn ang="0">
                <a:pos x="13" y="8"/>
              </a:cxn>
              <a:cxn ang="0">
                <a:pos x="21" y="0"/>
              </a:cxn>
              <a:cxn ang="0">
                <a:pos x="29" y="8"/>
              </a:cxn>
              <a:cxn ang="0">
                <a:pos x="21" y="16"/>
              </a:cxn>
            </a:cxnLst>
            <a:rect l="0" t="0" r="r" b="b"/>
            <a:pathLst>
              <a:path w="41" h="58">
                <a:moveTo>
                  <a:pt x="30" y="24"/>
                </a:moveTo>
                <a:cubicBezTo>
                  <a:pt x="30" y="54"/>
                  <a:pt x="30" y="54"/>
                  <a:pt x="30" y="54"/>
                </a:cubicBezTo>
                <a:cubicBezTo>
                  <a:pt x="30" y="56"/>
                  <a:pt x="28" y="58"/>
                  <a:pt x="26" y="58"/>
                </a:cubicBezTo>
                <a:cubicBezTo>
                  <a:pt x="24" y="58"/>
                  <a:pt x="22" y="56"/>
                  <a:pt x="22" y="54"/>
                </a:cubicBezTo>
                <a:cubicBezTo>
                  <a:pt x="22" y="40"/>
                  <a:pt x="22" y="40"/>
                  <a:pt x="22" y="40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6"/>
                  <a:pt x="18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11" y="24"/>
                  <a:pt x="11" y="24"/>
                  <a:pt x="11" y="24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3"/>
                  <a:pt x="0" y="10"/>
                  <a:pt x="1" y="9"/>
                </a:cubicBezTo>
                <a:cubicBezTo>
                  <a:pt x="2" y="8"/>
                  <a:pt x="5" y="8"/>
                  <a:pt x="6" y="9"/>
                </a:cubicBezTo>
                <a:cubicBezTo>
                  <a:pt x="14" y="17"/>
                  <a:pt x="14" y="17"/>
                  <a:pt x="14" y="17"/>
                </a:cubicBezTo>
                <a:cubicBezTo>
                  <a:pt x="27" y="17"/>
                  <a:pt x="27" y="17"/>
                  <a:pt x="27" y="17"/>
                </a:cubicBezTo>
                <a:cubicBezTo>
                  <a:pt x="35" y="9"/>
                  <a:pt x="35" y="9"/>
                  <a:pt x="35" y="9"/>
                </a:cubicBezTo>
                <a:cubicBezTo>
                  <a:pt x="37" y="8"/>
                  <a:pt x="39" y="8"/>
                  <a:pt x="40" y="9"/>
                </a:cubicBezTo>
                <a:cubicBezTo>
                  <a:pt x="41" y="10"/>
                  <a:pt x="41" y="13"/>
                  <a:pt x="40" y="14"/>
                </a:cubicBezTo>
                <a:lnTo>
                  <a:pt x="30" y="24"/>
                </a:lnTo>
                <a:close/>
                <a:moveTo>
                  <a:pt x="21" y="16"/>
                </a:moveTo>
                <a:cubicBezTo>
                  <a:pt x="16" y="16"/>
                  <a:pt x="13" y="12"/>
                  <a:pt x="13" y="8"/>
                </a:cubicBezTo>
                <a:cubicBezTo>
                  <a:pt x="13" y="4"/>
                  <a:pt x="16" y="0"/>
                  <a:pt x="21" y="0"/>
                </a:cubicBezTo>
                <a:cubicBezTo>
                  <a:pt x="25" y="0"/>
                  <a:pt x="29" y="4"/>
                  <a:pt x="29" y="8"/>
                </a:cubicBezTo>
                <a:cubicBezTo>
                  <a:pt x="29" y="12"/>
                  <a:pt x="25" y="16"/>
                  <a:pt x="21" y="16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152"/>
          <p:cNvSpPr>
            <a:spLocks noEditPoints="1"/>
          </p:cNvSpPr>
          <p:nvPr/>
        </p:nvSpPr>
        <p:spPr bwMode="auto">
          <a:xfrm>
            <a:off x="3216441" y="1152124"/>
            <a:ext cx="396918" cy="366856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30" tIns="45715" rIns="91430" bIns="45715" numCol="1" anchor="t" anchorCtr="0" compatLnSpc="1"/>
          <a:lstStyle/>
          <a:p>
            <a:endParaRPr 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37"/>
          <p:cNvSpPr txBox="1"/>
          <p:nvPr/>
        </p:nvSpPr>
        <p:spPr>
          <a:xfrm>
            <a:off x="6108292" y="3319833"/>
            <a:ext cx="2146022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38"/>
          <p:cNvSpPr/>
          <p:nvPr/>
        </p:nvSpPr>
        <p:spPr>
          <a:xfrm>
            <a:off x="6108291" y="3110129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40"/>
          <p:cNvSpPr txBox="1"/>
          <p:nvPr/>
        </p:nvSpPr>
        <p:spPr>
          <a:xfrm>
            <a:off x="6108292" y="1916717"/>
            <a:ext cx="2146023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41"/>
          <p:cNvSpPr/>
          <p:nvPr/>
        </p:nvSpPr>
        <p:spPr>
          <a:xfrm>
            <a:off x="6108291" y="1697488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3"/>
          <p:cNvSpPr txBox="1"/>
          <p:nvPr/>
        </p:nvSpPr>
        <p:spPr>
          <a:xfrm>
            <a:off x="684768" y="2686156"/>
            <a:ext cx="2275889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44"/>
          <p:cNvSpPr/>
          <p:nvPr/>
        </p:nvSpPr>
        <p:spPr>
          <a:xfrm>
            <a:off x="2021527" y="2495502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6"/>
          <p:cNvSpPr txBox="1"/>
          <p:nvPr/>
        </p:nvSpPr>
        <p:spPr>
          <a:xfrm>
            <a:off x="828740" y="1217289"/>
            <a:ext cx="2098969" cy="30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47"/>
          <p:cNvSpPr/>
          <p:nvPr/>
        </p:nvSpPr>
        <p:spPr>
          <a:xfrm>
            <a:off x="2021527" y="1026635"/>
            <a:ext cx="92320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000"/>
                            </p:stCondLst>
                            <p:childTnLst>
                              <p:par>
                                <p:cTn id="1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1429884" y="984781"/>
            <a:ext cx="2608097" cy="2608097"/>
            <a:chOff x="1610" y="849"/>
            <a:chExt cx="1736" cy="1736"/>
          </a:xfrm>
        </p:grpSpPr>
        <p:sp>
          <p:nvSpPr>
            <p:cNvPr id="3" name="AutoShape 5"/>
            <p:cNvSpPr>
              <a:spLocks noChangeAspect="1" noChangeArrowheads="1" noTextEdit="1"/>
            </p:cNvSpPr>
            <p:nvPr/>
          </p:nvSpPr>
          <p:spPr bwMode="auto">
            <a:xfrm>
              <a:off x="1610" y="849"/>
              <a:ext cx="1736" cy="1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1553" y="873"/>
              <a:ext cx="918" cy="1229"/>
            </a:xfrm>
            <a:custGeom>
              <a:avLst/>
              <a:gdLst>
                <a:gd name="T0" fmla="*/ 47 w 192"/>
                <a:gd name="T1" fmla="*/ 71 h 257"/>
                <a:gd name="T2" fmla="*/ 28 w 192"/>
                <a:gd name="T3" fmla="*/ 257 h 257"/>
                <a:gd name="T4" fmla="*/ 81 w 192"/>
                <a:gd name="T5" fmla="*/ 231 h 257"/>
                <a:gd name="T6" fmla="*/ 94 w 192"/>
                <a:gd name="T7" fmla="*/ 107 h 257"/>
                <a:gd name="T8" fmla="*/ 191 w 192"/>
                <a:gd name="T9" fmla="*/ 60 h 257"/>
                <a:gd name="T10" fmla="*/ 192 w 192"/>
                <a:gd name="T11" fmla="*/ 1 h 257"/>
                <a:gd name="T12" fmla="*/ 47 w 192"/>
                <a:gd name="T13" fmla="*/ 71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257">
                  <a:moveTo>
                    <a:pt x="47" y="71"/>
                  </a:moveTo>
                  <a:cubicBezTo>
                    <a:pt x="5" y="126"/>
                    <a:pt x="0" y="198"/>
                    <a:pt x="28" y="257"/>
                  </a:cubicBezTo>
                  <a:cubicBezTo>
                    <a:pt x="81" y="231"/>
                    <a:pt x="81" y="231"/>
                    <a:pt x="81" y="231"/>
                  </a:cubicBezTo>
                  <a:cubicBezTo>
                    <a:pt x="63" y="192"/>
                    <a:pt x="66" y="144"/>
                    <a:pt x="94" y="107"/>
                  </a:cubicBezTo>
                  <a:cubicBezTo>
                    <a:pt x="118" y="76"/>
                    <a:pt x="154" y="60"/>
                    <a:pt x="191" y="60"/>
                  </a:cubicBezTo>
                  <a:cubicBezTo>
                    <a:pt x="192" y="1"/>
                    <a:pt x="192" y="1"/>
                    <a:pt x="192" y="1"/>
                  </a:cubicBezTo>
                  <a:cubicBezTo>
                    <a:pt x="137" y="0"/>
                    <a:pt x="83" y="24"/>
                    <a:pt x="47" y="7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8"/>
            <p:cNvSpPr/>
            <p:nvPr/>
          </p:nvSpPr>
          <p:spPr bwMode="auto">
            <a:xfrm>
              <a:off x="1691" y="1987"/>
              <a:ext cx="694" cy="593"/>
            </a:xfrm>
            <a:custGeom>
              <a:avLst/>
              <a:gdLst>
                <a:gd name="T0" fmla="*/ 88 w 145"/>
                <a:gd name="T1" fmla="*/ 42 h 124"/>
                <a:gd name="T2" fmla="*/ 54 w 145"/>
                <a:gd name="T3" fmla="*/ 0 h 124"/>
                <a:gd name="T4" fmla="*/ 0 w 145"/>
                <a:gd name="T5" fmla="*/ 26 h 124"/>
                <a:gd name="T6" fmla="*/ 52 w 145"/>
                <a:gd name="T7" fmla="*/ 89 h 124"/>
                <a:gd name="T8" fmla="*/ 137 w 145"/>
                <a:gd name="T9" fmla="*/ 124 h 124"/>
                <a:gd name="T10" fmla="*/ 145 w 145"/>
                <a:gd name="T11" fmla="*/ 66 h 124"/>
                <a:gd name="T12" fmla="*/ 88 w 145"/>
                <a:gd name="T13" fmla="*/ 4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24">
                  <a:moveTo>
                    <a:pt x="88" y="42"/>
                  </a:moveTo>
                  <a:cubicBezTo>
                    <a:pt x="73" y="31"/>
                    <a:pt x="61" y="16"/>
                    <a:pt x="54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" y="50"/>
                    <a:pt x="30" y="72"/>
                    <a:pt x="52" y="89"/>
                  </a:cubicBezTo>
                  <a:cubicBezTo>
                    <a:pt x="78" y="109"/>
                    <a:pt x="107" y="120"/>
                    <a:pt x="137" y="124"/>
                  </a:cubicBezTo>
                  <a:cubicBezTo>
                    <a:pt x="145" y="66"/>
                    <a:pt x="145" y="66"/>
                    <a:pt x="145" y="66"/>
                  </a:cubicBezTo>
                  <a:cubicBezTo>
                    <a:pt x="125" y="63"/>
                    <a:pt x="105" y="55"/>
                    <a:pt x="88" y="42"/>
                  </a:cubicBezTo>
                </a:path>
              </a:pathLst>
            </a:cu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9"/>
            <p:cNvSpPr/>
            <p:nvPr/>
          </p:nvSpPr>
          <p:spPr bwMode="auto">
            <a:xfrm>
              <a:off x="2356" y="2188"/>
              <a:ext cx="626" cy="421"/>
            </a:xfrm>
            <a:custGeom>
              <a:avLst/>
              <a:gdLst>
                <a:gd name="T0" fmla="*/ 8 w 131"/>
                <a:gd name="T1" fmla="*/ 24 h 88"/>
                <a:gd name="T2" fmla="*/ 0 w 131"/>
                <a:gd name="T3" fmla="*/ 83 h 88"/>
                <a:gd name="T4" fmla="*/ 131 w 131"/>
                <a:gd name="T5" fmla="*/ 47 h 88"/>
                <a:gd name="T6" fmla="*/ 95 w 131"/>
                <a:gd name="T7" fmla="*/ 0 h 88"/>
                <a:gd name="T8" fmla="*/ 8 w 131"/>
                <a:gd name="T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88">
                  <a:moveTo>
                    <a:pt x="8" y="24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46" y="88"/>
                    <a:pt x="93" y="76"/>
                    <a:pt x="131" y="47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70" y="19"/>
                    <a:pt x="38" y="27"/>
                    <a:pt x="8" y="24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2476" y="845"/>
              <a:ext cx="918" cy="1587"/>
            </a:xfrm>
            <a:custGeom>
              <a:avLst/>
              <a:gdLst>
                <a:gd name="T0" fmla="*/ 110 w 192"/>
                <a:gd name="T1" fmla="*/ 37 h 332"/>
                <a:gd name="T2" fmla="*/ 1 w 192"/>
                <a:gd name="T3" fmla="*/ 0 h 332"/>
                <a:gd name="T4" fmla="*/ 1 w 192"/>
                <a:gd name="T5" fmla="*/ 7 h 332"/>
                <a:gd name="T6" fmla="*/ 0 w 192"/>
                <a:gd name="T7" fmla="*/ 66 h 332"/>
                <a:gd name="T8" fmla="*/ 0 w 192"/>
                <a:gd name="T9" fmla="*/ 73 h 332"/>
                <a:gd name="T10" fmla="*/ 65 w 192"/>
                <a:gd name="T11" fmla="*/ 96 h 332"/>
                <a:gd name="T12" fmla="*/ 108 w 192"/>
                <a:gd name="T13" fmla="*/ 205 h 332"/>
                <a:gd name="T14" fmla="*/ 108 w 192"/>
                <a:gd name="T15" fmla="*/ 207 h 332"/>
                <a:gd name="T16" fmla="*/ 87 w 192"/>
                <a:gd name="T17" fmla="*/ 254 h 332"/>
                <a:gd name="T18" fmla="*/ 67 w 192"/>
                <a:gd name="T19" fmla="*/ 274 h 332"/>
                <a:gd name="T20" fmla="*/ 71 w 192"/>
                <a:gd name="T21" fmla="*/ 280 h 332"/>
                <a:gd name="T22" fmla="*/ 108 w 192"/>
                <a:gd name="T23" fmla="*/ 327 h 332"/>
                <a:gd name="T24" fmla="*/ 112 w 192"/>
                <a:gd name="T25" fmla="*/ 332 h 332"/>
                <a:gd name="T26" fmla="*/ 145 w 192"/>
                <a:gd name="T27" fmla="*/ 299 h 332"/>
                <a:gd name="T28" fmla="*/ 180 w 192"/>
                <a:gd name="T29" fmla="*/ 221 h 332"/>
                <a:gd name="T30" fmla="*/ 180 w 192"/>
                <a:gd name="T31" fmla="*/ 218 h 332"/>
                <a:gd name="T32" fmla="*/ 110 w 192"/>
                <a:gd name="T33" fmla="*/ 3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332">
                  <a:moveTo>
                    <a:pt x="110" y="37"/>
                  </a:moveTo>
                  <a:cubicBezTo>
                    <a:pt x="77" y="13"/>
                    <a:pt x="39" y="0"/>
                    <a:pt x="1" y="0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23" y="74"/>
                    <a:pt x="46" y="81"/>
                    <a:pt x="65" y="96"/>
                  </a:cubicBezTo>
                  <a:cubicBezTo>
                    <a:pt x="100" y="122"/>
                    <a:pt x="115" y="165"/>
                    <a:pt x="108" y="205"/>
                  </a:cubicBezTo>
                  <a:cubicBezTo>
                    <a:pt x="108" y="206"/>
                    <a:pt x="108" y="207"/>
                    <a:pt x="108" y="207"/>
                  </a:cubicBezTo>
                  <a:cubicBezTo>
                    <a:pt x="104" y="224"/>
                    <a:pt x="98" y="240"/>
                    <a:pt x="87" y="254"/>
                  </a:cubicBezTo>
                  <a:cubicBezTo>
                    <a:pt x="81" y="262"/>
                    <a:pt x="74" y="268"/>
                    <a:pt x="67" y="274"/>
                  </a:cubicBezTo>
                  <a:cubicBezTo>
                    <a:pt x="71" y="280"/>
                    <a:pt x="71" y="280"/>
                    <a:pt x="71" y="280"/>
                  </a:cubicBezTo>
                  <a:cubicBezTo>
                    <a:pt x="108" y="327"/>
                    <a:pt x="108" y="327"/>
                    <a:pt x="108" y="327"/>
                  </a:cubicBezTo>
                  <a:cubicBezTo>
                    <a:pt x="112" y="332"/>
                    <a:pt x="112" y="332"/>
                    <a:pt x="112" y="332"/>
                  </a:cubicBezTo>
                  <a:cubicBezTo>
                    <a:pt x="124" y="323"/>
                    <a:pt x="135" y="311"/>
                    <a:pt x="145" y="299"/>
                  </a:cubicBezTo>
                  <a:cubicBezTo>
                    <a:pt x="163" y="275"/>
                    <a:pt x="175" y="248"/>
                    <a:pt x="180" y="221"/>
                  </a:cubicBezTo>
                  <a:cubicBezTo>
                    <a:pt x="180" y="220"/>
                    <a:pt x="180" y="219"/>
                    <a:pt x="180" y="218"/>
                  </a:cubicBezTo>
                  <a:cubicBezTo>
                    <a:pt x="192" y="152"/>
                    <a:pt x="167" y="81"/>
                    <a:pt x="110" y="3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2275" y="1485"/>
              <a:ext cx="334" cy="708"/>
            </a:xfrm>
            <a:custGeom>
              <a:avLst/>
              <a:gdLst>
                <a:gd name="T0" fmla="*/ 53 w 70"/>
                <a:gd name="T1" fmla="*/ 0 h 148"/>
                <a:gd name="T2" fmla="*/ 18 w 70"/>
                <a:gd name="T3" fmla="*/ 0 h 148"/>
                <a:gd name="T4" fmla="*/ 0 w 70"/>
                <a:gd name="T5" fmla="*/ 15 h 148"/>
                <a:gd name="T6" fmla="*/ 0 w 70"/>
                <a:gd name="T7" fmla="*/ 15 h 148"/>
                <a:gd name="T8" fmla="*/ 0 w 70"/>
                <a:gd name="T9" fmla="*/ 17 h 148"/>
                <a:gd name="T10" fmla="*/ 0 w 70"/>
                <a:gd name="T11" fmla="*/ 67 h 148"/>
                <a:gd name="T12" fmla="*/ 5 w 70"/>
                <a:gd name="T13" fmla="*/ 73 h 148"/>
                <a:gd name="T14" fmla="*/ 11 w 70"/>
                <a:gd name="T15" fmla="*/ 67 h 148"/>
                <a:gd name="T16" fmla="*/ 11 w 70"/>
                <a:gd name="T17" fmla="*/ 24 h 148"/>
                <a:gd name="T18" fmla="*/ 16 w 70"/>
                <a:gd name="T19" fmla="*/ 24 h 148"/>
                <a:gd name="T20" fmla="*/ 16 w 70"/>
                <a:gd name="T21" fmla="*/ 65 h 148"/>
                <a:gd name="T22" fmla="*/ 16 w 70"/>
                <a:gd name="T23" fmla="*/ 67 h 148"/>
                <a:gd name="T24" fmla="*/ 16 w 70"/>
                <a:gd name="T25" fmla="*/ 140 h 148"/>
                <a:gd name="T26" fmla="*/ 25 w 70"/>
                <a:gd name="T27" fmla="*/ 148 h 148"/>
                <a:gd name="T28" fmla="*/ 33 w 70"/>
                <a:gd name="T29" fmla="*/ 140 h 148"/>
                <a:gd name="T30" fmla="*/ 33 w 70"/>
                <a:gd name="T31" fmla="*/ 75 h 148"/>
                <a:gd name="T32" fmla="*/ 37 w 70"/>
                <a:gd name="T33" fmla="*/ 75 h 148"/>
                <a:gd name="T34" fmla="*/ 37 w 70"/>
                <a:gd name="T35" fmla="*/ 140 h 148"/>
                <a:gd name="T36" fmla="*/ 45 w 70"/>
                <a:gd name="T37" fmla="*/ 148 h 148"/>
                <a:gd name="T38" fmla="*/ 53 w 70"/>
                <a:gd name="T39" fmla="*/ 140 h 148"/>
                <a:gd name="T40" fmla="*/ 53 w 70"/>
                <a:gd name="T41" fmla="*/ 65 h 148"/>
                <a:gd name="T42" fmla="*/ 53 w 70"/>
                <a:gd name="T43" fmla="*/ 65 h 148"/>
                <a:gd name="T44" fmla="*/ 53 w 70"/>
                <a:gd name="T45" fmla="*/ 24 h 148"/>
                <a:gd name="T46" fmla="*/ 57 w 70"/>
                <a:gd name="T47" fmla="*/ 24 h 148"/>
                <a:gd name="T48" fmla="*/ 57 w 70"/>
                <a:gd name="T49" fmla="*/ 67 h 148"/>
                <a:gd name="T50" fmla="*/ 64 w 70"/>
                <a:gd name="T51" fmla="*/ 73 h 148"/>
                <a:gd name="T52" fmla="*/ 70 w 70"/>
                <a:gd name="T53" fmla="*/ 67 h 148"/>
                <a:gd name="T54" fmla="*/ 70 w 70"/>
                <a:gd name="T55" fmla="*/ 17 h 148"/>
                <a:gd name="T56" fmla="*/ 70 w 70"/>
                <a:gd name="T57" fmla="*/ 15 h 148"/>
                <a:gd name="T58" fmla="*/ 70 w 70"/>
                <a:gd name="T59" fmla="*/ 14 h 148"/>
                <a:gd name="T60" fmla="*/ 53 w 70"/>
                <a:gd name="T6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" h="148">
                  <a:moveTo>
                    <a:pt x="5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4" y="0"/>
                    <a:pt x="0" y="11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9" y="73"/>
                    <a:pt x="11" y="70"/>
                    <a:pt x="11" y="6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6"/>
                    <a:pt x="16" y="66"/>
                    <a:pt x="16" y="67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145"/>
                    <a:pt x="20" y="148"/>
                    <a:pt x="25" y="148"/>
                  </a:cubicBezTo>
                  <a:cubicBezTo>
                    <a:pt x="29" y="148"/>
                    <a:pt x="33" y="145"/>
                    <a:pt x="33" y="14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7" y="145"/>
                    <a:pt x="40" y="148"/>
                    <a:pt x="45" y="148"/>
                  </a:cubicBezTo>
                  <a:cubicBezTo>
                    <a:pt x="49" y="148"/>
                    <a:pt x="53" y="145"/>
                    <a:pt x="53" y="140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70"/>
                    <a:pt x="60" y="73"/>
                    <a:pt x="64" y="73"/>
                  </a:cubicBezTo>
                  <a:cubicBezTo>
                    <a:pt x="67" y="73"/>
                    <a:pt x="70" y="70"/>
                    <a:pt x="70" y="6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9"/>
                    <a:pt x="64" y="0"/>
                    <a:pt x="53" y="0"/>
                  </a:cubicBezTo>
                </a:path>
              </a:pathLst>
            </a:custGeom>
            <a:solidFill>
              <a:srgbClr val="31A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375" y="1337"/>
              <a:ext cx="134" cy="134"/>
            </a:xfrm>
            <a:prstGeom prst="ellipse">
              <a:avLst/>
            </a:prstGeom>
            <a:solidFill>
              <a:srgbClr val="31A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Group 25"/>
          <p:cNvGrpSpPr>
            <a:grpSpLocks noChangeAspect="1"/>
          </p:cNvGrpSpPr>
          <p:nvPr/>
        </p:nvGrpSpPr>
        <p:grpSpPr bwMode="auto">
          <a:xfrm>
            <a:off x="5192077" y="955142"/>
            <a:ext cx="2646877" cy="2691638"/>
            <a:chOff x="3316" y="907"/>
            <a:chExt cx="1774" cy="1804"/>
          </a:xfrm>
        </p:grpSpPr>
        <p:sp>
          <p:nvSpPr>
            <p:cNvPr id="11" name="AutoShape 24"/>
            <p:cNvSpPr>
              <a:spLocks noChangeAspect="1" noChangeArrowheads="1" noTextEdit="1"/>
            </p:cNvSpPr>
            <p:nvPr/>
          </p:nvSpPr>
          <p:spPr bwMode="auto">
            <a:xfrm>
              <a:off x="3346" y="912"/>
              <a:ext cx="1714" cy="1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6"/>
            <p:cNvSpPr/>
            <p:nvPr/>
          </p:nvSpPr>
          <p:spPr bwMode="auto">
            <a:xfrm>
              <a:off x="3496" y="937"/>
              <a:ext cx="702" cy="516"/>
            </a:xfrm>
            <a:custGeom>
              <a:avLst/>
              <a:gdLst>
                <a:gd name="T0" fmla="*/ 89 w 140"/>
                <a:gd name="T1" fmla="*/ 67 h 103"/>
                <a:gd name="T2" fmla="*/ 138 w 140"/>
                <a:gd name="T3" fmla="*/ 56 h 103"/>
                <a:gd name="T4" fmla="*/ 140 w 140"/>
                <a:gd name="T5" fmla="*/ 1 h 103"/>
                <a:gd name="T6" fmla="*/ 65 w 140"/>
                <a:gd name="T7" fmla="*/ 17 h 103"/>
                <a:gd name="T8" fmla="*/ 0 w 140"/>
                <a:gd name="T9" fmla="*/ 72 h 103"/>
                <a:gd name="T10" fmla="*/ 45 w 140"/>
                <a:gd name="T11" fmla="*/ 103 h 103"/>
                <a:gd name="T12" fmla="*/ 89 w 140"/>
                <a:gd name="T13" fmla="*/ 6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103">
                  <a:moveTo>
                    <a:pt x="89" y="67"/>
                  </a:moveTo>
                  <a:cubicBezTo>
                    <a:pt x="105" y="59"/>
                    <a:pt x="122" y="55"/>
                    <a:pt x="138" y="56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15" y="0"/>
                    <a:pt x="89" y="5"/>
                    <a:pt x="65" y="17"/>
                  </a:cubicBezTo>
                  <a:cubicBezTo>
                    <a:pt x="38" y="30"/>
                    <a:pt x="16" y="49"/>
                    <a:pt x="0" y="72"/>
                  </a:cubicBezTo>
                  <a:cubicBezTo>
                    <a:pt x="45" y="103"/>
                    <a:pt x="45" y="103"/>
                    <a:pt x="45" y="103"/>
                  </a:cubicBezTo>
                  <a:cubicBezTo>
                    <a:pt x="56" y="88"/>
                    <a:pt x="71" y="75"/>
                    <a:pt x="89" y="6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7"/>
            <p:cNvSpPr/>
            <p:nvPr/>
          </p:nvSpPr>
          <p:spPr bwMode="auto">
            <a:xfrm>
              <a:off x="3316" y="1308"/>
              <a:ext cx="401" cy="616"/>
            </a:xfrm>
            <a:custGeom>
              <a:avLst/>
              <a:gdLst>
                <a:gd name="T0" fmla="*/ 80 w 80"/>
                <a:gd name="T1" fmla="*/ 31 h 123"/>
                <a:gd name="T2" fmla="*/ 34 w 80"/>
                <a:gd name="T3" fmla="*/ 0 h 123"/>
                <a:gd name="T4" fmla="*/ 8 w 80"/>
                <a:gd name="T5" fmla="*/ 123 h 123"/>
                <a:gd name="T6" fmla="*/ 62 w 80"/>
                <a:gd name="T7" fmla="*/ 113 h 123"/>
                <a:gd name="T8" fmla="*/ 80 w 80"/>
                <a:gd name="T9" fmla="*/ 3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23">
                  <a:moveTo>
                    <a:pt x="80" y="31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0" y="36"/>
                    <a:pt x="0" y="80"/>
                    <a:pt x="8" y="12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57" y="84"/>
                    <a:pt x="64" y="55"/>
                    <a:pt x="80" y="31"/>
                  </a:cubicBezTo>
                </a:path>
              </a:pathLst>
            </a:custGeom>
            <a:solidFill>
              <a:srgbClr val="B8B8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8"/>
            <p:cNvSpPr/>
            <p:nvPr/>
          </p:nvSpPr>
          <p:spPr bwMode="auto">
            <a:xfrm>
              <a:off x="3361" y="1884"/>
              <a:ext cx="471" cy="551"/>
            </a:xfrm>
            <a:custGeom>
              <a:avLst/>
              <a:gdLst>
                <a:gd name="T0" fmla="*/ 63 w 94"/>
                <a:gd name="T1" fmla="*/ 27 h 110"/>
                <a:gd name="T2" fmla="*/ 54 w 94"/>
                <a:gd name="T3" fmla="*/ 0 h 110"/>
                <a:gd name="T4" fmla="*/ 0 w 94"/>
                <a:gd name="T5" fmla="*/ 10 h 110"/>
                <a:gd name="T6" fmla="*/ 13 w 94"/>
                <a:gd name="T7" fmla="*/ 50 h 110"/>
                <a:gd name="T8" fmla="*/ 61 w 94"/>
                <a:gd name="T9" fmla="*/ 110 h 110"/>
                <a:gd name="T10" fmla="*/ 94 w 94"/>
                <a:gd name="T11" fmla="*/ 67 h 110"/>
                <a:gd name="T12" fmla="*/ 63 w 94"/>
                <a:gd name="T13" fmla="*/ 2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10">
                  <a:moveTo>
                    <a:pt x="63" y="27"/>
                  </a:moveTo>
                  <a:cubicBezTo>
                    <a:pt x="58" y="18"/>
                    <a:pt x="56" y="9"/>
                    <a:pt x="54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24"/>
                    <a:pt x="7" y="37"/>
                    <a:pt x="13" y="50"/>
                  </a:cubicBezTo>
                  <a:cubicBezTo>
                    <a:pt x="24" y="75"/>
                    <a:pt x="41" y="95"/>
                    <a:pt x="61" y="110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1" y="56"/>
                    <a:pt x="70" y="43"/>
                    <a:pt x="63" y="27"/>
                  </a:cubicBezTo>
                </a:path>
              </a:pathLst>
            </a:custGeom>
            <a:solidFill>
              <a:srgbClr val="C5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9"/>
            <p:cNvSpPr/>
            <p:nvPr/>
          </p:nvSpPr>
          <p:spPr bwMode="auto">
            <a:xfrm>
              <a:off x="3652" y="907"/>
              <a:ext cx="1438" cy="1804"/>
            </a:xfrm>
            <a:custGeom>
              <a:avLst/>
              <a:gdLst>
                <a:gd name="T0" fmla="*/ 111 w 287"/>
                <a:gd name="T1" fmla="*/ 0 h 360"/>
                <a:gd name="T2" fmla="*/ 111 w 287"/>
                <a:gd name="T3" fmla="*/ 7 h 360"/>
                <a:gd name="T4" fmla="*/ 110 w 287"/>
                <a:gd name="T5" fmla="*/ 62 h 360"/>
                <a:gd name="T6" fmla="*/ 109 w 287"/>
                <a:gd name="T7" fmla="*/ 68 h 360"/>
                <a:gd name="T8" fmla="*/ 201 w 287"/>
                <a:gd name="T9" fmla="*/ 128 h 360"/>
                <a:gd name="T10" fmla="*/ 199 w 287"/>
                <a:gd name="T11" fmla="*/ 222 h 360"/>
                <a:gd name="T12" fmla="*/ 198 w 287"/>
                <a:gd name="T13" fmla="*/ 224 h 360"/>
                <a:gd name="T14" fmla="*/ 151 w 287"/>
                <a:gd name="T15" fmla="*/ 269 h 360"/>
                <a:gd name="T16" fmla="*/ 42 w 287"/>
                <a:gd name="T17" fmla="*/ 258 h 360"/>
                <a:gd name="T18" fmla="*/ 38 w 287"/>
                <a:gd name="T19" fmla="*/ 263 h 360"/>
                <a:gd name="T20" fmla="*/ 4 w 287"/>
                <a:gd name="T21" fmla="*/ 307 h 360"/>
                <a:gd name="T22" fmla="*/ 0 w 287"/>
                <a:gd name="T23" fmla="*/ 312 h 360"/>
                <a:gd name="T24" fmla="*/ 180 w 287"/>
                <a:gd name="T25" fmla="*/ 331 h 360"/>
                <a:gd name="T26" fmla="*/ 258 w 287"/>
                <a:gd name="T27" fmla="*/ 257 h 360"/>
                <a:gd name="T28" fmla="*/ 259 w 287"/>
                <a:gd name="T29" fmla="*/ 255 h 360"/>
                <a:gd name="T30" fmla="*/ 263 w 287"/>
                <a:gd name="T31" fmla="*/ 99 h 360"/>
                <a:gd name="T32" fmla="*/ 111 w 287"/>
                <a:gd name="T3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7" h="360">
                  <a:moveTo>
                    <a:pt x="111" y="0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47" y="70"/>
                    <a:pt x="183" y="92"/>
                    <a:pt x="201" y="128"/>
                  </a:cubicBezTo>
                  <a:cubicBezTo>
                    <a:pt x="216" y="159"/>
                    <a:pt x="214" y="194"/>
                    <a:pt x="199" y="222"/>
                  </a:cubicBezTo>
                  <a:cubicBezTo>
                    <a:pt x="199" y="223"/>
                    <a:pt x="198" y="224"/>
                    <a:pt x="198" y="224"/>
                  </a:cubicBezTo>
                  <a:cubicBezTo>
                    <a:pt x="188" y="243"/>
                    <a:pt x="172" y="259"/>
                    <a:pt x="151" y="269"/>
                  </a:cubicBezTo>
                  <a:cubicBezTo>
                    <a:pt x="114" y="286"/>
                    <a:pt x="73" y="281"/>
                    <a:pt x="42" y="258"/>
                  </a:cubicBezTo>
                  <a:cubicBezTo>
                    <a:pt x="38" y="263"/>
                    <a:pt x="38" y="263"/>
                    <a:pt x="38" y="263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50" y="350"/>
                    <a:pt x="120" y="360"/>
                    <a:pt x="180" y="331"/>
                  </a:cubicBezTo>
                  <a:cubicBezTo>
                    <a:pt x="215" y="314"/>
                    <a:pt x="241" y="288"/>
                    <a:pt x="258" y="257"/>
                  </a:cubicBezTo>
                  <a:cubicBezTo>
                    <a:pt x="259" y="256"/>
                    <a:pt x="259" y="255"/>
                    <a:pt x="259" y="255"/>
                  </a:cubicBezTo>
                  <a:cubicBezTo>
                    <a:pt x="284" y="208"/>
                    <a:pt x="287" y="150"/>
                    <a:pt x="263" y="99"/>
                  </a:cubicBezTo>
                  <a:cubicBezTo>
                    <a:pt x="234" y="38"/>
                    <a:pt x="174" y="2"/>
                    <a:pt x="11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Oval 30"/>
            <p:cNvSpPr>
              <a:spLocks noChangeArrowheads="1"/>
            </p:cNvSpPr>
            <p:nvPr/>
          </p:nvSpPr>
          <p:spPr bwMode="auto">
            <a:xfrm>
              <a:off x="4148" y="1373"/>
              <a:ext cx="125" cy="125"/>
            </a:xfrm>
            <a:prstGeom prst="ellipse">
              <a:avLst/>
            </a:prstGeom>
            <a:solidFill>
              <a:srgbClr val="31A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1"/>
            <p:cNvSpPr/>
            <p:nvPr/>
          </p:nvSpPr>
          <p:spPr bwMode="auto">
            <a:xfrm>
              <a:off x="4018" y="1523"/>
              <a:ext cx="396" cy="687"/>
            </a:xfrm>
            <a:custGeom>
              <a:avLst/>
              <a:gdLst>
                <a:gd name="T0" fmla="*/ 78 w 79"/>
                <a:gd name="T1" fmla="*/ 51 h 137"/>
                <a:gd name="T2" fmla="*/ 64 w 79"/>
                <a:gd name="T3" fmla="*/ 8 h 137"/>
                <a:gd name="T4" fmla="*/ 55 w 79"/>
                <a:gd name="T5" fmla="*/ 0 h 137"/>
                <a:gd name="T6" fmla="*/ 23 w 79"/>
                <a:gd name="T7" fmla="*/ 0 h 137"/>
                <a:gd name="T8" fmla="*/ 16 w 79"/>
                <a:gd name="T9" fmla="*/ 4 h 137"/>
                <a:gd name="T10" fmla="*/ 15 w 79"/>
                <a:gd name="T11" fmla="*/ 6 h 137"/>
                <a:gd name="T12" fmla="*/ 15 w 79"/>
                <a:gd name="T13" fmla="*/ 6 h 137"/>
                <a:gd name="T14" fmla="*/ 14 w 79"/>
                <a:gd name="T15" fmla="*/ 7 h 137"/>
                <a:gd name="T16" fmla="*/ 1 w 79"/>
                <a:gd name="T17" fmla="*/ 51 h 137"/>
                <a:gd name="T18" fmla="*/ 4 w 79"/>
                <a:gd name="T19" fmla="*/ 58 h 137"/>
                <a:gd name="T20" fmla="*/ 11 w 79"/>
                <a:gd name="T21" fmla="*/ 54 h 137"/>
                <a:gd name="T22" fmla="*/ 22 w 79"/>
                <a:gd name="T23" fmla="*/ 19 h 137"/>
                <a:gd name="T24" fmla="*/ 23 w 79"/>
                <a:gd name="T25" fmla="*/ 19 h 137"/>
                <a:gd name="T26" fmla="*/ 24 w 79"/>
                <a:gd name="T27" fmla="*/ 19 h 137"/>
                <a:gd name="T28" fmla="*/ 8 w 79"/>
                <a:gd name="T29" fmla="*/ 82 h 137"/>
                <a:gd name="T30" fmla="*/ 25 w 79"/>
                <a:gd name="T31" fmla="*/ 82 h 137"/>
                <a:gd name="T32" fmla="*/ 25 w 79"/>
                <a:gd name="T33" fmla="*/ 131 h 137"/>
                <a:gd name="T34" fmla="*/ 31 w 79"/>
                <a:gd name="T35" fmla="*/ 137 h 137"/>
                <a:gd name="T36" fmla="*/ 38 w 79"/>
                <a:gd name="T37" fmla="*/ 131 h 137"/>
                <a:gd name="T38" fmla="*/ 38 w 79"/>
                <a:gd name="T39" fmla="*/ 82 h 137"/>
                <a:gd name="T40" fmla="*/ 41 w 79"/>
                <a:gd name="T41" fmla="*/ 82 h 137"/>
                <a:gd name="T42" fmla="*/ 41 w 79"/>
                <a:gd name="T43" fmla="*/ 131 h 137"/>
                <a:gd name="T44" fmla="*/ 48 w 79"/>
                <a:gd name="T45" fmla="*/ 137 h 137"/>
                <a:gd name="T46" fmla="*/ 54 w 79"/>
                <a:gd name="T47" fmla="*/ 131 h 137"/>
                <a:gd name="T48" fmla="*/ 54 w 79"/>
                <a:gd name="T49" fmla="*/ 82 h 137"/>
                <a:gd name="T50" fmla="*/ 71 w 79"/>
                <a:gd name="T51" fmla="*/ 82 h 137"/>
                <a:gd name="T52" fmla="*/ 54 w 79"/>
                <a:gd name="T53" fmla="*/ 19 h 137"/>
                <a:gd name="T54" fmla="*/ 55 w 79"/>
                <a:gd name="T55" fmla="*/ 19 h 137"/>
                <a:gd name="T56" fmla="*/ 56 w 79"/>
                <a:gd name="T57" fmla="*/ 19 h 137"/>
                <a:gd name="T58" fmla="*/ 67 w 79"/>
                <a:gd name="T59" fmla="*/ 54 h 137"/>
                <a:gd name="T60" fmla="*/ 74 w 79"/>
                <a:gd name="T61" fmla="*/ 58 h 137"/>
                <a:gd name="T62" fmla="*/ 78 w 79"/>
                <a:gd name="T63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9" h="137">
                  <a:moveTo>
                    <a:pt x="78" y="51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2"/>
                    <a:pt x="16" y="4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7"/>
                    <a:pt x="14" y="7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4"/>
                    <a:pt x="1" y="57"/>
                    <a:pt x="4" y="58"/>
                  </a:cubicBezTo>
                  <a:cubicBezTo>
                    <a:pt x="7" y="59"/>
                    <a:pt x="10" y="57"/>
                    <a:pt x="11" y="5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5"/>
                    <a:pt x="28" y="137"/>
                    <a:pt x="31" y="137"/>
                  </a:cubicBezTo>
                  <a:cubicBezTo>
                    <a:pt x="35" y="137"/>
                    <a:pt x="38" y="135"/>
                    <a:pt x="38" y="131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5"/>
                    <a:pt x="44" y="137"/>
                    <a:pt x="48" y="137"/>
                  </a:cubicBezTo>
                  <a:cubicBezTo>
                    <a:pt x="51" y="137"/>
                    <a:pt x="54" y="135"/>
                    <a:pt x="54" y="13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9"/>
                    <a:pt x="55" y="19"/>
                    <a:pt x="56" y="19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8" y="57"/>
                    <a:pt x="71" y="59"/>
                    <a:pt x="74" y="58"/>
                  </a:cubicBezTo>
                  <a:cubicBezTo>
                    <a:pt x="77" y="57"/>
                    <a:pt x="79" y="54"/>
                    <a:pt x="78" y="51"/>
                  </a:cubicBezTo>
                </a:path>
              </a:pathLst>
            </a:custGeom>
            <a:solidFill>
              <a:srgbClr val="31AC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60898" y="3789441"/>
            <a:ext cx="234350" cy="600605"/>
            <a:chOff x="2719473" y="2148841"/>
            <a:chExt cx="502596" cy="1288090"/>
          </a:xfrm>
          <a:solidFill>
            <a:schemeClr val="accent1"/>
          </a:solidFill>
        </p:grpSpPr>
        <p:sp>
          <p:nvSpPr>
            <p:cNvPr id="19" name="Freeform 11"/>
            <p:cNvSpPr/>
            <p:nvPr/>
          </p:nvSpPr>
          <p:spPr bwMode="auto">
            <a:xfrm>
              <a:off x="2719473" y="2371548"/>
              <a:ext cx="502596" cy="1065383"/>
            </a:xfrm>
            <a:custGeom>
              <a:avLst/>
              <a:gdLst>
                <a:gd name="T0" fmla="*/ 53 w 70"/>
                <a:gd name="T1" fmla="*/ 0 h 148"/>
                <a:gd name="T2" fmla="*/ 18 w 70"/>
                <a:gd name="T3" fmla="*/ 0 h 148"/>
                <a:gd name="T4" fmla="*/ 0 w 70"/>
                <a:gd name="T5" fmla="*/ 15 h 148"/>
                <a:gd name="T6" fmla="*/ 0 w 70"/>
                <a:gd name="T7" fmla="*/ 15 h 148"/>
                <a:gd name="T8" fmla="*/ 0 w 70"/>
                <a:gd name="T9" fmla="*/ 17 h 148"/>
                <a:gd name="T10" fmla="*/ 0 w 70"/>
                <a:gd name="T11" fmla="*/ 67 h 148"/>
                <a:gd name="T12" fmla="*/ 5 w 70"/>
                <a:gd name="T13" fmla="*/ 73 h 148"/>
                <a:gd name="T14" fmla="*/ 11 w 70"/>
                <a:gd name="T15" fmla="*/ 67 h 148"/>
                <a:gd name="T16" fmla="*/ 11 w 70"/>
                <a:gd name="T17" fmla="*/ 24 h 148"/>
                <a:gd name="T18" fmla="*/ 16 w 70"/>
                <a:gd name="T19" fmla="*/ 24 h 148"/>
                <a:gd name="T20" fmla="*/ 16 w 70"/>
                <a:gd name="T21" fmla="*/ 65 h 148"/>
                <a:gd name="T22" fmla="*/ 16 w 70"/>
                <a:gd name="T23" fmla="*/ 67 h 148"/>
                <a:gd name="T24" fmla="*/ 16 w 70"/>
                <a:gd name="T25" fmla="*/ 140 h 148"/>
                <a:gd name="T26" fmla="*/ 25 w 70"/>
                <a:gd name="T27" fmla="*/ 148 h 148"/>
                <a:gd name="T28" fmla="*/ 33 w 70"/>
                <a:gd name="T29" fmla="*/ 140 h 148"/>
                <a:gd name="T30" fmla="*/ 33 w 70"/>
                <a:gd name="T31" fmla="*/ 75 h 148"/>
                <a:gd name="T32" fmla="*/ 37 w 70"/>
                <a:gd name="T33" fmla="*/ 75 h 148"/>
                <a:gd name="T34" fmla="*/ 37 w 70"/>
                <a:gd name="T35" fmla="*/ 140 h 148"/>
                <a:gd name="T36" fmla="*/ 45 w 70"/>
                <a:gd name="T37" fmla="*/ 148 h 148"/>
                <a:gd name="T38" fmla="*/ 53 w 70"/>
                <a:gd name="T39" fmla="*/ 140 h 148"/>
                <a:gd name="T40" fmla="*/ 53 w 70"/>
                <a:gd name="T41" fmla="*/ 65 h 148"/>
                <a:gd name="T42" fmla="*/ 53 w 70"/>
                <a:gd name="T43" fmla="*/ 65 h 148"/>
                <a:gd name="T44" fmla="*/ 53 w 70"/>
                <a:gd name="T45" fmla="*/ 24 h 148"/>
                <a:gd name="T46" fmla="*/ 57 w 70"/>
                <a:gd name="T47" fmla="*/ 24 h 148"/>
                <a:gd name="T48" fmla="*/ 57 w 70"/>
                <a:gd name="T49" fmla="*/ 67 h 148"/>
                <a:gd name="T50" fmla="*/ 64 w 70"/>
                <a:gd name="T51" fmla="*/ 73 h 148"/>
                <a:gd name="T52" fmla="*/ 70 w 70"/>
                <a:gd name="T53" fmla="*/ 67 h 148"/>
                <a:gd name="T54" fmla="*/ 70 w 70"/>
                <a:gd name="T55" fmla="*/ 17 h 148"/>
                <a:gd name="T56" fmla="*/ 70 w 70"/>
                <a:gd name="T57" fmla="*/ 15 h 148"/>
                <a:gd name="T58" fmla="*/ 70 w 70"/>
                <a:gd name="T59" fmla="*/ 14 h 148"/>
                <a:gd name="T60" fmla="*/ 53 w 70"/>
                <a:gd name="T6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0" h="148">
                  <a:moveTo>
                    <a:pt x="5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4" y="0"/>
                    <a:pt x="0" y="11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9" y="73"/>
                    <a:pt x="11" y="70"/>
                    <a:pt x="11" y="6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6"/>
                    <a:pt x="16" y="66"/>
                    <a:pt x="16" y="67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145"/>
                    <a:pt x="20" y="148"/>
                    <a:pt x="25" y="148"/>
                  </a:cubicBezTo>
                  <a:cubicBezTo>
                    <a:pt x="29" y="148"/>
                    <a:pt x="33" y="145"/>
                    <a:pt x="33" y="14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7" y="145"/>
                    <a:pt x="40" y="148"/>
                    <a:pt x="45" y="148"/>
                  </a:cubicBezTo>
                  <a:cubicBezTo>
                    <a:pt x="49" y="148"/>
                    <a:pt x="53" y="145"/>
                    <a:pt x="53" y="140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70"/>
                    <a:pt x="60" y="73"/>
                    <a:pt x="64" y="73"/>
                  </a:cubicBezTo>
                  <a:cubicBezTo>
                    <a:pt x="67" y="73"/>
                    <a:pt x="70" y="70"/>
                    <a:pt x="70" y="6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9"/>
                    <a:pt x="64" y="0"/>
                    <a:pt x="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Oval 12"/>
            <p:cNvSpPr>
              <a:spLocks noChangeArrowheads="1"/>
            </p:cNvSpPr>
            <p:nvPr/>
          </p:nvSpPr>
          <p:spPr bwMode="auto">
            <a:xfrm>
              <a:off x="2869951" y="2148841"/>
              <a:ext cx="201640" cy="20164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945037" y="3768869"/>
            <a:ext cx="262768" cy="555393"/>
            <a:chOff x="4632244" y="3364697"/>
            <a:chExt cx="578450" cy="1222633"/>
          </a:xfrm>
          <a:solidFill>
            <a:schemeClr val="accent3"/>
          </a:solidFill>
        </p:grpSpPr>
        <p:sp>
          <p:nvSpPr>
            <p:cNvPr id="22" name="Oval 30"/>
            <p:cNvSpPr>
              <a:spLocks noChangeArrowheads="1"/>
            </p:cNvSpPr>
            <p:nvPr/>
          </p:nvSpPr>
          <p:spPr bwMode="auto">
            <a:xfrm>
              <a:off x="4822139" y="3364697"/>
              <a:ext cx="182591" cy="18259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>
              <a:off x="4632244" y="3583807"/>
              <a:ext cx="578450" cy="1003523"/>
            </a:xfrm>
            <a:custGeom>
              <a:avLst/>
              <a:gdLst>
                <a:gd name="T0" fmla="*/ 78 w 79"/>
                <a:gd name="T1" fmla="*/ 51 h 137"/>
                <a:gd name="T2" fmla="*/ 64 w 79"/>
                <a:gd name="T3" fmla="*/ 8 h 137"/>
                <a:gd name="T4" fmla="*/ 55 w 79"/>
                <a:gd name="T5" fmla="*/ 0 h 137"/>
                <a:gd name="T6" fmla="*/ 23 w 79"/>
                <a:gd name="T7" fmla="*/ 0 h 137"/>
                <a:gd name="T8" fmla="*/ 16 w 79"/>
                <a:gd name="T9" fmla="*/ 4 h 137"/>
                <a:gd name="T10" fmla="*/ 15 w 79"/>
                <a:gd name="T11" fmla="*/ 6 h 137"/>
                <a:gd name="T12" fmla="*/ 15 w 79"/>
                <a:gd name="T13" fmla="*/ 6 h 137"/>
                <a:gd name="T14" fmla="*/ 14 w 79"/>
                <a:gd name="T15" fmla="*/ 7 h 137"/>
                <a:gd name="T16" fmla="*/ 1 w 79"/>
                <a:gd name="T17" fmla="*/ 51 h 137"/>
                <a:gd name="T18" fmla="*/ 4 w 79"/>
                <a:gd name="T19" fmla="*/ 58 h 137"/>
                <a:gd name="T20" fmla="*/ 11 w 79"/>
                <a:gd name="T21" fmla="*/ 54 h 137"/>
                <a:gd name="T22" fmla="*/ 22 w 79"/>
                <a:gd name="T23" fmla="*/ 19 h 137"/>
                <a:gd name="T24" fmla="*/ 23 w 79"/>
                <a:gd name="T25" fmla="*/ 19 h 137"/>
                <a:gd name="T26" fmla="*/ 24 w 79"/>
                <a:gd name="T27" fmla="*/ 19 h 137"/>
                <a:gd name="T28" fmla="*/ 8 w 79"/>
                <a:gd name="T29" fmla="*/ 82 h 137"/>
                <a:gd name="T30" fmla="*/ 25 w 79"/>
                <a:gd name="T31" fmla="*/ 82 h 137"/>
                <a:gd name="T32" fmla="*/ 25 w 79"/>
                <a:gd name="T33" fmla="*/ 131 h 137"/>
                <a:gd name="T34" fmla="*/ 31 w 79"/>
                <a:gd name="T35" fmla="*/ 137 h 137"/>
                <a:gd name="T36" fmla="*/ 38 w 79"/>
                <a:gd name="T37" fmla="*/ 131 h 137"/>
                <a:gd name="T38" fmla="*/ 38 w 79"/>
                <a:gd name="T39" fmla="*/ 82 h 137"/>
                <a:gd name="T40" fmla="*/ 41 w 79"/>
                <a:gd name="T41" fmla="*/ 82 h 137"/>
                <a:gd name="T42" fmla="*/ 41 w 79"/>
                <a:gd name="T43" fmla="*/ 131 h 137"/>
                <a:gd name="T44" fmla="*/ 48 w 79"/>
                <a:gd name="T45" fmla="*/ 137 h 137"/>
                <a:gd name="T46" fmla="*/ 54 w 79"/>
                <a:gd name="T47" fmla="*/ 131 h 137"/>
                <a:gd name="T48" fmla="*/ 54 w 79"/>
                <a:gd name="T49" fmla="*/ 82 h 137"/>
                <a:gd name="T50" fmla="*/ 71 w 79"/>
                <a:gd name="T51" fmla="*/ 82 h 137"/>
                <a:gd name="T52" fmla="*/ 54 w 79"/>
                <a:gd name="T53" fmla="*/ 19 h 137"/>
                <a:gd name="T54" fmla="*/ 55 w 79"/>
                <a:gd name="T55" fmla="*/ 19 h 137"/>
                <a:gd name="T56" fmla="*/ 56 w 79"/>
                <a:gd name="T57" fmla="*/ 19 h 137"/>
                <a:gd name="T58" fmla="*/ 67 w 79"/>
                <a:gd name="T59" fmla="*/ 54 h 137"/>
                <a:gd name="T60" fmla="*/ 74 w 79"/>
                <a:gd name="T61" fmla="*/ 58 h 137"/>
                <a:gd name="T62" fmla="*/ 78 w 79"/>
                <a:gd name="T63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9" h="137">
                  <a:moveTo>
                    <a:pt x="78" y="51"/>
                  </a:moveTo>
                  <a:cubicBezTo>
                    <a:pt x="64" y="8"/>
                    <a:pt x="64" y="8"/>
                    <a:pt x="64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2"/>
                    <a:pt x="16" y="4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7"/>
                    <a:pt x="14" y="7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4"/>
                    <a:pt x="1" y="57"/>
                    <a:pt x="4" y="58"/>
                  </a:cubicBezTo>
                  <a:cubicBezTo>
                    <a:pt x="7" y="59"/>
                    <a:pt x="10" y="57"/>
                    <a:pt x="11" y="54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5"/>
                    <a:pt x="28" y="137"/>
                    <a:pt x="31" y="137"/>
                  </a:cubicBezTo>
                  <a:cubicBezTo>
                    <a:pt x="35" y="137"/>
                    <a:pt x="38" y="135"/>
                    <a:pt x="38" y="131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5"/>
                    <a:pt x="44" y="137"/>
                    <a:pt x="48" y="137"/>
                  </a:cubicBezTo>
                  <a:cubicBezTo>
                    <a:pt x="51" y="137"/>
                    <a:pt x="54" y="135"/>
                    <a:pt x="54" y="13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9"/>
                    <a:pt x="55" y="19"/>
                    <a:pt x="56" y="19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8" y="57"/>
                    <a:pt x="71" y="59"/>
                    <a:pt x="74" y="58"/>
                  </a:cubicBezTo>
                  <a:cubicBezTo>
                    <a:pt x="77" y="57"/>
                    <a:pt x="79" y="54"/>
                    <a:pt x="78" y="51"/>
                  </a:cubicBezTo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227870" y="3716294"/>
            <a:ext cx="3105270" cy="553990"/>
          </a:xfrm>
          <a:prstGeom prst="rect">
            <a:avLst/>
          </a:prstGeom>
        </p:spPr>
        <p:txBody>
          <a:bodyPr wrap="square" lIns="68570" tIns="34286" rIns="68570" bIns="34286">
            <a:spAutoFit/>
          </a:bodyPr>
          <a:lstStyle/>
          <a:p>
            <a:pPr marL="213995" indent="-213995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77702" y="3654240"/>
            <a:ext cx="3105270" cy="553990"/>
          </a:xfrm>
          <a:prstGeom prst="rect">
            <a:avLst/>
          </a:prstGeom>
        </p:spPr>
        <p:txBody>
          <a:bodyPr wrap="square" lIns="68570" tIns="34286" rIns="68570" bIns="34286">
            <a:spAutoFit/>
          </a:bodyPr>
          <a:lstStyle/>
          <a:p>
            <a:pPr marL="213995" indent="-213995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2531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02879" y="1463300"/>
            <a:ext cx="4760276" cy="313957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5" rIns="68571" bIns="34285"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TextBox 13"/>
          <p:cNvSpPr txBox="1"/>
          <p:nvPr/>
        </p:nvSpPr>
        <p:spPr>
          <a:xfrm flipH="1">
            <a:off x="968400" y="1418819"/>
            <a:ext cx="2090452" cy="315457"/>
          </a:xfrm>
          <a:prstGeom prst="rect">
            <a:avLst/>
          </a:prstGeom>
          <a:noFill/>
          <a:ln>
            <a:noFill/>
          </a:ln>
        </p:spPr>
        <p:txBody>
          <a:bodyPr wrap="square" lIns="68566" tIns="34283" rIns="68566" bIns="34283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点击添加关键字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Box 14"/>
          <p:cNvSpPr txBox="1"/>
          <p:nvPr/>
        </p:nvSpPr>
        <p:spPr>
          <a:xfrm>
            <a:off x="968399" y="1757677"/>
            <a:ext cx="2415964" cy="93281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   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896737" y="2615048"/>
          <a:ext cx="1300477" cy="1379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2153408" y="2615048"/>
          <a:ext cx="1300477" cy="1379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5"/>
          <p:cNvSpPr txBox="1"/>
          <p:nvPr/>
        </p:nvSpPr>
        <p:spPr>
          <a:xfrm>
            <a:off x="2207451" y="3131816"/>
            <a:ext cx="1192392" cy="34616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950780" y="3131816"/>
            <a:ext cx="1192392" cy="346169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12"/>
          <p:cNvGrpSpPr/>
          <p:nvPr/>
        </p:nvGrpSpPr>
        <p:grpSpPr>
          <a:xfrm>
            <a:off x="1049623" y="4107727"/>
            <a:ext cx="495325" cy="495146"/>
            <a:chOff x="641132" y="4608587"/>
            <a:chExt cx="708547" cy="708547"/>
          </a:xfrm>
        </p:grpSpPr>
        <p:sp>
          <p:nvSpPr>
            <p:cNvPr id="14" name="椭圆 13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23"/>
            <p:cNvSpPr>
              <a:spLocks noEditPoints="1"/>
            </p:cNvSpPr>
            <p:nvPr/>
          </p:nvSpPr>
          <p:spPr bwMode="auto">
            <a:xfrm>
              <a:off x="750137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6" name="TextBox 14"/>
          <p:cNvSpPr txBox="1"/>
          <p:nvPr/>
        </p:nvSpPr>
        <p:spPr>
          <a:xfrm>
            <a:off x="1633183" y="4027017"/>
            <a:ext cx="1844437" cy="57277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marL="27305">
              <a:lnSpc>
                <a:spcPct val="125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Graphic spid="9" grpId="0">
        <p:bldAsOne/>
      </p:bldGraphic>
      <p:bldGraphic spid="10" grpId="0">
        <p:bldAsOne/>
      </p:bldGraphic>
      <p:bldP spid="11" grpId="0"/>
      <p:bldP spid="12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3860037" cy="5143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83568" y="1203598"/>
            <a:ext cx="2698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spc="-300" dirty="0" smtClean="0">
                <a:gradFill flip="none" rotWithShape="1">
                  <a:gsLst>
                    <a:gs pos="0">
                      <a:schemeClr val="accent2">
                        <a:shade val="30000"/>
                        <a:satMod val="115000"/>
                      </a:schemeClr>
                    </a:gs>
                    <a:gs pos="50000">
                      <a:schemeClr val="accent2"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atin typeface="Arial Black" panose="020B0A04020102020204" pitchFamily="34" charset="0"/>
              </a:rPr>
              <a:t>20XX</a:t>
            </a:r>
            <a:endParaRPr lang="zh-CN" altLang="en-US" sz="7200" spc="-300" dirty="0">
              <a:gradFill flip="none" rotWithShape="1">
                <a:gsLst>
                  <a:gs pos="0">
                    <a:schemeClr val="accent2">
                      <a:shade val="30000"/>
                      <a:satMod val="115000"/>
                    </a:schemeClr>
                  </a:gs>
                  <a:gs pos="50000">
                    <a:schemeClr val="accent2">
                      <a:shade val="67500"/>
                      <a:satMod val="115000"/>
                    </a:schemeClr>
                  </a:gs>
                  <a:gs pos="100000">
                    <a:schemeClr val="accent2">
                      <a:shade val="100000"/>
                      <a:satMod val="115000"/>
                    </a:schemeClr>
                  </a:gs>
                </a:gsLst>
                <a:lin ang="5400000" scaled="1"/>
                <a:tileRect/>
              </a:gradFill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8286" y="2171640"/>
            <a:ext cx="36112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COMOANY’S NAME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28286" y="2499742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非常感谢您的观看</a:t>
            </a:r>
            <a:endParaRPr lang="zh-CN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8313" y="3141423"/>
            <a:ext cx="3031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3924" y="3478237"/>
            <a:ext cx="2614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CCTV FUTURE ADVERTISING COMPANY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CCTV TO EXOLORE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med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9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99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1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33" grpId="0"/>
      <p:bldP spid="34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更多模版：亮亮图文旗舰店https://liangliangtuwen.tmall.com​​">
  <a:themeElements>
    <a:clrScheme name="自定义 18">
      <a:dk1>
        <a:sysClr val="windowText" lastClr="000000"/>
      </a:dk1>
      <a:lt1>
        <a:sysClr val="window" lastClr="FFFFFF"/>
      </a:lt1>
      <a:dk2>
        <a:srgbClr val="5A6378"/>
      </a:dk2>
      <a:lt2>
        <a:srgbClr val="7F7F7F"/>
      </a:lt2>
      <a:accent1>
        <a:srgbClr val="0070C0"/>
      </a:accent1>
      <a:accent2>
        <a:srgbClr val="00B0F0"/>
      </a:accent2>
      <a:accent3>
        <a:srgbClr val="0070C0"/>
      </a:accent3>
      <a:accent4>
        <a:srgbClr val="00B0F0"/>
      </a:accent4>
      <a:accent5>
        <a:srgbClr val="0070C0"/>
      </a:accent5>
      <a:accent6>
        <a:srgbClr val="00B0F0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4449</Words>
  <Application>WPS 演示</Application>
  <PresentationFormat>全屏显示(16:9)</PresentationFormat>
  <Paragraphs>498</Paragraphs>
  <Slides>25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Arial Black</vt:lpstr>
      <vt:lpstr>Open Sans</vt:lpstr>
      <vt:lpstr>Calibri</vt:lpstr>
      <vt:lpstr>Arial Unicode MS</vt:lpstr>
      <vt:lpstr>Impact</vt:lpstr>
      <vt:lpstr>更多模版：亮亮图文旗舰店https://liangliangtuwen.tmall.com​​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cp:lastModifiedBy>拉普耶鲁</cp:lastModifiedBy>
  <cp:revision>3</cp:revision>
  <dcterms:created xsi:type="dcterms:W3CDTF">2014-11-09T01:07:00Z</dcterms:created>
  <dcterms:modified xsi:type="dcterms:W3CDTF">2018-04-17T05:40:25Z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