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46" r:id="rId2"/>
    <p:sldId id="398" r:id="rId3"/>
    <p:sldId id="296" r:id="rId4"/>
    <p:sldId id="401" r:id="rId5"/>
    <p:sldId id="400" r:id="rId6"/>
    <p:sldId id="384" r:id="rId7"/>
    <p:sldId id="381" r:id="rId8"/>
    <p:sldId id="297" r:id="rId9"/>
    <p:sldId id="393" r:id="rId10"/>
    <p:sldId id="412" r:id="rId11"/>
    <p:sldId id="380" r:id="rId12"/>
    <p:sldId id="402" r:id="rId13"/>
    <p:sldId id="298" r:id="rId14"/>
    <p:sldId id="390" r:id="rId15"/>
    <p:sldId id="411" r:id="rId16"/>
    <p:sldId id="407" r:id="rId17"/>
    <p:sldId id="404" r:id="rId18"/>
    <p:sldId id="406" r:id="rId19"/>
    <p:sldId id="299" r:id="rId20"/>
    <p:sldId id="405" r:id="rId21"/>
    <p:sldId id="410" r:id="rId22"/>
    <p:sldId id="403" r:id="rId23"/>
    <p:sldId id="409" r:id="rId24"/>
    <p:sldId id="414"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75" autoAdjust="0"/>
    <p:restoredTop sz="94660"/>
  </p:normalViewPr>
  <p:slideViewPr>
    <p:cSldViewPr snapToGrid="0">
      <p:cViewPr varScale="1">
        <p:scale>
          <a:sx n="121" d="100"/>
          <a:sy n="121" d="100"/>
        </p:scale>
        <p:origin x="618" y="102"/>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2018/5/25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129903137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a:t>
            </a:fld>
            <a:endParaRPr lang="zh-CN" altLang="en-US"/>
          </a:p>
        </p:txBody>
      </p:sp>
    </p:spTree>
    <p:extLst>
      <p:ext uri="{BB962C8B-B14F-4D97-AF65-F5344CB8AC3E}">
        <p14:creationId xmlns:p14="http://schemas.microsoft.com/office/powerpoint/2010/main" val="1679228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a:t>
            </a:fld>
            <a:endParaRPr lang="zh-CN" altLang="en-US"/>
          </a:p>
        </p:txBody>
      </p:sp>
    </p:spTree>
    <p:extLst>
      <p:ext uri="{BB962C8B-B14F-4D97-AF65-F5344CB8AC3E}">
        <p14:creationId xmlns:p14="http://schemas.microsoft.com/office/powerpoint/2010/main" val="3488806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3</a:t>
            </a:fld>
            <a:endParaRPr lang="zh-CN" altLang="en-US"/>
          </a:p>
        </p:txBody>
      </p:sp>
    </p:spTree>
    <p:extLst>
      <p:ext uri="{BB962C8B-B14F-4D97-AF65-F5344CB8AC3E}">
        <p14:creationId xmlns:p14="http://schemas.microsoft.com/office/powerpoint/2010/main" val="2678044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4</a:t>
            </a:fld>
            <a:endParaRPr lang="zh-CN" altLang="en-US"/>
          </a:p>
        </p:txBody>
      </p:sp>
    </p:spTree>
    <p:extLst>
      <p:ext uri="{BB962C8B-B14F-4D97-AF65-F5344CB8AC3E}">
        <p14:creationId xmlns:p14="http://schemas.microsoft.com/office/powerpoint/2010/main" val="3972672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3961919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t>6</a:t>
            </a:fld>
            <a:endParaRPr lang="zh-CN" altLang="en-US"/>
          </a:p>
        </p:txBody>
      </p:sp>
    </p:spTree>
    <p:extLst>
      <p:ext uri="{BB962C8B-B14F-4D97-AF65-F5344CB8AC3E}">
        <p14:creationId xmlns:p14="http://schemas.microsoft.com/office/powerpoint/2010/main" val="2988193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1579175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8</a:t>
            </a:fld>
            <a:endParaRPr lang="zh-CN" altLang="en-US"/>
          </a:p>
        </p:txBody>
      </p:sp>
    </p:spTree>
    <p:extLst>
      <p:ext uri="{BB962C8B-B14F-4D97-AF65-F5344CB8AC3E}">
        <p14:creationId xmlns:p14="http://schemas.microsoft.com/office/powerpoint/2010/main" val="1549159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9</a:t>
            </a:fld>
            <a:endParaRPr lang="zh-CN" altLang="en-US"/>
          </a:p>
        </p:txBody>
      </p:sp>
    </p:spTree>
    <p:extLst>
      <p:ext uri="{BB962C8B-B14F-4D97-AF65-F5344CB8AC3E}">
        <p14:creationId xmlns:p14="http://schemas.microsoft.com/office/powerpoint/2010/main" val="509914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10</a:t>
            </a:fld>
            <a:endParaRPr lang="zh-CN" altLang="en-US"/>
          </a:p>
        </p:txBody>
      </p:sp>
    </p:spTree>
    <p:extLst>
      <p:ext uri="{BB962C8B-B14F-4D97-AF65-F5344CB8AC3E}">
        <p14:creationId xmlns:p14="http://schemas.microsoft.com/office/powerpoint/2010/main" val="3416798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11</a:t>
            </a:fld>
            <a:endParaRPr lang="zh-CN" altLang="en-US"/>
          </a:p>
        </p:txBody>
      </p:sp>
    </p:spTree>
    <p:extLst>
      <p:ext uri="{BB962C8B-B14F-4D97-AF65-F5344CB8AC3E}">
        <p14:creationId xmlns:p14="http://schemas.microsoft.com/office/powerpoint/2010/main" val="4219623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12</a:t>
            </a:fld>
            <a:endParaRPr lang="zh-CN" altLang="en-US"/>
          </a:p>
        </p:txBody>
      </p:sp>
    </p:spTree>
    <p:extLst>
      <p:ext uri="{BB962C8B-B14F-4D97-AF65-F5344CB8AC3E}">
        <p14:creationId xmlns:p14="http://schemas.microsoft.com/office/powerpoint/2010/main" val="2876288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13</a:t>
            </a:fld>
            <a:endParaRPr lang="zh-CN" altLang="en-US"/>
          </a:p>
        </p:txBody>
      </p:sp>
    </p:spTree>
    <p:extLst>
      <p:ext uri="{BB962C8B-B14F-4D97-AF65-F5344CB8AC3E}">
        <p14:creationId xmlns:p14="http://schemas.microsoft.com/office/powerpoint/2010/main" val="1506737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14</a:t>
            </a:fld>
            <a:endParaRPr lang="zh-CN" altLang="en-US"/>
          </a:p>
        </p:txBody>
      </p:sp>
    </p:spTree>
    <p:extLst>
      <p:ext uri="{BB962C8B-B14F-4D97-AF65-F5344CB8AC3E}">
        <p14:creationId xmlns:p14="http://schemas.microsoft.com/office/powerpoint/2010/main" val="2892986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t>15</a:t>
            </a:fld>
            <a:endParaRPr lang="en-US"/>
          </a:p>
        </p:txBody>
      </p:sp>
    </p:spTree>
    <p:extLst>
      <p:ext uri="{BB962C8B-B14F-4D97-AF65-F5344CB8AC3E}">
        <p14:creationId xmlns:p14="http://schemas.microsoft.com/office/powerpoint/2010/main" val="229989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16</a:t>
            </a:fld>
            <a:endParaRPr lang="zh-CN" altLang="en-US"/>
          </a:p>
        </p:txBody>
      </p:sp>
    </p:spTree>
    <p:extLst>
      <p:ext uri="{BB962C8B-B14F-4D97-AF65-F5344CB8AC3E}">
        <p14:creationId xmlns:p14="http://schemas.microsoft.com/office/powerpoint/2010/main" val="3477105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FEC4DAE-4541-43CA-A4FF-DC618A162F89}" type="slidenum">
              <a:rPr lang="zh-CN" altLang="en-US" smtClean="0"/>
              <a:t>17</a:t>
            </a:fld>
            <a:endParaRPr lang="zh-CN" altLang="en-US"/>
          </a:p>
        </p:txBody>
      </p:sp>
    </p:spTree>
    <p:extLst>
      <p:ext uri="{BB962C8B-B14F-4D97-AF65-F5344CB8AC3E}">
        <p14:creationId xmlns:p14="http://schemas.microsoft.com/office/powerpoint/2010/main" val="2035737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t>18</a:t>
            </a:fld>
            <a:endParaRPr lang="zh-CN" altLang="en-US"/>
          </a:p>
        </p:txBody>
      </p:sp>
    </p:spTree>
    <p:extLst>
      <p:ext uri="{BB962C8B-B14F-4D97-AF65-F5344CB8AC3E}">
        <p14:creationId xmlns:p14="http://schemas.microsoft.com/office/powerpoint/2010/main" val="3129937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19</a:t>
            </a:fld>
            <a:endParaRPr lang="zh-CN" altLang="en-US"/>
          </a:p>
        </p:txBody>
      </p:sp>
    </p:spTree>
    <p:extLst>
      <p:ext uri="{BB962C8B-B14F-4D97-AF65-F5344CB8AC3E}">
        <p14:creationId xmlns:p14="http://schemas.microsoft.com/office/powerpoint/2010/main" val="937060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3A8AF4-0DFE-4C61-A56B-86E9641CDC12}" type="slidenum">
              <a:rPr lang="zh-CN" altLang="en-US" smtClean="0"/>
              <a:t>20</a:t>
            </a:fld>
            <a:endParaRPr lang="zh-CN" altLang="en-US"/>
          </a:p>
        </p:txBody>
      </p:sp>
    </p:spTree>
    <p:extLst>
      <p:ext uri="{BB962C8B-B14F-4D97-AF65-F5344CB8AC3E}">
        <p14:creationId xmlns:p14="http://schemas.microsoft.com/office/powerpoint/2010/main" val="943248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21</a:t>
            </a:fld>
            <a:endParaRPr lang="zh-CN" altLang="en-US"/>
          </a:p>
        </p:txBody>
      </p:sp>
    </p:spTree>
    <p:extLst>
      <p:ext uri="{BB962C8B-B14F-4D97-AF65-F5344CB8AC3E}">
        <p14:creationId xmlns:p14="http://schemas.microsoft.com/office/powerpoint/2010/main" val="433549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t>22</a:t>
            </a:fld>
            <a:endParaRPr lang="en-US">
              <a:solidFill>
                <a:prstClr val="black"/>
              </a:solidFill>
            </a:endParaRPr>
          </a:p>
        </p:txBody>
      </p:sp>
    </p:spTree>
    <p:extLst>
      <p:ext uri="{BB962C8B-B14F-4D97-AF65-F5344CB8AC3E}">
        <p14:creationId xmlns:p14="http://schemas.microsoft.com/office/powerpoint/2010/main" val="169560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23</a:t>
            </a:fld>
            <a:endParaRPr lang="zh-CN" altLang="en-US"/>
          </a:p>
        </p:txBody>
      </p:sp>
    </p:spTree>
    <p:extLst>
      <p:ext uri="{BB962C8B-B14F-4D97-AF65-F5344CB8AC3E}">
        <p14:creationId xmlns:p14="http://schemas.microsoft.com/office/powerpoint/2010/main" val="227470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24</a:t>
            </a:fld>
            <a:endParaRPr lang="zh-CN" altLang="en-US"/>
          </a:p>
        </p:txBody>
      </p:sp>
    </p:spTree>
    <p:extLst>
      <p:ext uri="{BB962C8B-B14F-4D97-AF65-F5344CB8AC3E}">
        <p14:creationId xmlns:p14="http://schemas.microsoft.com/office/powerpoint/2010/main" val="2302993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项目介绍</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p:transition spd="slow" advClick="0" advTm="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285" indent="0" algn="ctr">
              <a:buNone/>
              <a:defRPr sz="1600"/>
            </a:lvl2pPr>
            <a:lvl3pPr marL="749935" indent="0" algn="ctr">
              <a:buNone/>
              <a:defRPr sz="1500"/>
            </a:lvl3pPr>
            <a:lvl4pPr marL="1125220" indent="0" algn="ctr">
              <a:buNone/>
              <a:defRPr sz="1300"/>
            </a:lvl4pPr>
            <a:lvl5pPr marL="1499870" indent="0" algn="ctr">
              <a:buNone/>
              <a:defRPr sz="1300"/>
            </a:lvl5pPr>
            <a:lvl6pPr marL="1875155" indent="0" algn="ctr">
              <a:buNone/>
              <a:defRPr sz="1300"/>
            </a:lvl6pPr>
            <a:lvl7pPr marL="2250440" indent="0" algn="ctr">
              <a:buNone/>
              <a:defRPr sz="1300"/>
            </a:lvl7pPr>
            <a:lvl8pPr marL="2625090" indent="0" algn="ctr">
              <a:buNone/>
              <a:defRPr sz="1300"/>
            </a:lvl8pPr>
            <a:lvl9pPr marL="3000375"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t>25/05/2018</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t>‹#›</a:t>
            </a:fld>
            <a:endParaRPr lang="id-ID"/>
          </a:p>
        </p:txBody>
      </p:sp>
    </p:spTree>
  </p:cSld>
  <p:clrMapOvr>
    <a:masterClrMapping/>
  </p:clrMapOvr>
  <mc:AlternateContent xmlns:mc="http://schemas.openxmlformats.org/markup-compatibility/2006" xmlns:p14="http://schemas.microsoft.com/office/powerpoint/2010/main">
    <mc:Choice Requires="p14">
      <p:transition spd="slow" p14:dur="2000" advClick="0" advTm="0">
        <p14:doors dir="vert"/>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t>2018/5/25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57"/>
          <p:cNvSpPr txBox="1"/>
          <p:nvPr/>
        </p:nvSpPr>
        <p:spPr>
          <a:xfrm>
            <a:off x="4416299" y="3456775"/>
            <a:ext cx="2266315" cy="218440"/>
          </a:xfrm>
          <a:prstGeom prst="rect">
            <a:avLst/>
          </a:prstGeom>
          <a:solidFill>
            <a:schemeClr val="accent1"/>
          </a:solidFill>
        </p:spPr>
        <p:txBody>
          <a:bodyPr wrap="none" lIns="65032" tIns="32516" rIns="65032" bIns="32516" rtlCol="0">
            <a:spAutoFit/>
          </a:bodyPr>
          <a:lstStyle/>
          <a:p>
            <a:r>
              <a:rPr kumimoji="1" lang="zh-CN" altLang="en-US" sz="1000" dirty="0">
                <a:solidFill>
                  <a:schemeClr val="bg1"/>
                </a:solidFill>
                <a:latin typeface="微软雅黑" panose="020B0503020204020204" pitchFamily="34" charset="-122"/>
                <a:ea typeface="微软雅黑" panose="020B0503020204020204" pitchFamily="34" charset="-122"/>
              </a:rPr>
              <a:t>汇报人：ＸＸＸ     时间：</a:t>
            </a:r>
            <a:r>
              <a:rPr kumimoji="1" lang="en-US" altLang="zh-CN" sz="1000" dirty="0">
                <a:solidFill>
                  <a:schemeClr val="bg1"/>
                </a:solidFill>
                <a:latin typeface="微软雅黑" panose="020B0503020204020204" pitchFamily="34" charset="-122"/>
                <a:ea typeface="微软雅黑" panose="020B0503020204020204" pitchFamily="34" charset="-122"/>
              </a:rPr>
              <a:t>2019x</a:t>
            </a:r>
            <a:r>
              <a:rPr kumimoji="1" lang="zh-CN" altLang="en-US" sz="1000" dirty="0">
                <a:solidFill>
                  <a:schemeClr val="bg1"/>
                </a:solidFill>
                <a:latin typeface="微软雅黑" panose="020B0503020204020204" pitchFamily="34" charset="-122"/>
                <a:ea typeface="微软雅黑" panose="020B0503020204020204" pitchFamily="34" charset="-122"/>
              </a:rPr>
              <a:t>月</a:t>
            </a:r>
            <a:r>
              <a:rPr kumimoji="1" lang="en-US" altLang="zh-CN" sz="1000" dirty="0">
                <a:solidFill>
                  <a:schemeClr val="bg1"/>
                </a:solidFill>
                <a:latin typeface="微软雅黑" panose="020B0503020204020204" pitchFamily="34" charset="-122"/>
                <a:ea typeface="微软雅黑" panose="020B0503020204020204" pitchFamily="34" charset="-122"/>
              </a:rPr>
              <a:t>x</a:t>
            </a:r>
            <a:r>
              <a:rPr kumimoji="1" lang="zh-CN" altLang="en-US" sz="1000" dirty="0">
                <a:solidFill>
                  <a:schemeClr val="bg1"/>
                </a:solidFill>
                <a:latin typeface="微软雅黑" panose="020B0503020204020204" pitchFamily="34" charset="-122"/>
                <a:ea typeface="微软雅黑" panose="020B0503020204020204" pitchFamily="34" charset="-122"/>
              </a:rPr>
              <a:t>日</a:t>
            </a:r>
          </a:p>
        </p:txBody>
      </p:sp>
      <p:sp>
        <p:nvSpPr>
          <p:cNvPr id="4" name="文本框 158"/>
          <p:cNvSpPr txBox="1"/>
          <p:nvPr/>
        </p:nvSpPr>
        <p:spPr>
          <a:xfrm>
            <a:off x="4344110" y="2244697"/>
            <a:ext cx="4833579" cy="619665"/>
          </a:xfrm>
          <a:prstGeom prst="rect">
            <a:avLst/>
          </a:prstGeom>
          <a:noFill/>
        </p:spPr>
        <p:txBody>
          <a:bodyPr wrap="square" lIns="65032" tIns="32516" rIns="65032" bIns="32516" rtlCol="0">
            <a:spAutoFit/>
          </a:bodyPr>
          <a:lstStyle/>
          <a:p>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商务工作</a:t>
            </a:r>
            <a:r>
              <a:rPr kumimoji="1" lang="en-US" altLang="zh-CN" sz="3600" dirty="0">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5" name="文本框 159"/>
          <p:cNvSpPr txBox="1"/>
          <p:nvPr/>
        </p:nvSpPr>
        <p:spPr>
          <a:xfrm>
            <a:off x="4387424" y="2936298"/>
            <a:ext cx="3813300" cy="481165"/>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文本框 36"/>
          <p:cNvSpPr txBox="1"/>
          <p:nvPr/>
        </p:nvSpPr>
        <p:spPr>
          <a:xfrm>
            <a:off x="4344110" y="1553096"/>
            <a:ext cx="1054664" cy="619665"/>
          </a:xfrm>
          <a:prstGeom prst="rect">
            <a:avLst/>
          </a:prstGeom>
          <a:noFill/>
        </p:spPr>
        <p:txBody>
          <a:bodyPr wrap="none" lIns="65032" tIns="32516" rIns="65032" bIns="32516" rtlCol="0">
            <a:spAutoFit/>
          </a:bodyPr>
          <a:lstStyle/>
          <a:p>
            <a:r>
              <a:rPr kumimoji="1" lang="zh-CN" altLang="en-US" sz="3600" dirty="0" smtClean="0">
                <a:solidFill>
                  <a:schemeClr val="accent1"/>
                </a:solidFill>
                <a:latin typeface="微软雅黑" panose="020B0503020204020204" pitchFamily="34" charset="-122"/>
                <a:ea typeface="微软雅黑" panose="020B0503020204020204" pitchFamily="34" charset="-122"/>
              </a:rPr>
              <a:t>艺术</a:t>
            </a:r>
            <a:endParaRPr kumimoji="1" lang="zh-CN" altLang="en-US" sz="3600" dirty="0">
              <a:solidFill>
                <a:schemeClr val="accent1"/>
              </a:solidFill>
              <a:latin typeface="微软雅黑" panose="020B0503020204020204" pitchFamily="34" charset="-122"/>
              <a:ea typeface="微软雅黑" panose="020B0503020204020204" pitchFamily="34" charset="-122"/>
            </a:endParaRPr>
          </a:p>
        </p:txBody>
      </p:sp>
      <p:pic>
        <p:nvPicPr>
          <p:cNvPr id="2" name="你的笑颜 your 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259" y="791580"/>
            <a:ext cx="609600" cy="609600"/>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28791" y="1096380"/>
            <a:ext cx="3824869" cy="298921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anim calcmode="lin" valueType="num">
                                      <p:cBhvr>
                                        <p:cTn id="10" dur="1000" fill="hold"/>
                                        <p:tgtEl>
                                          <p:spTgt spid="8"/>
                                        </p:tgtEl>
                                        <p:attrNameLst>
                                          <p:attrName>ppt_x</p:attrName>
                                        </p:attrNameLst>
                                      </p:cBhvr>
                                      <p:tavLst>
                                        <p:tav tm="0">
                                          <p:val>
                                            <p:strVal val="#ppt_x"/>
                                          </p:val>
                                        </p:tav>
                                        <p:tav tm="100000">
                                          <p:val>
                                            <p:strVal val="#ppt_x"/>
                                          </p:val>
                                        </p:tav>
                                      </p:tavLst>
                                    </p:anim>
                                    <p:anim calcmode="lin" valueType="num">
                                      <p:cBhvr>
                                        <p:cTn id="11" dur="1000" fill="hold"/>
                                        <p:tgtEl>
                                          <p:spTgt spid="8"/>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2" fill="hold" grpId="0" nodeType="afterEffect">
                                  <p:stCondLst>
                                    <p:cond delay="0"/>
                                  </p:stCondLst>
                                  <p:iterate type="lt">
                                    <p:tmPct val="0"/>
                                  </p:iterate>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7"/>
                                        </p:tgtEl>
                                      </p:cBhvr>
                                    </p:animEffect>
                                    <p:animScale>
                                      <p:cBhvr>
                                        <p:cTn id="20" dur="250" autoRev="1" fill="hold"/>
                                        <p:tgtEl>
                                          <p:spTgt spid="7"/>
                                        </p:tgtEl>
                                      </p:cBhvr>
                                      <p:by x="105000" y="105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par>
                          <p:cTn id="29" fill="hold">
                            <p:stCondLst>
                              <p:cond delay="2900"/>
                            </p:stCondLst>
                            <p:childTnLst>
                              <p:par>
                                <p:cTn id="30" presetID="26" presetClass="emph" presetSubtype="0" fill="hold" grpId="1" nodeType="afterEffect">
                                  <p:stCondLst>
                                    <p:cond delay="0"/>
                                  </p:stCondLst>
                                  <p:iterate type="lt">
                                    <p:tmPct val="0"/>
                                  </p:iterate>
                                  <p:childTnLst>
                                    <p:animEffect transition="out" filter="fade">
                                      <p:cBhvr>
                                        <p:cTn id="31" dur="500" tmFilter="0, 0; .2, .5; .8, .5; 1, 0"/>
                                        <p:tgtEl>
                                          <p:spTgt spid="4"/>
                                        </p:tgtEl>
                                      </p:cBhvr>
                                    </p:animEffect>
                                    <p:animScale>
                                      <p:cBhvr>
                                        <p:cTn id="32" dur="250" autoRev="1" fill="hold"/>
                                        <p:tgtEl>
                                          <p:spTgt spid="4"/>
                                        </p:tgtEl>
                                      </p:cBhvr>
                                      <p:by x="105000" y="105000"/>
                                    </p:animScale>
                                  </p:childTnLst>
                                </p:cTn>
                              </p:par>
                            </p:childTnLst>
                          </p:cTn>
                        </p:par>
                        <p:par>
                          <p:cTn id="33" fill="hold">
                            <p:stCondLst>
                              <p:cond delay="34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p:stCondLst>
                              <p:cond delay="39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5"/>
                                        </p:tgtEl>
                                        <p:attrNameLst>
                                          <p:attrName>ppt_y</p:attrName>
                                        </p:attrNameLst>
                                      </p:cBhvr>
                                      <p:tavLst>
                                        <p:tav tm="0">
                                          <p:val>
                                            <p:strVal val="#ppt_y"/>
                                          </p:val>
                                        </p:tav>
                                        <p:tav tm="100000">
                                          <p:val>
                                            <p:strVal val="#ppt_y"/>
                                          </p:val>
                                        </p:tav>
                                      </p:tavLst>
                                    </p:anim>
                                    <p:anim calcmode="lin" valueType="num">
                                      <p:cBhvr>
                                        <p:cTn id="4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5" repeatCount="indefinite" fill="hold" display="0">
                  <p:stCondLst>
                    <p:cond delay="indefinite"/>
                  </p:stCondLst>
                  <p:endCondLst>
                    <p:cond evt="onStopAudio" delay="0">
                      <p:tgtEl>
                        <p:sldTgt/>
                      </p:tgtEl>
                    </p:cond>
                  </p:endCondLst>
                </p:cTn>
                <p:tgtEl>
                  <p:spTgt spid="2"/>
                </p:tgtEl>
              </p:cMediaNode>
            </p:audio>
          </p:childTnLst>
        </p:cTn>
      </p:par>
    </p:tnLst>
    <p:bldLst>
      <p:bldP spid="3" grpId="0" bldLvl="0" animBg="1"/>
      <p:bldP spid="4" grpId="0"/>
      <p:bldP spid="4" grpId="1"/>
      <p:bldP spid="5" grpId="0"/>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6"/>
          <p:cNvGrpSpPr/>
          <p:nvPr/>
        </p:nvGrpSpPr>
        <p:grpSpPr>
          <a:xfrm>
            <a:off x="3362276" y="-1098527"/>
            <a:ext cx="2373794" cy="2374527"/>
            <a:chOff x="1535154" y="1313269"/>
            <a:chExt cx="576064" cy="576064"/>
          </a:xfrm>
        </p:grpSpPr>
        <p:sp>
          <p:nvSpPr>
            <p:cNvPr id="63" name="椭圆 62"/>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4" name="椭圆 63"/>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3" name="组合 64"/>
          <p:cNvGrpSpPr/>
          <p:nvPr/>
        </p:nvGrpSpPr>
        <p:grpSpPr>
          <a:xfrm>
            <a:off x="3980691" y="87792"/>
            <a:ext cx="1148711" cy="770441"/>
            <a:chOff x="1749964" y="1632536"/>
            <a:chExt cx="1148711" cy="770203"/>
          </a:xfrm>
        </p:grpSpPr>
        <p:sp>
          <p:nvSpPr>
            <p:cNvPr id="66" name="文本框 1"/>
            <p:cNvSpPr txBox="1"/>
            <p:nvPr/>
          </p:nvSpPr>
          <p:spPr>
            <a:xfrm>
              <a:off x="1872651" y="1632536"/>
              <a:ext cx="891591" cy="461523"/>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目 录</a:t>
              </a:r>
            </a:p>
          </p:txBody>
        </p:sp>
        <p:sp>
          <p:nvSpPr>
            <p:cNvPr id="68" name="文本框 6"/>
            <p:cNvSpPr txBox="1"/>
            <p:nvPr/>
          </p:nvSpPr>
          <p:spPr>
            <a:xfrm>
              <a:off x="1749964" y="2095057"/>
              <a:ext cx="1148711" cy="307682"/>
            </a:xfrm>
            <a:prstGeom prst="rect">
              <a:avLst/>
            </a:prstGeom>
            <a:noFill/>
          </p:spPr>
          <p:txBody>
            <a:bodyPr vert="horz"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CONTENTS</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69" name="文本框 19"/>
          <p:cNvSpPr txBox="1"/>
          <p:nvPr/>
        </p:nvSpPr>
        <p:spPr>
          <a:xfrm flipH="1">
            <a:off x="2800934" y="4052794"/>
            <a:ext cx="1754114" cy="346249"/>
          </a:xfrm>
          <a:prstGeom prst="rect">
            <a:avLst/>
          </a:prstGeom>
          <a:noFill/>
        </p:spPr>
        <p:txBody>
          <a:bodyPr wrap="square" lIns="68580" tIns="34290" rIns="68580" bIns="34290" rtlCol="0">
            <a:spAutoFit/>
          </a:bodyPr>
          <a:lstStyle/>
          <a:p>
            <a:pPr algn="ctr" defTabSz="6858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产品运行</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28"/>
          <p:cNvSpPr txBox="1"/>
          <p:nvPr/>
        </p:nvSpPr>
        <p:spPr>
          <a:xfrm flipH="1">
            <a:off x="4692266" y="3315830"/>
            <a:ext cx="1754114" cy="346249"/>
          </a:xfrm>
          <a:prstGeom prst="rect">
            <a:avLst/>
          </a:prstGeom>
          <a:noFill/>
        </p:spPr>
        <p:txBody>
          <a:bodyPr wrap="square" lIns="68580" tIns="34290" rIns="68580" bIns="34290" rtlCol="0">
            <a:spAutoFit/>
          </a:bodyPr>
          <a:lstStyle/>
          <a:p>
            <a:pPr algn="ctr" defTabSz="6858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市场分析</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32"/>
          <p:cNvSpPr txBox="1"/>
          <p:nvPr/>
        </p:nvSpPr>
        <p:spPr>
          <a:xfrm flipH="1">
            <a:off x="6446380" y="4052794"/>
            <a:ext cx="1754114" cy="346249"/>
          </a:xfrm>
          <a:prstGeom prst="rect">
            <a:avLst/>
          </a:prstGeom>
          <a:noFill/>
        </p:spPr>
        <p:txBody>
          <a:bodyPr wrap="square" lIns="68580" tIns="34290" rIns="68580" bIns="34290" rtlCol="0">
            <a:spAutoFit/>
          </a:bodyPr>
          <a:lstStyle/>
          <a:p>
            <a:pPr algn="ctr" defTabSz="6858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投资回报</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15"/>
          <p:cNvSpPr txBox="1"/>
          <p:nvPr/>
        </p:nvSpPr>
        <p:spPr>
          <a:xfrm flipH="1">
            <a:off x="981894" y="3315830"/>
            <a:ext cx="1754114" cy="346249"/>
          </a:xfrm>
          <a:prstGeom prst="rect">
            <a:avLst/>
          </a:prstGeom>
          <a:noFill/>
        </p:spPr>
        <p:txBody>
          <a:bodyPr wrap="square" lIns="68580" tIns="34290" rIns="68580" bIns="34290" rtlCol="0">
            <a:spAutoFit/>
          </a:bodyPr>
          <a:lstStyle/>
          <a:p>
            <a:pPr algn="ctr" defTabSz="685800">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项目介绍</a:t>
            </a:r>
            <a:endParaRPr lang="zh-CN" altLang="en-US"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31"/>
          <p:cNvGrpSpPr/>
          <p:nvPr/>
        </p:nvGrpSpPr>
        <p:grpSpPr>
          <a:xfrm>
            <a:off x="1390898" y="2212393"/>
            <a:ext cx="936104" cy="936393"/>
            <a:chOff x="1390898" y="1419622"/>
            <a:chExt cx="936104" cy="936104"/>
          </a:xfrm>
        </p:grpSpPr>
        <p:grpSp>
          <p:nvGrpSpPr>
            <p:cNvPr id="5" name="组合 32"/>
            <p:cNvGrpSpPr/>
            <p:nvPr/>
          </p:nvGrpSpPr>
          <p:grpSpPr>
            <a:xfrm>
              <a:off x="1390898" y="1419622"/>
              <a:ext cx="936104" cy="936104"/>
              <a:chOff x="1535154" y="1313269"/>
              <a:chExt cx="576064" cy="576064"/>
            </a:xfrm>
          </p:grpSpPr>
          <p:sp>
            <p:nvSpPr>
              <p:cNvPr id="35" name="椭圆 34"/>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36" name="椭圆 35"/>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34" name="KSO_Shape"/>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6" name="组合 41"/>
          <p:cNvGrpSpPr/>
          <p:nvPr/>
        </p:nvGrpSpPr>
        <p:grpSpPr>
          <a:xfrm>
            <a:off x="5063306" y="2212393"/>
            <a:ext cx="936104" cy="936393"/>
            <a:chOff x="5063306" y="1419622"/>
            <a:chExt cx="936104" cy="936104"/>
          </a:xfrm>
        </p:grpSpPr>
        <p:grpSp>
          <p:nvGrpSpPr>
            <p:cNvPr id="7" name="组合 42"/>
            <p:cNvGrpSpPr/>
            <p:nvPr/>
          </p:nvGrpSpPr>
          <p:grpSpPr>
            <a:xfrm>
              <a:off x="5063306" y="1419622"/>
              <a:ext cx="936104" cy="93610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46" name="椭圆 45"/>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44" name="KSO_Shape"/>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8" name="组合 46"/>
          <p:cNvGrpSpPr/>
          <p:nvPr/>
        </p:nvGrpSpPr>
        <p:grpSpPr>
          <a:xfrm>
            <a:off x="6833877" y="2949357"/>
            <a:ext cx="936104" cy="936393"/>
            <a:chOff x="6833877" y="1419622"/>
            <a:chExt cx="936104" cy="936104"/>
          </a:xfrm>
        </p:grpSpPr>
        <p:grpSp>
          <p:nvGrpSpPr>
            <p:cNvPr id="9" name="组合 47"/>
            <p:cNvGrpSpPr/>
            <p:nvPr/>
          </p:nvGrpSpPr>
          <p:grpSpPr>
            <a:xfrm>
              <a:off x="6833877" y="1419622"/>
              <a:ext cx="936104" cy="936104"/>
              <a:chOff x="1535154" y="1313269"/>
              <a:chExt cx="576064" cy="576064"/>
            </a:xfrm>
          </p:grpSpPr>
          <p:sp>
            <p:nvSpPr>
              <p:cNvPr id="54" name="椭圆 53"/>
              <p:cNvSpPr>
                <a:spLocks noChangeAspect="1"/>
              </p:cNvSpPr>
              <p:nvPr/>
            </p:nvSpPr>
            <p:spPr>
              <a:xfrm>
                <a:off x="1535154" y="1313269"/>
                <a:ext cx="576064" cy="576064"/>
              </a:xfrm>
              <a:prstGeom prst="ellipse">
                <a:avLst/>
              </a:prstGeom>
              <a:noFill/>
              <a:ln w="19050" cap="flat">
                <a:solidFill>
                  <a:schemeClr val="accent2"/>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55" name="椭圆 54"/>
              <p:cNvSpPr>
                <a:spLocks noChangeAspect="1"/>
              </p:cNvSpPr>
              <p:nvPr/>
            </p:nvSpPr>
            <p:spPr>
              <a:xfrm>
                <a:off x="1572696" y="1350811"/>
                <a:ext cx="500981" cy="500981"/>
              </a:xfrm>
              <a:prstGeom prst="ellipse">
                <a:avLst/>
              </a:prstGeom>
              <a:solidFill>
                <a:schemeClr val="accent2"/>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grpSp>
          <p:nvGrpSpPr>
            <p:cNvPr id="10" name="组合 48"/>
            <p:cNvGrpSpPr/>
            <p:nvPr/>
          </p:nvGrpSpPr>
          <p:grpSpPr>
            <a:xfrm>
              <a:off x="7156002" y="1670292"/>
              <a:ext cx="346160" cy="418309"/>
              <a:chOff x="603250" y="1588"/>
              <a:chExt cx="715963" cy="865188"/>
            </a:xfrm>
            <a:solidFill>
              <a:schemeClr val="bg1"/>
            </a:solidFill>
          </p:grpSpPr>
          <p:sp>
            <p:nvSpPr>
              <p:cNvPr id="50"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1"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2"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3"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grpSp>
      </p:grpSp>
      <p:grpSp>
        <p:nvGrpSpPr>
          <p:cNvPr id="11" name="组合 36"/>
          <p:cNvGrpSpPr/>
          <p:nvPr/>
        </p:nvGrpSpPr>
        <p:grpSpPr>
          <a:xfrm>
            <a:off x="3191098" y="2949357"/>
            <a:ext cx="936104" cy="936393"/>
            <a:chOff x="3191098" y="1419622"/>
            <a:chExt cx="936104" cy="936104"/>
          </a:xfrm>
        </p:grpSpPr>
        <p:grpSp>
          <p:nvGrpSpPr>
            <p:cNvPr id="12" name="组合 37"/>
            <p:cNvGrpSpPr/>
            <p:nvPr/>
          </p:nvGrpSpPr>
          <p:grpSpPr>
            <a:xfrm>
              <a:off x="3191098" y="1419622"/>
              <a:ext cx="936104" cy="936104"/>
              <a:chOff x="1535154" y="1313269"/>
              <a:chExt cx="576064" cy="576064"/>
            </a:xfrm>
          </p:grpSpPr>
          <p:sp>
            <p:nvSpPr>
              <p:cNvPr id="40" name="椭圆 39"/>
              <p:cNvSpPr>
                <a:spLocks noChangeAspect="1"/>
              </p:cNvSpPr>
              <p:nvPr/>
            </p:nvSpPr>
            <p:spPr>
              <a:xfrm>
                <a:off x="1535154" y="1313269"/>
                <a:ext cx="576064" cy="576064"/>
              </a:xfrm>
              <a:prstGeom prst="ellipse">
                <a:avLst/>
              </a:prstGeom>
              <a:noFill/>
              <a:ln w="19050" cap="flat">
                <a:solidFill>
                  <a:schemeClr val="accent2"/>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41" name="椭圆 40"/>
              <p:cNvSpPr>
                <a:spLocks noChangeAspect="1"/>
              </p:cNvSpPr>
              <p:nvPr/>
            </p:nvSpPr>
            <p:spPr>
              <a:xfrm>
                <a:off x="1572696" y="1350811"/>
                <a:ext cx="500981" cy="500981"/>
              </a:xfrm>
              <a:prstGeom prst="ellipse">
                <a:avLst/>
              </a:prstGeom>
              <a:solidFill>
                <a:schemeClr val="accent2"/>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39" name="KSO_Shape"/>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28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strVal val="4/3*#ppt_w"/>
                                          </p:val>
                                        </p:tav>
                                        <p:tav tm="100000">
                                          <p:val>
                                            <p:strVal val="#ppt_w"/>
                                          </p:val>
                                        </p:tav>
                                      </p:tavLst>
                                    </p:anim>
                                    <p:anim calcmode="lin" valueType="num">
                                      <p:cBhvr>
                                        <p:cTn id="21" dur="500" fill="hold"/>
                                        <p:tgtEl>
                                          <p:spTgt spid="4"/>
                                        </p:tgtEl>
                                        <p:attrNameLst>
                                          <p:attrName>ppt_h</p:attrName>
                                        </p:attrNameLst>
                                      </p:cBhvr>
                                      <p:tavLst>
                                        <p:tav tm="0">
                                          <p:val>
                                            <p:strVal val="4/3*#ppt_h"/>
                                          </p:val>
                                        </p:tav>
                                        <p:tav tm="100000">
                                          <p:val>
                                            <p:strVal val="#ppt_h"/>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400" fill="hold"/>
                                        <p:tgtEl>
                                          <p:spTgt spid="72"/>
                                        </p:tgtEl>
                                        <p:attrNameLst>
                                          <p:attrName>ppt_x</p:attrName>
                                        </p:attrNameLst>
                                      </p:cBhvr>
                                      <p:tavLst>
                                        <p:tav tm="0">
                                          <p:val>
                                            <p:strVal val="#ppt_x"/>
                                          </p:val>
                                        </p:tav>
                                        <p:tav tm="100000">
                                          <p:val>
                                            <p:strVal val="#ppt_x"/>
                                          </p:val>
                                        </p:tav>
                                      </p:tavLst>
                                    </p:anim>
                                    <p:anim calcmode="lin" valueType="num">
                                      <p:cBhvr additive="base">
                                        <p:cTn id="25" dur="400" fill="hold"/>
                                        <p:tgtEl>
                                          <p:spTgt spid="72"/>
                                        </p:tgtEl>
                                        <p:attrNameLst>
                                          <p:attrName>ppt_y</p:attrName>
                                        </p:attrNameLst>
                                      </p:cBhvr>
                                      <p:tavLst>
                                        <p:tav tm="0">
                                          <p:val>
                                            <p:strVal val="1+#ppt_h/2"/>
                                          </p:val>
                                        </p:tav>
                                        <p:tav tm="100000">
                                          <p:val>
                                            <p:strVal val="#ppt_y"/>
                                          </p:val>
                                        </p:tav>
                                      </p:tavLst>
                                    </p:anim>
                                  </p:childTnLst>
                                </p:cTn>
                              </p:par>
                              <p:par>
                                <p:cTn id="26" presetID="23" presetClass="entr" presetSubtype="288" fill="hold" nodeType="withEffect">
                                  <p:stCondLst>
                                    <p:cond delay="5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strVal val="4/3*#ppt_w"/>
                                          </p:val>
                                        </p:tav>
                                        <p:tav tm="100000">
                                          <p:val>
                                            <p:strVal val="#ppt_w"/>
                                          </p:val>
                                        </p:tav>
                                      </p:tavLst>
                                    </p:anim>
                                    <p:anim calcmode="lin" valueType="num">
                                      <p:cBhvr>
                                        <p:cTn id="29" dur="500" fill="hold"/>
                                        <p:tgtEl>
                                          <p:spTgt spid="11"/>
                                        </p:tgtEl>
                                        <p:attrNameLst>
                                          <p:attrName>ppt_h</p:attrName>
                                        </p:attrNameLst>
                                      </p:cBhvr>
                                      <p:tavLst>
                                        <p:tav tm="0">
                                          <p:val>
                                            <p:strVal val="4/3*#ppt_h"/>
                                          </p:val>
                                        </p:tav>
                                        <p:tav tm="100000">
                                          <p:val>
                                            <p:strVal val="#ppt_h"/>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400" fill="hold"/>
                                        <p:tgtEl>
                                          <p:spTgt spid="69"/>
                                        </p:tgtEl>
                                        <p:attrNameLst>
                                          <p:attrName>ppt_x</p:attrName>
                                        </p:attrNameLst>
                                      </p:cBhvr>
                                      <p:tavLst>
                                        <p:tav tm="0">
                                          <p:val>
                                            <p:strVal val="#ppt_x"/>
                                          </p:val>
                                        </p:tav>
                                        <p:tav tm="100000">
                                          <p:val>
                                            <p:strVal val="#ppt_x"/>
                                          </p:val>
                                        </p:tav>
                                      </p:tavLst>
                                    </p:anim>
                                    <p:anim calcmode="lin" valueType="num">
                                      <p:cBhvr additive="base">
                                        <p:cTn id="33" dur="400" fill="hold"/>
                                        <p:tgtEl>
                                          <p:spTgt spid="69"/>
                                        </p:tgtEl>
                                        <p:attrNameLst>
                                          <p:attrName>ppt_y</p:attrName>
                                        </p:attrNameLst>
                                      </p:cBhvr>
                                      <p:tavLst>
                                        <p:tav tm="0">
                                          <p:val>
                                            <p:strVal val="1+#ppt_h/2"/>
                                          </p:val>
                                        </p:tav>
                                        <p:tav tm="100000">
                                          <p:val>
                                            <p:strVal val="#ppt_y"/>
                                          </p:val>
                                        </p:tav>
                                      </p:tavLst>
                                    </p:anim>
                                  </p:childTnLst>
                                </p:cTn>
                              </p:par>
                              <p:par>
                                <p:cTn id="34" presetID="23" presetClass="entr" presetSubtype="288" fill="hold" nodeType="withEffect">
                                  <p:stCondLst>
                                    <p:cond delay="100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strVal val="4/3*#ppt_w"/>
                                          </p:val>
                                        </p:tav>
                                        <p:tav tm="100000">
                                          <p:val>
                                            <p:strVal val="#ppt_w"/>
                                          </p:val>
                                        </p:tav>
                                      </p:tavLst>
                                    </p:anim>
                                    <p:anim calcmode="lin" valueType="num">
                                      <p:cBhvr>
                                        <p:cTn id="37" dur="500" fill="hold"/>
                                        <p:tgtEl>
                                          <p:spTgt spid="6"/>
                                        </p:tgtEl>
                                        <p:attrNameLst>
                                          <p:attrName>ppt_h</p:attrName>
                                        </p:attrNameLst>
                                      </p:cBhvr>
                                      <p:tavLst>
                                        <p:tav tm="0">
                                          <p:val>
                                            <p:strVal val="4/3*#ppt_h"/>
                                          </p:val>
                                        </p:tav>
                                        <p:tav tm="100000">
                                          <p:val>
                                            <p:strVal val="#ppt_h"/>
                                          </p:val>
                                        </p:tav>
                                      </p:tavLst>
                                    </p:anim>
                                  </p:childTnLst>
                                </p:cTn>
                              </p:par>
                              <p:par>
                                <p:cTn id="38" presetID="2" presetClass="entr" presetSubtype="4" fill="hold" grpId="0" nodeType="withEffect">
                                  <p:stCondLst>
                                    <p:cond delay="125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400" fill="hold"/>
                                        <p:tgtEl>
                                          <p:spTgt spid="70"/>
                                        </p:tgtEl>
                                        <p:attrNameLst>
                                          <p:attrName>ppt_x</p:attrName>
                                        </p:attrNameLst>
                                      </p:cBhvr>
                                      <p:tavLst>
                                        <p:tav tm="0">
                                          <p:val>
                                            <p:strVal val="#ppt_x"/>
                                          </p:val>
                                        </p:tav>
                                        <p:tav tm="100000">
                                          <p:val>
                                            <p:strVal val="#ppt_x"/>
                                          </p:val>
                                        </p:tav>
                                      </p:tavLst>
                                    </p:anim>
                                    <p:anim calcmode="lin" valueType="num">
                                      <p:cBhvr additive="base">
                                        <p:cTn id="41" dur="400" fill="hold"/>
                                        <p:tgtEl>
                                          <p:spTgt spid="70"/>
                                        </p:tgtEl>
                                        <p:attrNameLst>
                                          <p:attrName>ppt_y</p:attrName>
                                        </p:attrNameLst>
                                      </p:cBhvr>
                                      <p:tavLst>
                                        <p:tav tm="0">
                                          <p:val>
                                            <p:strVal val="1+#ppt_h/2"/>
                                          </p:val>
                                        </p:tav>
                                        <p:tav tm="100000">
                                          <p:val>
                                            <p:strVal val="#ppt_y"/>
                                          </p:val>
                                        </p:tav>
                                      </p:tavLst>
                                    </p:anim>
                                  </p:childTnLst>
                                </p:cTn>
                              </p:par>
                              <p:par>
                                <p:cTn id="42" presetID="23" presetClass="entr" presetSubtype="288" fill="hold" nodeType="withEffect">
                                  <p:stCondLst>
                                    <p:cond delay="150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strVal val="4/3*#ppt_w"/>
                                          </p:val>
                                        </p:tav>
                                        <p:tav tm="100000">
                                          <p:val>
                                            <p:strVal val="#ppt_w"/>
                                          </p:val>
                                        </p:tav>
                                      </p:tavLst>
                                    </p:anim>
                                    <p:anim calcmode="lin" valueType="num">
                                      <p:cBhvr>
                                        <p:cTn id="45" dur="500" fill="hold"/>
                                        <p:tgtEl>
                                          <p:spTgt spid="8"/>
                                        </p:tgtEl>
                                        <p:attrNameLst>
                                          <p:attrName>ppt_h</p:attrName>
                                        </p:attrNameLst>
                                      </p:cBhvr>
                                      <p:tavLst>
                                        <p:tav tm="0">
                                          <p:val>
                                            <p:strVal val="4/3*#ppt_h"/>
                                          </p:val>
                                        </p:tav>
                                        <p:tav tm="100000">
                                          <p:val>
                                            <p:strVal val="#ppt_h"/>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400" fill="hold"/>
                                        <p:tgtEl>
                                          <p:spTgt spid="71"/>
                                        </p:tgtEl>
                                        <p:attrNameLst>
                                          <p:attrName>ppt_x</p:attrName>
                                        </p:attrNameLst>
                                      </p:cBhvr>
                                      <p:tavLst>
                                        <p:tav tm="0">
                                          <p:val>
                                            <p:strVal val="#ppt_x"/>
                                          </p:val>
                                        </p:tav>
                                        <p:tav tm="100000">
                                          <p:val>
                                            <p:strVal val="#ppt_x"/>
                                          </p:val>
                                        </p:tav>
                                      </p:tavLst>
                                    </p:anim>
                                    <p:anim calcmode="lin" valueType="num">
                                      <p:cBhvr additive="base">
                                        <p:cTn id="49" dur="4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4" name="组合 25"/>
          <p:cNvGrpSpPr/>
          <p:nvPr/>
        </p:nvGrpSpPr>
        <p:grpSpPr bwMode="auto">
          <a:xfrm>
            <a:off x="3391783"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项目介绍</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148212"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148212"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299984"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299984"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822307" y="1312779"/>
            <a:ext cx="936104" cy="936393"/>
            <a:chOff x="1390898" y="2212393"/>
            <a:chExt cx="936104" cy="936393"/>
          </a:xfrm>
        </p:grpSpPr>
        <p:grpSp>
          <p:nvGrpSpPr>
            <p:cNvPr id="15" name="组合 32"/>
            <p:cNvGrpSpPr/>
            <p:nvPr/>
          </p:nvGrpSpPr>
          <p:grpSpPr>
            <a:xfrm>
              <a:off x="1390898" y="2212393"/>
              <a:ext cx="936104" cy="936393"/>
              <a:chOff x="1535154" y="1313269"/>
              <a:chExt cx="576064" cy="576064"/>
            </a:xfrm>
          </p:grpSpPr>
          <p:sp>
            <p:nvSpPr>
              <p:cNvPr id="19" name="椭圆 18"/>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20" name="椭圆 19"/>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21" name="文本框 61"/>
            <p:cNvSpPr txBox="1">
              <a:spLocks noChangeArrowheads="1"/>
            </p:cNvSpPr>
            <p:nvPr/>
          </p:nvSpPr>
          <p:spPr bwMode="auto">
            <a:xfrm>
              <a:off x="1533149" y="2338059"/>
              <a:ext cx="692785" cy="64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01</a:t>
              </a:r>
              <a:endParaRPr lang="zh-CN" altLang="en-US" sz="3600" dirty="0">
                <a:solidFill>
                  <a:schemeClr val="bg1">
                    <a:lumMod val="95000"/>
                  </a:schemeClr>
                </a:solidFill>
                <a:latin typeface="华文细黑" pitchFamily="2" charset="-122"/>
                <a:ea typeface="华文细黑"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600" fill="hold"/>
                                        <p:tgtEl>
                                          <p:spTgt spid="29"/>
                                        </p:tgtEl>
                                        <p:attrNameLst>
                                          <p:attrName>ppt_x</p:attrName>
                                        </p:attrNameLst>
                                      </p:cBhvr>
                                      <p:tavLst>
                                        <p:tav tm="0">
                                          <p:val>
                                            <p:strVal val="0-#ppt_w/2"/>
                                          </p:val>
                                        </p:tav>
                                        <p:tav tm="100000">
                                          <p:val>
                                            <p:strVal val="#ppt_x"/>
                                          </p:val>
                                        </p:tav>
                                      </p:tavLst>
                                    </p:anim>
                                    <p:anim calcmode="lin" valueType="num">
                                      <p:cBhvr additive="base">
                                        <p:cTn id="19" dur="6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600" fill="hold"/>
                                        <p:tgtEl>
                                          <p:spTgt spid="30"/>
                                        </p:tgtEl>
                                        <p:attrNameLst>
                                          <p:attrName>ppt_x</p:attrName>
                                        </p:attrNameLst>
                                      </p:cBhvr>
                                      <p:tavLst>
                                        <p:tav tm="0">
                                          <p:val>
                                            <p:strVal val="0-#ppt_w/2"/>
                                          </p:val>
                                        </p:tav>
                                        <p:tav tm="100000">
                                          <p:val>
                                            <p:strVal val="#ppt_x"/>
                                          </p:val>
                                        </p:tav>
                                      </p:tavLst>
                                    </p:anim>
                                    <p:anim calcmode="lin" valueType="num">
                                      <p:cBhvr additive="base">
                                        <p:cTn id="23" dur="6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600" fill="hold"/>
                                        <p:tgtEl>
                                          <p:spTgt spid="31"/>
                                        </p:tgtEl>
                                        <p:attrNameLst>
                                          <p:attrName>ppt_x</p:attrName>
                                        </p:attrNameLst>
                                      </p:cBhvr>
                                      <p:tavLst>
                                        <p:tav tm="0">
                                          <p:val>
                                            <p:strVal val="0-#ppt_w/2"/>
                                          </p:val>
                                        </p:tav>
                                        <p:tav tm="100000">
                                          <p:val>
                                            <p:strVal val="#ppt_x"/>
                                          </p:val>
                                        </p:tav>
                                      </p:tavLst>
                                    </p:anim>
                                    <p:anim calcmode="lin" valueType="num">
                                      <p:cBhvr additive="base">
                                        <p:cTn id="27" dur="6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fill="hold"/>
                                        <p:tgtEl>
                                          <p:spTgt spid="32"/>
                                        </p:tgtEl>
                                        <p:attrNameLst>
                                          <p:attrName>ppt_x</p:attrName>
                                        </p:attrNameLst>
                                      </p:cBhvr>
                                      <p:tavLst>
                                        <p:tav tm="0">
                                          <p:val>
                                            <p:strVal val="0-#ppt_w/2"/>
                                          </p:val>
                                        </p:tav>
                                        <p:tav tm="100000">
                                          <p:val>
                                            <p:strVal val="#ppt_x"/>
                                          </p:val>
                                        </p:tav>
                                      </p:tavLst>
                                    </p:anim>
                                    <p:anim calcmode="lin" valueType="num">
                                      <p:cBhvr additive="base">
                                        <p:cTn id="31"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513166" y="2685084"/>
            <a:ext cx="719906" cy="72022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752265" y="3435527"/>
            <a:ext cx="719906" cy="7202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943672" y="1940261"/>
            <a:ext cx="719906" cy="72022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188513" y="2757677"/>
            <a:ext cx="719906" cy="720222"/>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5"/>
          <p:cNvSpPr/>
          <p:nvPr/>
        </p:nvSpPr>
        <p:spPr>
          <a:xfrm>
            <a:off x="1144977" y="2345259"/>
            <a:ext cx="1769671" cy="332259"/>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39" name="椭圆 5"/>
          <p:cNvSpPr/>
          <p:nvPr/>
        </p:nvSpPr>
        <p:spPr>
          <a:xfrm>
            <a:off x="2914647" y="2699590"/>
            <a:ext cx="1769671" cy="332259"/>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40" name="椭圆 5"/>
          <p:cNvSpPr/>
          <p:nvPr/>
        </p:nvSpPr>
        <p:spPr>
          <a:xfrm>
            <a:off x="4711150" y="3050979"/>
            <a:ext cx="1769671" cy="332259"/>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46" name="椭圆 5"/>
          <p:cNvSpPr/>
          <p:nvPr/>
        </p:nvSpPr>
        <p:spPr>
          <a:xfrm>
            <a:off x="6480820" y="3463381"/>
            <a:ext cx="1769671" cy="332259"/>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47" name="TextBox 46"/>
          <p:cNvSpPr txBox="1"/>
          <p:nvPr/>
        </p:nvSpPr>
        <p:spPr>
          <a:xfrm>
            <a:off x="1072415" y="1899246"/>
            <a:ext cx="1338810" cy="369324"/>
          </a:xfrm>
          <a:prstGeom prst="rect">
            <a:avLst/>
          </a:prstGeom>
          <a:noFill/>
          <a:ln>
            <a:noFill/>
          </a:ln>
        </p:spPr>
        <p:txBody>
          <a:bodyPr wrap="none" lIns="91431" tIns="45716" rIns="91431" bIns="4571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点击添加文字内容，内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容简要详尽。</a:t>
            </a:r>
          </a:p>
        </p:txBody>
      </p:sp>
      <p:sp>
        <p:nvSpPr>
          <p:cNvPr id="48" name="TextBox 47"/>
          <p:cNvSpPr txBox="1"/>
          <p:nvPr/>
        </p:nvSpPr>
        <p:spPr>
          <a:xfrm>
            <a:off x="2842086" y="3031850"/>
            <a:ext cx="1338810" cy="369324"/>
          </a:xfrm>
          <a:prstGeom prst="rect">
            <a:avLst/>
          </a:prstGeom>
          <a:noFill/>
          <a:ln>
            <a:noFill/>
          </a:ln>
        </p:spPr>
        <p:txBody>
          <a:bodyPr wrap="none" lIns="91431" tIns="45716" rIns="91431" bIns="4571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点击添加文字内容，内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容简要详尽。</a:t>
            </a:r>
          </a:p>
        </p:txBody>
      </p:sp>
      <p:sp>
        <p:nvSpPr>
          <p:cNvPr id="49" name="TextBox 48"/>
          <p:cNvSpPr txBox="1"/>
          <p:nvPr/>
        </p:nvSpPr>
        <p:spPr>
          <a:xfrm>
            <a:off x="4626269" y="2610115"/>
            <a:ext cx="1338810" cy="369324"/>
          </a:xfrm>
          <a:prstGeom prst="rect">
            <a:avLst/>
          </a:prstGeom>
          <a:noFill/>
          <a:ln>
            <a:noFill/>
          </a:ln>
        </p:spPr>
        <p:txBody>
          <a:bodyPr wrap="none" lIns="91431" tIns="45716" rIns="91431" bIns="4571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点击添加文字内容，内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容简要详尽。</a:t>
            </a:r>
          </a:p>
        </p:txBody>
      </p:sp>
      <p:sp>
        <p:nvSpPr>
          <p:cNvPr id="50" name="TextBox 49"/>
          <p:cNvSpPr txBox="1"/>
          <p:nvPr/>
        </p:nvSpPr>
        <p:spPr>
          <a:xfrm>
            <a:off x="6393035" y="3776950"/>
            <a:ext cx="1338810" cy="369324"/>
          </a:xfrm>
          <a:prstGeom prst="rect">
            <a:avLst/>
          </a:prstGeom>
          <a:noFill/>
          <a:ln>
            <a:noFill/>
          </a:ln>
        </p:spPr>
        <p:txBody>
          <a:bodyPr wrap="none" lIns="91431" tIns="45716" rIns="91431" bIns="4571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点击添加文字内容，内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容简要详尽。</a:t>
            </a:r>
          </a:p>
        </p:txBody>
      </p:sp>
      <p:sp>
        <p:nvSpPr>
          <p:cNvPr id="51" name="TextBox 50"/>
          <p:cNvSpPr txBox="1"/>
          <p:nvPr/>
        </p:nvSpPr>
        <p:spPr>
          <a:xfrm>
            <a:off x="9606162" y="6206105"/>
            <a:ext cx="1620938" cy="523212"/>
          </a:xfrm>
          <a:prstGeom prst="rect">
            <a:avLst/>
          </a:prstGeom>
          <a:noFill/>
        </p:spPr>
        <p:txBody>
          <a:bodyPr wrap="none" lIns="91431" tIns="45716" rIns="91431" bIns="45716"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down)">
                                      <p:cBhvr>
                                        <p:cTn id="33" dur="500"/>
                                        <p:tgtEl>
                                          <p:spTgt spid="49"/>
                                        </p:tgtEl>
                                      </p:cBhvr>
                                    </p:animEffect>
                                  </p:childTnLst>
                                </p:cTn>
                              </p:par>
                              <p:par>
                                <p:cTn id="34" presetID="22" presetClass="entr" presetSubtype="1"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p:bldP spid="48"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81848" y="1269801"/>
            <a:ext cx="2540481" cy="2540074"/>
            <a:chOff x="4642306" y="2163198"/>
            <a:chExt cx="3572551" cy="3570877"/>
          </a:xfrm>
        </p:grpSpPr>
        <p:sp>
          <p:nvSpPr>
            <p:cNvPr id="30722" name="Freeform 5"/>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accent1"/>
            </a:solidFill>
            <a:ln>
              <a:noFill/>
            </a:ln>
          </p:spPr>
          <p:txBody>
            <a:bodyPr/>
            <a:lstStyle/>
            <a:p>
              <a:endParaRPr lang="zh-CN" altLang="en-US" sz="1280"/>
            </a:p>
          </p:txBody>
        </p:sp>
        <p:sp>
          <p:nvSpPr>
            <p:cNvPr id="30723" name="Freeform 6"/>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accent2"/>
            </a:solidFill>
            <a:ln>
              <a:noFill/>
            </a:ln>
          </p:spPr>
          <p:txBody>
            <a:bodyPr/>
            <a:lstStyle/>
            <a:p>
              <a:endParaRPr lang="zh-CN" altLang="en-US" sz="1280"/>
            </a:p>
          </p:txBody>
        </p:sp>
        <p:sp>
          <p:nvSpPr>
            <p:cNvPr id="30724" name="Freeform 7"/>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accent1"/>
            </a:solidFill>
            <a:ln>
              <a:noFill/>
            </a:ln>
          </p:spPr>
          <p:txBody>
            <a:bodyPr/>
            <a:lstStyle/>
            <a:p>
              <a:endParaRPr lang="zh-CN" altLang="en-US" sz="1280"/>
            </a:p>
          </p:txBody>
        </p:sp>
        <p:sp>
          <p:nvSpPr>
            <p:cNvPr id="30725" name="Freeform 8"/>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accent2"/>
            </a:solidFill>
            <a:ln>
              <a:noFill/>
            </a:ln>
          </p:spPr>
          <p:txBody>
            <a:bodyPr/>
            <a:lstStyle/>
            <a:p>
              <a:endParaRPr lang="zh-CN" altLang="en-US" sz="1280"/>
            </a:p>
          </p:txBody>
        </p:sp>
      </p:grpSp>
      <p:sp>
        <p:nvSpPr>
          <p:cNvPr id="30726" name="矩形 24"/>
          <p:cNvSpPr>
            <a:spLocks noChangeArrowheads="1"/>
          </p:cNvSpPr>
          <p:nvPr/>
        </p:nvSpPr>
        <p:spPr bwMode="auto">
          <a:xfrm>
            <a:off x="3579466" y="1522260"/>
            <a:ext cx="43152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404469" y="1460336"/>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352088" y="3290666"/>
            <a:ext cx="471604"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547322" y="3231124"/>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673876"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07582"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6233428"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267134"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73876"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707582"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6233428"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267134"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输入文字信息</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txBox="1"/>
          <p:nvPr/>
        </p:nvSpPr>
        <p:spPr>
          <a:xfrm>
            <a:off x="550069" y="219144"/>
            <a:ext cx="2659856" cy="51310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solidFill>
                  <a:schemeClr val="bg1"/>
                </a:solidFill>
                <a:latin typeface="微软雅黑" panose="020B0503020204020204" pitchFamily="34" charset="-122"/>
                <a:ea typeface="微软雅黑" panose="020B0503020204020204" pitchFamily="34" charset="-122"/>
              </a:rPr>
              <a:t>完成项目之二</a:t>
            </a:r>
          </a:p>
        </p:txBody>
      </p:sp>
      <p:sp>
        <p:nvSpPr>
          <p:cNvPr id="23" name="矩形 6"/>
          <p:cNvSpPr/>
          <p:nvPr/>
        </p:nvSpPr>
        <p:spPr bwMode="auto">
          <a:xfrm>
            <a:off x="899666" y="1059909"/>
            <a:ext cx="2513012" cy="2144530"/>
          </a:xfrm>
          <a:prstGeom prst="diamond">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solidFill>
              <a:schemeClr val="bg1"/>
            </a:solidFill>
            <a:miter lim="800000"/>
          </a:ln>
          <a:effectLst/>
        </p:spPr>
        <p:txBody>
          <a:bodyPr anchor="ctr"/>
          <a:lstStyle/>
          <a:p>
            <a:endParaRPr lang="zh-CN" altLang="en-US"/>
          </a:p>
        </p:txBody>
      </p:sp>
      <p:sp>
        <p:nvSpPr>
          <p:cNvPr id="24" name="矩形 6"/>
          <p:cNvSpPr/>
          <p:nvPr/>
        </p:nvSpPr>
        <p:spPr bwMode="auto">
          <a:xfrm>
            <a:off x="2582780" y="1059909"/>
            <a:ext cx="2511425" cy="2144530"/>
          </a:xfrm>
          <a:prstGeom prst="diamond">
            <a:avLst/>
          </a:prstGeom>
          <a:blipFill dpi="0" rotWithShape="1">
            <a:blip r:embed="rId4"/>
            <a:srcRect/>
            <a:stretch>
              <a:fillRect/>
            </a:stretch>
          </a:blipFill>
          <a:ln w="25400" cap="flat" cmpd="sng">
            <a:solidFill>
              <a:schemeClr val="bg1"/>
            </a:solidFill>
            <a:miter lim="800000"/>
          </a:ln>
          <a:effectLst/>
        </p:spPr>
        <p:txBody>
          <a:bodyPr anchor="ctr"/>
          <a:lstStyle/>
          <a:p>
            <a:endParaRPr lang="zh-CN" altLang="en-US"/>
          </a:p>
        </p:txBody>
      </p:sp>
      <p:sp>
        <p:nvSpPr>
          <p:cNvPr id="25" name="矩形 6"/>
          <p:cNvSpPr/>
          <p:nvPr/>
        </p:nvSpPr>
        <p:spPr bwMode="auto">
          <a:xfrm>
            <a:off x="4264306" y="1059909"/>
            <a:ext cx="2513013" cy="2144530"/>
          </a:xfrm>
          <a:prstGeom prst="diamond">
            <a:avLst/>
          </a:prstGeom>
          <a:blipFill dpi="0" rotWithShape="1">
            <a:blip r:embed="rId5"/>
            <a:srcRect/>
            <a:stretch>
              <a:fillRect/>
            </a:stretch>
          </a:blipFill>
          <a:ln w="25400" cap="flat" cmpd="sng">
            <a:solidFill>
              <a:schemeClr val="bg1"/>
            </a:solidFill>
            <a:miter lim="800000"/>
          </a:ln>
          <a:effectLst/>
        </p:spPr>
        <p:txBody>
          <a:bodyPr anchor="ctr"/>
          <a:lstStyle/>
          <a:p>
            <a:endParaRPr lang="zh-CN" altLang="en-US"/>
          </a:p>
        </p:txBody>
      </p:sp>
      <p:sp>
        <p:nvSpPr>
          <p:cNvPr id="26" name="矩形 6"/>
          <p:cNvSpPr/>
          <p:nvPr/>
        </p:nvSpPr>
        <p:spPr bwMode="auto">
          <a:xfrm>
            <a:off x="5947420" y="1059909"/>
            <a:ext cx="2513012" cy="2144530"/>
          </a:xfrm>
          <a:prstGeom prst="diamond">
            <a:avLst/>
          </a:prstGeom>
          <a:blipFill dpi="0" rotWithShape="1">
            <a:blip r:embed="rId6"/>
            <a:srcRect/>
            <a:stretch>
              <a:fillRect/>
            </a:stretch>
          </a:blipFill>
          <a:ln w="25400" cap="flat" cmpd="sng">
            <a:solidFill>
              <a:schemeClr val="bg1"/>
            </a:solidFill>
            <a:miter lim="800000"/>
          </a:ln>
          <a:effectLst/>
        </p:spPr>
        <p:txBody>
          <a:bodyPr anchor="ctr"/>
          <a:lstStyle/>
          <a:p>
            <a:endParaRPr lang="zh-CN" altLang="en-US"/>
          </a:p>
        </p:txBody>
      </p:sp>
      <p:sp>
        <p:nvSpPr>
          <p:cNvPr id="27" name="文本框 7"/>
          <p:cNvSpPr txBox="1">
            <a:spLocks noChangeArrowheads="1"/>
          </p:cNvSpPr>
          <p:nvPr/>
        </p:nvSpPr>
        <p:spPr bwMode="auto">
          <a:xfrm>
            <a:off x="82639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p>
        </p:txBody>
      </p:sp>
      <p:sp>
        <p:nvSpPr>
          <p:cNvPr id="38" name="文本框 7"/>
          <p:cNvSpPr txBox="1">
            <a:spLocks noChangeArrowheads="1"/>
          </p:cNvSpPr>
          <p:nvPr/>
        </p:nvSpPr>
        <p:spPr bwMode="auto">
          <a:xfrm>
            <a:off x="2746603"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p>
        </p:txBody>
      </p:sp>
      <p:sp>
        <p:nvSpPr>
          <p:cNvPr id="39" name="文本框 7"/>
          <p:cNvSpPr txBox="1">
            <a:spLocks noChangeArrowheads="1"/>
          </p:cNvSpPr>
          <p:nvPr/>
        </p:nvSpPr>
        <p:spPr bwMode="auto">
          <a:xfrm>
            <a:off x="4666816"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p>
        </p:txBody>
      </p:sp>
      <p:sp>
        <p:nvSpPr>
          <p:cNvPr id="40" name="文本框 7"/>
          <p:cNvSpPr txBox="1">
            <a:spLocks noChangeArrowheads="1"/>
          </p:cNvSpPr>
          <p:nvPr/>
        </p:nvSpPr>
        <p:spPr bwMode="auto">
          <a:xfrm>
            <a:off x="658703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by="(-#ppt_w*2)" calcmode="lin" valueType="num">
                                      <p:cBhvr rctx="PPT">
                                        <p:cTn id="7" dur="500" autoRev="1" fill="hold">
                                          <p:stCondLst>
                                            <p:cond delay="0"/>
                                          </p:stCondLst>
                                        </p:cTn>
                                        <p:tgtEl>
                                          <p:spTgt spid="22"/>
                                        </p:tgtEl>
                                        <p:attrNameLst>
                                          <p:attrName>ppt_w</p:attrName>
                                        </p:attrNameLst>
                                      </p:cBhvr>
                                    </p:anim>
                                    <p:anim by="(#ppt_w*0.50)" calcmode="lin" valueType="num">
                                      <p:cBhvr>
                                        <p:cTn id="8" dur="500" decel="50000" autoRev="1" fill="hold">
                                          <p:stCondLst>
                                            <p:cond delay="0"/>
                                          </p:stCondLst>
                                        </p:cTn>
                                        <p:tgtEl>
                                          <p:spTgt spid="22"/>
                                        </p:tgtEl>
                                        <p:attrNameLst>
                                          <p:attrName>ppt_x</p:attrName>
                                        </p:attrNameLst>
                                      </p:cBhvr>
                                    </p:anim>
                                    <p:anim from="(-#ppt_h/2)" to="(#ppt_y)" calcmode="lin" valueType="num">
                                      <p:cBhvr>
                                        <p:cTn id="9" dur="1000" fill="hold">
                                          <p:stCondLst>
                                            <p:cond delay="0"/>
                                          </p:stCondLst>
                                        </p:cTn>
                                        <p:tgtEl>
                                          <p:spTgt spid="22"/>
                                        </p:tgtEl>
                                        <p:attrNameLst>
                                          <p:attrName>ppt_y</p:attrName>
                                        </p:attrNameLst>
                                      </p:cBhvr>
                                    </p:anim>
                                    <p:animRot by="21600000">
                                      <p:cBhvr>
                                        <p:cTn id="10" dur="1000" fill="hold">
                                          <p:stCondLst>
                                            <p:cond delay="0"/>
                                          </p:stCondLst>
                                        </p:cTn>
                                        <p:tgtEl>
                                          <p:spTgt spid="22"/>
                                        </p:tgtEl>
                                        <p:attrNameLst>
                                          <p:attrName>r</p:attrName>
                                        </p:attrNameLst>
                                      </p:cBhvr>
                                    </p:animRot>
                                  </p:childTnLst>
                                </p:cTn>
                              </p:par>
                            </p:childTnLst>
                          </p:cTn>
                        </p:par>
                        <p:par>
                          <p:cTn id="11" fill="hold">
                            <p:stCondLst>
                              <p:cond delay="1500"/>
                            </p:stCondLst>
                            <p:childTnLst>
                              <p:par>
                                <p:cTn id="12" presetID="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1+#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45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p:nvPr/>
        </p:nvCxnSpPr>
        <p:spPr>
          <a:xfrm flipV="1">
            <a:off x="2780079" y="1528167"/>
            <a:ext cx="2181518" cy="56808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2780079" y="2335948"/>
            <a:ext cx="2321653" cy="60945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961597" y="1277348"/>
            <a:ext cx="410094" cy="41032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p:nvPr/>
        </p:nvSpPr>
        <p:spPr>
          <a:xfrm>
            <a:off x="4983438" y="1348300"/>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anose="020B0503020204020204" pitchFamily="34" charset="-122"/>
                <a:ea typeface="微软雅黑" panose="020B0503020204020204" pitchFamily="34" charset="-122"/>
              </a:rPr>
              <a:t>01</a:t>
            </a:r>
          </a:p>
        </p:txBody>
      </p:sp>
      <p:cxnSp>
        <p:nvCxnSpPr>
          <p:cNvPr id="18" name="肘形连接符 17"/>
          <p:cNvCxnSpPr/>
          <p:nvPr/>
        </p:nvCxnSpPr>
        <p:spPr>
          <a:xfrm flipV="1">
            <a:off x="3244166" y="2269245"/>
            <a:ext cx="2257351" cy="583322"/>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3212014" y="3077058"/>
            <a:ext cx="2321653" cy="60945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501517" y="2033666"/>
            <a:ext cx="410094" cy="41032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标题 4"/>
          <p:cNvSpPr txBox="1"/>
          <p:nvPr/>
        </p:nvSpPr>
        <p:spPr>
          <a:xfrm>
            <a:off x="5523358" y="2104618"/>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4907606" y="2714107"/>
            <a:ext cx="410094" cy="41032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p:nvPr/>
        </p:nvSpPr>
        <p:spPr>
          <a:xfrm>
            <a:off x="4929447" y="2785059"/>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anose="020B0503020204020204" pitchFamily="34" charset="-122"/>
                <a:ea typeface="微软雅黑" panose="020B0503020204020204" pitchFamily="34" charset="-122"/>
              </a:rPr>
              <a:t>03</a:t>
            </a:r>
          </a:p>
        </p:txBody>
      </p:sp>
      <p:sp>
        <p:nvSpPr>
          <p:cNvPr id="24" name="椭圆 23"/>
          <p:cNvSpPr/>
          <p:nvPr/>
        </p:nvSpPr>
        <p:spPr>
          <a:xfrm>
            <a:off x="5447525" y="3470424"/>
            <a:ext cx="410094" cy="41032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标题 4"/>
          <p:cNvSpPr txBox="1"/>
          <p:nvPr/>
        </p:nvSpPr>
        <p:spPr>
          <a:xfrm>
            <a:off x="5469366" y="3541376"/>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p:nvPr/>
        </p:nvSpPr>
        <p:spPr bwMode="auto">
          <a:xfrm flipH="1">
            <a:off x="1224499" y="1741699"/>
            <a:ext cx="2213670" cy="138311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a:effectLst/>
        </p:spPr>
        <p:txBody>
          <a:bodyPr vert="horz" wrap="square" lIns="56632" tIns="28316" rIns="56632" bIns="2831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ysClr val="windowText" lastClr="000000"/>
              </a:solidFill>
              <a:latin typeface="Calibri" panose="020F0502020204030204"/>
              <a:ea typeface="宋体" panose="02010600030101010101" pitchFamily="2" charset="-122"/>
            </a:endParaRPr>
          </a:p>
        </p:txBody>
      </p:sp>
      <p:sp>
        <p:nvSpPr>
          <p:cNvPr id="33" name="KSO_Shape"/>
          <p:cNvSpPr/>
          <p:nvPr/>
        </p:nvSpPr>
        <p:spPr bwMode="auto">
          <a:xfrm>
            <a:off x="2001733" y="2195306"/>
            <a:ext cx="475633" cy="47590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p:spPr>
        <p:txBody>
          <a:bodyPr lIns="68571" tIns="34285" rIns="68571" bIns="34285"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1538780" y="2781669"/>
            <a:ext cx="1565251" cy="253900"/>
          </a:xfrm>
          <a:prstGeom prst="rect">
            <a:avLst/>
          </a:prstGeom>
        </p:spPr>
        <p:txBody>
          <a:bodyPr wrap="square" lIns="68564" tIns="34282" rIns="68564" bIns="34282">
            <a:spAutoFit/>
          </a:bodyPr>
          <a:lstStyle/>
          <a:p>
            <a:pPr algn="ctr">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p>
        </p:txBody>
      </p:sp>
      <p:sp>
        <p:nvSpPr>
          <p:cNvPr id="35" name="矩形 34"/>
          <p:cNvSpPr>
            <a:spLocks noChangeArrowheads="1"/>
          </p:cNvSpPr>
          <p:nvPr/>
        </p:nvSpPr>
        <p:spPr bwMode="auto">
          <a:xfrm>
            <a:off x="1396663" y="3220816"/>
            <a:ext cx="186934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5534183" y="1113932"/>
            <a:ext cx="2068115"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5533668" y="1330022"/>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38" name="矩形 47"/>
          <p:cNvSpPr>
            <a:spLocks noChangeArrowheads="1"/>
          </p:cNvSpPr>
          <p:nvPr/>
        </p:nvSpPr>
        <p:spPr bwMode="auto">
          <a:xfrm>
            <a:off x="6127579" y="2103215"/>
            <a:ext cx="2213670"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39" name="矩形 38"/>
          <p:cNvSpPr/>
          <p:nvPr/>
        </p:nvSpPr>
        <p:spPr>
          <a:xfrm>
            <a:off x="5534183" y="2619601"/>
            <a:ext cx="1592247"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47"/>
          <p:cNvSpPr>
            <a:spLocks noChangeArrowheads="1"/>
          </p:cNvSpPr>
          <p:nvPr/>
        </p:nvSpPr>
        <p:spPr bwMode="auto">
          <a:xfrm>
            <a:off x="5533668" y="2852567"/>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41" name="矩形 40"/>
          <p:cNvSpPr/>
          <p:nvPr/>
        </p:nvSpPr>
        <p:spPr>
          <a:xfrm>
            <a:off x="6074102" y="3375919"/>
            <a:ext cx="1674318"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2" name="矩形 47"/>
          <p:cNvSpPr>
            <a:spLocks noChangeArrowheads="1"/>
          </p:cNvSpPr>
          <p:nvPr/>
        </p:nvSpPr>
        <p:spPr bwMode="auto">
          <a:xfrm>
            <a:off x="6073587" y="3608884"/>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43" name="矩形 42"/>
          <p:cNvSpPr/>
          <p:nvPr/>
        </p:nvSpPr>
        <p:spPr>
          <a:xfrm>
            <a:off x="6127579" y="1870249"/>
            <a:ext cx="1592247"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TextBox 43"/>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45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4" name="组合 25"/>
          <p:cNvGrpSpPr/>
          <p:nvPr/>
        </p:nvGrpSpPr>
        <p:grpSpPr bwMode="auto">
          <a:xfrm>
            <a:off x="3516911"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产品运行</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273340"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273340"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425112"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425112"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899307" y="1312779"/>
            <a:ext cx="936104" cy="936393"/>
            <a:chOff x="1390898" y="2212393"/>
            <a:chExt cx="936104" cy="936393"/>
          </a:xfrm>
        </p:grpSpPr>
        <p:grpSp>
          <p:nvGrpSpPr>
            <p:cNvPr id="15" name="组合 32"/>
            <p:cNvGrpSpPr/>
            <p:nvPr/>
          </p:nvGrpSpPr>
          <p:grpSpPr>
            <a:xfrm>
              <a:off x="1390898" y="2212393"/>
              <a:ext cx="936104" cy="936393"/>
              <a:chOff x="1535154" y="1313269"/>
              <a:chExt cx="576064" cy="576064"/>
            </a:xfrm>
          </p:grpSpPr>
          <p:sp>
            <p:nvSpPr>
              <p:cNvPr id="19" name="椭圆 18"/>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20" name="椭圆 19"/>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18" name="文本框 61"/>
            <p:cNvSpPr txBox="1">
              <a:spLocks noChangeArrowheads="1"/>
            </p:cNvSpPr>
            <p:nvPr/>
          </p:nvSpPr>
          <p:spPr bwMode="auto">
            <a:xfrm>
              <a:off x="1533149" y="2338059"/>
              <a:ext cx="692785" cy="64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02</a:t>
              </a:r>
              <a:endParaRPr lang="zh-CN" altLang="en-US" sz="3600" dirty="0">
                <a:solidFill>
                  <a:schemeClr val="bg1">
                    <a:lumMod val="95000"/>
                  </a:schemeClr>
                </a:solidFill>
                <a:latin typeface="华文细黑" pitchFamily="2" charset="-122"/>
                <a:ea typeface="华文细黑"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600" fill="hold"/>
                                        <p:tgtEl>
                                          <p:spTgt spid="29"/>
                                        </p:tgtEl>
                                        <p:attrNameLst>
                                          <p:attrName>ppt_x</p:attrName>
                                        </p:attrNameLst>
                                      </p:cBhvr>
                                      <p:tavLst>
                                        <p:tav tm="0">
                                          <p:val>
                                            <p:strVal val="0-#ppt_w/2"/>
                                          </p:val>
                                        </p:tav>
                                        <p:tav tm="100000">
                                          <p:val>
                                            <p:strVal val="#ppt_x"/>
                                          </p:val>
                                        </p:tav>
                                      </p:tavLst>
                                    </p:anim>
                                    <p:anim calcmode="lin" valueType="num">
                                      <p:cBhvr additive="base">
                                        <p:cTn id="19" dur="6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600" fill="hold"/>
                                        <p:tgtEl>
                                          <p:spTgt spid="30"/>
                                        </p:tgtEl>
                                        <p:attrNameLst>
                                          <p:attrName>ppt_x</p:attrName>
                                        </p:attrNameLst>
                                      </p:cBhvr>
                                      <p:tavLst>
                                        <p:tav tm="0">
                                          <p:val>
                                            <p:strVal val="0-#ppt_w/2"/>
                                          </p:val>
                                        </p:tav>
                                        <p:tav tm="100000">
                                          <p:val>
                                            <p:strVal val="#ppt_x"/>
                                          </p:val>
                                        </p:tav>
                                      </p:tavLst>
                                    </p:anim>
                                    <p:anim calcmode="lin" valueType="num">
                                      <p:cBhvr additive="base">
                                        <p:cTn id="23" dur="6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600" fill="hold"/>
                                        <p:tgtEl>
                                          <p:spTgt spid="31"/>
                                        </p:tgtEl>
                                        <p:attrNameLst>
                                          <p:attrName>ppt_x</p:attrName>
                                        </p:attrNameLst>
                                      </p:cBhvr>
                                      <p:tavLst>
                                        <p:tav tm="0">
                                          <p:val>
                                            <p:strVal val="0-#ppt_w/2"/>
                                          </p:val>
                                        </p:tav>
                                        <p:tav tm="100000">
                                          <p:val>
                                            <p:strVal val="#ppt_x"/>
                                          </p:val>
                                        </p:tav>
                                      </p:tavLst>
                                    </p:anim>
                                    <p:anim calcmode="lin" valueType="num">
                                      <p:cBhvr additive="base">
                                        <p:cTn id="27" dur="6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fill="hold"/>
                                        <p:tgtEl>
                                          <p:spTgt spid="32"/>
                                        </p:tgtEl>
                                        <p:attrNameLst>
                                          <p:attrName>ppt_x</p:attrName>
                                        </p:attrNameLst>
                                      </p:cBhvr>
                                      <p:tavLst>
                                        <p:tav tm="0">
                                          <p:val>
                                            <p:strVal val="0-#ppt_w/2"/>
                                          </p:val>
                                        </p:tav>
                                        <p:tav tm="100000">
                                          <p:val>
                                            <p:strVal val="#ppt_x"/>
                                          </p:val>
                                        </p:tav>
                                      </p:tavLst>
                                    </p:anim>
                                    <p:anim calcmode="lin" valueType="num">
                                      <p:cBhvr additive="base">
                                        <p:cTn id="31"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extBox 157"/>
          <p:cNvSpPr txBox="1"/>
          <p:nvPr/>
        </p:nvSpPr>
        <p:spPr>
          <a:xfrm>
            <a:off x="6642519" y="1166500"/>
            <a:ext cx="1061829"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159" name="Rectangle 460"/>
          <p:cNvSpPr/>
          <p:nvPr/>
        </p:nvSpPr>
        <p:spPr>
          <a:xfrm>
            <a:off x="4084006" y="1470301"/>
            <a:ext cx="3656346"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0" y="1197143"/>
            <a:ext cx="3651646" cy="3268085"/>
            <a:chOff x="0" y="1196774"/>
            <a:chExt cx="3651646" cy="3267076"/>
          </a:xfrm>
        </p:grpSpPr>
        <p:sp>
          <p:nvSpPr>
            <p:cNvPr id="160" name="Freeform 6"/>
            <p:cNvSpPr/>
            <p:nvPr/>
          </p:nvSpPr>
          <p:spPr bwMode="auto">
            <a:xfrm>
              <a:off x="1090613" y="2813644"/>
              <a:ext cx="659606" cy="288131"/>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1" name="Freeform 7"/>
            <p:cNvSpPr/>
            <p:nvPr/>
          </p:nvSpPr>
          <p:spPr bwMode="auto">
            <a:xfrm>
              <a:off x="1668066" y="3879253"/>
              <a:ext cx="392906" cy="285750"/>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2" name="Freeform 8"/>
            <p:cNvSpPr/>
            <p:nvPr/>
          </p:nvSpPr>
          <p:spPr bwMode="auto">
            <a:xfrm>
              <a:off x="594122" y="2962472"/>
              <a:ext cx="1488281" cy="1069181"/>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3" name="Freeform 9"/>
            <p:cNvSpPr/>
            <p:nvPr/>
          </p:nvSpPr>
          <p:spPr bwMode="auto">
            <a:xfrm>
              <a:off x="0" y="3251794"/>
              <a:ext cx="1014413" cy="1212056"/>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4" name="Freeform 10"/>
            <p:cNvSpPr/>
            <p:nvPr/>
          </p:nvSpPr>
          <p:spPr bwMode="auto">
            <a:xfrm>
              <a:off x="802482" y="3241078"/>
              <a:ext cx="334565" cy="841772"/>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solidFill>
              <a:schemeClr val="accent1"/>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5" name="Freeform 11"/>
            <p:cNvSpPr/>
            <p:nvPr/>
          </p:nvSpPr>
          <p:spPr bwMode="auto">
            <a:xfrm>
              <a:off x="851297" y="3287512"/>
              <a:ext cx="239315" cy="748904"/>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6" name="Freeform 12"/>
            <p:cNvSpPr/>
            <p:nvPr/>
          </p:nvSpPr>
          <p:spPr bwMode="auto">
            <a:xfrm>
              <a:off x="1566863" y="1904006"/>
              <a:ext cx="113109" cy="209550"/>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7" name="Freeform 13"/>
            <p:cNvSpPr/>
            <p:nvPr/>
          </p:nvSpPr>
          <p:spPr bwMode="auto">
            <a:xfrm>
              <a:off x="1462087" y="1909959"/>
              <a:ext cx="100013" cy="110729"/>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8" name="Freeform 14"/>
            <p:cNvSpPr/>
            <p:nvPr/>
          </p:nvSpPr>
          <p:spPr bwMode="auto">
            <a:xfrm>
              <a:off x="1469232" y="2025450"/>
              <a:ext cx="105965" cy="92869"/>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9" name="Freeform 15"/>
            <p:cNvSpPr/>
            <p:nvPr/>
          </p:nvSpPr>
          <p:spPr bwMode="auto">
            <a:xfrm>
              <a:off x="3227784" y="2713631"/>
              <a:ext cx="113109" cy="205979"/>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0" name="Freeform 16"/>
            <p:cNvSpPr/>
            <p:nvPr/>
          </p:nvSpPr>
          <p:spPr bwMode="auto">
            <a:xfrm>
              <a:off x="3121818" y="2716012"/>
              <a:ext cx="100013" cy="110729"/>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1" name="Freeform 17"/>
            <p:cNvSpPr/>
            <p:nvPr/>
          </p:nvSpPr>
          <p:spPr bwMode="auto">
            <a:xfrm>
              <a:off x="3128962" y="2833884"/>
              <a:ext cx="105965" cy="90488"/>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2" name="Freeform 18"/>
            <p:cNvSpPr/>
            <p:nvPr/>
          </p:nvSpPr>
          <p:spPr bwMode="auto">
            <a:xfrm>
              <a:off x="979885" y="2713631"/>
              <a:ext cx="50006" cy="91679"/>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3" name="Freeform 19"/>
            <p:cNvSpPr/>
            <p:nvPr/>
          </p:nvSpPr>
          <p:spPr bwMode="auto">
            <a:xfrm>
              <a:off x="1032271" y="2679103"/>
              <a:ext cx="51197" cy="121444"/>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4" name="Freeform 20"/>
            <p:cNvSpPr/>
            <p:nvPr/>
          </p:nvSpPr>
          <p:spPr bwMode="auto">
            <a:xfrm>
              <a:off x="1083469" y="2641003"/>
              <a:ext cx="55959" cy="152400"/>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5" name="Freeform 21"/>
            <p:cNvSpPr/>
            <p:nvPr/>
          </p:nvSpPr>
          <p:spPr bwMode="auto">
            <a:xfrm>
              <a:off x="983456" y="2798165"/>
              <a:ext cx="223838" cy="61913"/>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6" name="Freeform 22"/>
            <p:cNvSpPr/>
            <p:nvPr/>
          </p:nvSpPr>
          <p:spPr bwMode="auto">
            <a:xfrm>
              <a:off x="1139428" y="2667197"/>
              <a:ext cx="52388" cy="1178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7" name="Freeform 23"/>
            <p:cNvSpPr/>
            <p:nvPr/>
          </p:nvSpPr>
          <p:spPr bwMode="auto">
            <a:xfrm>
              <a:off x="3323035" y="1682550"/>
              <a:ext cx="48815" cy="92869"/>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8" name="Freeform 24"/>
            <p:cNvSpPr/>
            <p:nvPr/>
          </p:nvSpPr>
          <p:spPr bwMode="auto">
            <a:xfrm>
              <a:off x="3374230" y="1649212"/>
              <a:ext cx="51197" cy="119063"/>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9" name="Freeform 25"/>
            <p:cNvSpPr/>
            <p:nvPr/>
          </p:nvSpPr>
          <p:spPr bwMode="auto">
            <a:xfrm>
              <a:off x="3425428" y="1611113"/>
              <a:ext cx="57150" cy="151210"/>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0" name="Freeform 26"/>
            <p:cNvSpPr/>
            <p:nvPr/>
          </p:nvSpPr>
          <p:spPr bwMode="auto">
            <a:xfrm>
              <a:off x="3325415" y="1765894"/>
              <a:ext cx="223838" cy="64294"/>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1" name="Freeform 27"/>
            <p:cNvSpPr/>
            <p:nvPr/>
          </p:nvSpPr>
          <p:spPr bwMode="auto">
            <a:xfrm>
              <a:off x="3482578" y="1636115"/>
              <a:ext cx="51197" cy="119063"/>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2" name="Freeform 28"/>
            <p:cNvSpPr/>
            <p:nvPr/>
          </p:nvSpPr>
          <p:spPr bwMode="auto">
            <a:xfrm>
              <a:off x="534590" y="2182613"/>
              <a:ext cx="41672" cy="57150"/>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3" name="Freeform 29"/>
            <p:cNvSpPr/>
            <p:nvPr/>
          </p:nvSpPr>
          <p:spPr bwMode="auto">
            <a:xfrm>
              <a:off x="584597" y="2144513"/>
              <a:ext cx="45244" cy="86916"/>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4" name="Freeform 30"/>
            <p:cNvSpPr/>
            <p:nvPr/>
          </p:nvSpPr>
          <p:spPr bwMode="auto">
            <a:xfrm>
              <a:off x="629840" y="2109985"/>
              <a:ext cx="52388" cy="116681"/>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5" name="Freeform 31"/>
            <p:cNvSpPr/>
            <p:nvPr/>
          </p:nvSpPr>
          <p:spPr bwMode="auto">
            <a:xfrm>
              <a:off x="527447" y="2074266"/>
              <a:ext cx="110728" cy="97631"/>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6" name="Freeform 32"/>
            <p:cNvSpPr>
              <a:spLocks noEditPoints="1"/>
            </p:cNvSpPr>
            <p:nvPr/>
          </p:nvSpPr>
          <p:spPr bwMode="auto">
            <a:xfrm>
              <a:off x="467916" y="2087363"/>
              <a:ext cx="239315" cy="208360"/>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7" name="Freeform 33"/>
            <p:cNvSpPr/>
            <p:nvPr/>
          </p:nvSpPr>
          <p:spPr bwMode="auto">
            <a:xfrm>
              <a:off x="2094309" y="2164753"/>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8" name="Freeform 34"/>
            <p:cNvSpPr/>
            <p:nvPr/>
          </p:nvSpPr>
          <p:spPr bwMode="auto">
            <a:xfrm>
              <a:off x="2146697" y="2129034"/>
              <a:ext cx="46434" cy="8691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9" name="Freeform 35"/>
            <p:cNvSpPr/>
            <p:nvPr/>
          </p:nvSpPr>
          <p:spPr bwMode="auto">
            <a:xfrm>
              <a:off x="2193131" y="2094506"/>
              <a:ext cx="48815" cy="11430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0" name="Freeform 36"/>
            <p:cNvSpPr/>
            <p:nvPr/>
          </p:nvSpPr>
          <p:spPr bwMode="auto">
            <a:xfrm>
              <a:off x="2087165" y="2056407"/>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1" name="Freeform 37"/>
            <p:cNvSpPr>
              <a:spLocks noEditPoints="1"/>
            </p:cNvSpPr>
            <p:nvPr/>
          </p:nvSpPr>
          <p:spPr bwMode="auto">
            <a:xfrm>
              <a:off x="2030015" y="2069503"/>
              <a:ext cx="236934" cy="210741"/>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2" name="Freeform 38"/>
            <p:cNvSpPr/>
            <p:nvPr/>
          </p:nvSpPr>
          <p:spPr bwMode="auto">
            <a:xfrm>
              <a:off x="2869406" y="1987350"/>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3" name="Freeform 39"/>
            <p:cNvSpPr/>
            <p:nvPr/>
          </p:nvSpPr>
          <p:spPr bwMode="auto">
            <a:xfrm>
              <a:off x="2920603" y="1950441"/>
              <a:ext cx="46434" cy="8810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4" name="Freeform 40"/>
            <p:cNvSpPr/>
            <p:nvPr/>
          </p:nvSpPr>
          <p:spPr bwMode="auto">
            <a:xfrm>
              <a:off x="2967037" y="1917103"/>
              <a:ext cx="48815" cy="11311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5" name="Freeform 41"/>
            <p:cNvSpPr/>
            <p:nvPr/>
          </p:nvSpPr>
          <p:spPr bwMode="auto">
            <a:xfrm>
              <a:off x="2862262" y="1879003"/>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6" name="Freeform 42"/>
            <p:cNvSpPr>
              <a:spLocks noEditPoints="1"/>
            </p:cNvSpPr>
            <p:nvPr/>
          </p:nvSpPr>
          <p:spPr bwMode="auto">
            <a:xfrm>
              <a:off x="2805112" y="1892100"/>
              <a:ext cx="236934" cy="210741"/>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7" name="Freeform 43"/>
            <p:cNvSpPr>
              <a:spLocks noEditPoints="1"/>
            </p:cNvSpPr>
            <p:nvPr/>
          </p:nvSpPr>
          <p:spPr bwMode="auto">
            <a:xfrm>
              <a:off x="388144" y="2517178"/>
              <a:ext cx="234553" cy="201216"/>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8" name="Freeform 44"/>
            <p:cNvSpPr>
              <a:spLocks noEditPoints="1"/>
            </p:cNvSpPr>
            <p:nvPr/>
          </p:nvSpPr>
          <p:spPr bwMode="auto">
            <a:xfrm>
              <a:off x="1721644" y="2151656"/>
              <a:ext cx="164306" cy="139304"/>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9" name="Freeform 45"/>
            <p:cNvSpPr>
              <a:spLocks noEditPoints="1"/>
            </p:cNvSpPr>
            <p:nvPr/>
          </p:nvSpPr>
          <p:spPr bwMode="auto">
            <a:xfrm>
              <a:off x="3261122" y="1904006"/>
              <a:ext cx="161925" cy="139304"/>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0" name="Freeform 46"/>
            <p:cNvSpPr>
              <a:spLocks noEditPoints="1"/>
            </p:cNvSpPr>
            <p:nvPr/>
          </p:nvSpPr>
          <p:spPr bwMode="auto">
            <a:xfrm>
              <a:off x="3208735" y="1458712"/>
              <a:ext cx="16311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1" name="Freeform 47"/>
            <p:cNvSpPr>
              <a:spLocks noEditPoints="1"/>
            </p:cNvSpPr>
            <p:nvPr/>
          </p:nvSpPr>
          <p:spPr bwMode="auto">
            <a:xfrm>
              <a:off x="3476624" y="2743396"/>
              <a:ext cx="16192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2" name="Freeform 48"/>
            <p:cNvSpPr>
              <a:spLocks noEditPoints="1"/>
            </p:cNvSpPr>
            <p:nvPr/>
          </p:nvSpPr>
          <p:spPr bwMode="auto">
            <a:xfrm>
              <a:off x="717947" y="1976634"/>
              <a:ext cx="182165" cy="244079"/>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3" name="Freeform 49"/>
            <p:cNvSpPr/>
            <p:nvPr/>
          </p:nvSpPr>
          <p:spPr bwMode="auto">
            <a:xfrm>
              <a:off x="890588" y="1983778"/>
              <a:ext cx="44053" cy="211931"/>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4" name="Freeform 50"/>
            <p:cNvSpPr/>
            <p:nvPr/>
          </p:nvSpPr>
          <p:spPr bwMode="auto">
            <a:xfrm>
              <a:off x="913209" y="1992113"/>
              <a:ext cx="15478" cy="75010"/>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5" name="Freeform 51"/>
            <p:cNvSpPr/>
            <p:nvPr/>
          </p:nvSpPr>
          <p:spPr bwMode="auto">
            <a:xfrm>
              <a:off x="751284" y="2030213"/>
              <a:ext cx="100013" cy="26194"/>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6" name="Freeform 52"/>
            <p:cNvSpPr/>
            <p:nvPr/>
          </p:nvSpPr>
          <p:spPr bwMode="auto">
            <a:xfrm>
              <a:off x="753665" y="2056407"/>
              <a:ext cx="103584" cy="26194"/>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7" name="Freeform 53"/>
            <p:cNvSpPr/>
            <p:nvPr/>
          </p:nvSpPr>
          <p:spPr bwMode="auto">
            <a:xfrm>
              <a:off x="756047" y="2082600"/>
              <a:ext cx="103584" cy="25004"/>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8" name="Freeform 54"/>
            <p:cNvSpPr/>
            <p:nvPr/>
          </p:nvSpPr>
          <p:spPr bwMode="auto">
            <a:xfrm>
              <a:off x="802482" y="2107603"/>
              <a:ext cx="59531" cy="21431"/>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9" name="Freeform 55"/>
            <p:cNvSpPr>
              <a:spLocks noEditPoints="1"/>
            </p:cNvSpPr>
            <p:nvPr/>
          </p:nvSpPr>
          <p:spPr bwMode="auto">
            <a:xfrm>
              <a:off x="3059906" y="2087363"/>
              <a:ext cx="172640" cy="232172"/>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0" name="Freeform 56"/>
            <p:cNvSpPr/>
            <p:nvPr/>
          </p:nvSpPr>
          <p:spPr bwMode="auto">
            <a:xfrm>
              <a:off x="3224212" y="2094506"/>
              <a:ext cx="41672" cy="201216"/>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1" name="Freeform 57"/>
            <p:cNvSpPr/>
            <p:nvPr/>
          </p:nvSpPr>
          <p:spPr bwMode="auto">
            <a:xfrm>
              <a:off x="3245643" y="2102841"/>
              <a:ext cx="15478" cy="69056"/>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2" name="Freeform 58"/>
            <p:cNvSpPr/>
            <p:nvPr/>
          </p:nvSpPr>
          <p:spPr bwMode="auto">
            <a:xfrm>
              <a:off x="3090862" y="2138559"/>
              <a:ext cx="97631" cy="23813"/>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3" name="Freeform 59"/>
            <p:cNvSpPr/>
            <p:nvPr/>
          </p:nvSpPr>
          <p:spPr bwMode="auto">
            <a:xfrm>
              <a:off x="3093244" y="2162371"/>
              <a:ext cx="97631" cy="25004"/>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4" name="Freeform 60"/>
            <p:cNvSpPr/>
            <p:nvPr/>
          </p:nvSpPr>
          <p:spPr bwMode="auto">
            <a:xfrm>
              <a:off x="3099197" y="2187375"/>
              <a:ext cx="95250" cy="23813"/>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5" name="Freeform 61"/>
            <p:cNvSpPr/>
            <p:nvPr/>
          </p:nvSpPr>
          <p:spPr bwMode="auto">
            <a:xfrm>
              <a:off x="3139678" y="2211188"/>
              <a:ext cx="57150" cy="20241"/>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6" name="Freeform 62"/>
            <p:cNvSpPr>
              <a:spLocks noEditPoints="1"/>
            </p:cNvSpPr>
            <p:nvPr/>
          </p:nvSpPr>
          <p:spPr bwMode="auto">
            <a:xfrm>
              <a:off x="1734740" y="1870669"/>
              <a:ext cx="241697" cy="252413"/>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7" name="Freeform 63"/>
            <p:cNvSpPr/>
            <p:nvPr/>
          </p:nvSpPr>
          <p:spPr bwMode="auto">
            <a:xfrm>
              <a:off x="1772840" y="1917103"/>
              <a:ext cx="152400" cy="30956"/>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8" name="Freeform 64"/>
            <p:cNvSpPr/>
            <p:nvPr/>
          </p:nvSpPr>
          <p:spPr bwMode="auto">
            <a:xfrm>
              <a:off x="1778794" y="1940915"/>
              <a:ext cx="151209" cy="33338"/>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9" name="Freeform 65"/>
            <p:cNvSpPr/>
            <p:nvPr/>
          </p:nvSpPr>
          <p:spPr bwMode="auto">
            <a:xfrm>
              <a:off x="1781175" y="1965919"/>
              <a:ext cx="151209" cy="33338"/>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0" name="Freeform 66"/>
            <p:cNvSpPr/>
            <p:nvPr/>
          </p:nvSpPr>
          <p:spPr bwMode="auto">
            <a:xfrm>
              <a:off x="1824038" y="1992113"/>
              <a:ext cx="110728" cy="28575"/>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1" name="Freeform 67"/>
            <p:cNvSpPr>
              <a:spLocks noEditPoints="1"/>
            </p:cNvSpPr>
            <p:nvPr/>
          </p:nvSpPr>
          <p:spPr bwMode="auto">
            <a:xfrm>
              <a:off x="983457" y="1952822"/>
              <a:ext cx="177403" cy="216694"/>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2" name="Freeform 68"/>
            <p:cNvSpPr/>
            <p:nvPr/>
          </p:nvSpPr>
          <p:spPr bwMode="auto">
            <a:xfrm>
              <a:off x="1010841" y="1987350"/>
              <a:ext cx="48815" cy="48816"/>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3" name="Freeform 69"/>
            <p:cNvSpPr/>
            <p:nvPr/>
          </p:nvSpPr>
          <p:spPr bwMode="auto">
            <a:xfrm>
              <a:off x="1067990" y="1994494"/>
              <a:ext cx="51197" cy="17860"/>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4" name="Freeform 70"/>
            <p:cNvSpPr>
              <a:spLocks noEditPoints="1"/>
            </p:cNvSpPr>
            <p:nvPr/>
          </p:nvSpPr>
          <p:spPr bwMode="auto">
            <a:xfrm>
              <a:off x="3471862" y="2365969"/>
              <a:ext cx="179784" cy="215504"/>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5" name="Freeform 71"/>
            <p:cNvSpPr/>
            <p:nvPr/>
          </p:nvSpPr>
          <p:spPr bwMode="auto">
            <a:xfrm>
              <a:off x="3500437" y="2399306"/>
              <a:ext cx="48815" cy="48816"/>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6" name="Freeform 72"/>
            <p:cNvSpPr/>
            <p:nvPr/>
          </p:nvSpPr>
          <p:spPr bwMode="auto">
            <a:xfrm>
              <a:off x="3558778" y="2406450"/>
              <a:ext cx="50006" cy="17860"/>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7" name="Freeform 73"/>
            <p:cNvSpPr>
              <a:spLocks noEditPoints="1"/>
            </p:cNvSpPr>
            <p:nvPr/>
          </p:nvSpPr>
          <p:spPr bwMode="auto">
            <a:xfrm>
              <a:off x="1845469" y="2581471"/>
              <a:ext cx="223838" cy="196454"/>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8" name="Freeform 74"/>
            <p:cNvSpPr/>
            <p:nvPr/>
          </p:nvSpPr>
          <p:spPr bwMode="auto">
            <a:xfrm>
              <a:off x="1250156" y="2018306"/>
              <a:ext cx="28575" cy="48816"/>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9" name="Freeform 75"/>
            <p:cNvSpPr/>
            <p:nvPr/>
          </p:nvSpPr>
          <p:spPr bwMode="auto">
            <a:xfrm>
              <a:off x="1271588" y="2051644"/>
              <a:ext cx="48815" cy="27385"/>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0" name="Freeform 76"/>
            <p:cNvSpPr/>
            <p:nvPr/>
          </p:nvSpPr>
          <p:spPr bwMode="auto">
            <a:xfrm>
              <a:off x="1263253" y="1996875"/>
              <a:ext cx="48815" cy="28575"/>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1" name="Freeform 77"/>
            <p:cNvSpPr/>
            <p:nvPr/>
          </p:nvSpPr>
          <p:spPr bwMode="auto">
            <a:xfrm>
              <a:off x="1304925" y="2009972"/>
              <a:ext cx="28575" cy="48816"/>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2" name="Freeform 78"/>
            <p:cNvSpPr>
              <a:spLocks noEditPoints="1"/>
            </p:cNvSpPr>
            <p:nvPr/>
          </p:nvSpPr>
          <p:spPr bwMode="auto">
            <a:xfrm>
              <a:off x="1201341" y="1927819"/>
              <a:ext cx="216694" cy="234554"/>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3" name="Freeform 79"/>
            <p:cNvSpPr/>
            <p:nvPr/>
          </p:nvSpPr>
          <p:spPr bwMode="auto">
            <a:xfrm>
              <a:off x="2880122" y="2202853"/>
              <a:ext cx="28575" cy="52388"/>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4" name="Freeform 80"/>
            <p:cNvSpPr/>
            <p:nvPr/>
          </p:nvSpPr>
          <p:spPr bwMode="auto">
            <a:xfrm>
              <a:off x="2900362" y="2236191"/>
              <a:ext cx="48815" cy="30956"/>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5" name="Freeform 81"/>
            <p:cNvSpPr/>
            <p:nvPr/>
          </p:nvSpPr>
          <p:spPr bwMode="auto">
            <a:xfrm>
              <a:off x="2893219" y="2182613"/>
              <a:ext cx="48815" cy="30956"/>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6" name="Freeform 82"/>
            <p:cNvSpPr/>
            <p:nvPr/>
          </p:nvSpPr>
          <p:spPr bwMode="auto">
            <a:xfrm>
              <a:off x="2933699" y="2195710"/>
              <a:ext cx="28575" cy="51197"/>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7" name="Freeform 83"/>
            <p:cNvSpPr>
              <a:spLocks noEditPoints="1"/>
            </p:cNvSpPr>
            <p:nvPr/>
          </p:nvSpPr>
          <p:spPr bwMode="auto">
            <a:xfrm>
              <a:off x="2831306" y="2113556"/>
              <a:ext cx="215503" cy="233363"/>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8" name="Freeform 84"/>
            <p:cNvSpPr>
              <a:spLocks noEditPoints="1"/>
            </p:cNvSpPr>
            <p:nvPr/>
          </p:nvSpPr>
          <p:spPr bwMode="auto">
            <a:xfrm>
              <a:off x="804863" y="2233810"/>
              <a:ext cx="190500" cy="192881"/>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9" name="Freeform 85"/>
            <p:cNvSpPr>
              <a:spLocks noEditPoints="1"/>
            </p:cNvSpPr>
            <p:nvPr/>
          </p:nvSpPr>
          <p:spPr bwMode="auto">
            <a:xfrm>
              <a:off x="872728" y="2267147"/>
              <a:ext cx="61913" cy="123825"/>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0" name="Freeform 86"/>
            <p:cNvSpPr>
              <a:spLocks noEditPoints="1"/>
            </p:cNvSpPr>
            <p:nvPr/>
          </p:nvSpPr>
          <p:spPr bwMode="auto">
            <a:xfrm>
              <a:off x="2113360" y="2592187"/>
              <a:ext cx="210740" cy="166688"/>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1" name="Freeform 87"/>
            <p:cNvSpPr/>
            <p:nvPr/>
          </p:nvSpPr>
          <p:spPr bwMode="auto">
            <a:xfrm>
              <a:off x="2146697" y="2682675"/>
              <a:ext cx="97631" cy="25004"/>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2" name="Freeform 88"/>
            <p:cNvSpPr/>
            <p:nvPr/>
          </p:nvSpPr>
          <p:spPr bwMode="auto">
            <a:xfrm>
              <a:off x="2149078" y="2713632"/>
              <a:ext cx="59531" cy="17860"/>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3" name="Freeform 89"/>
            <p:cNvSpPr>
              <a:spLocks noEditPoints="1"/>
            </p:cNvSpPr>
            <p:nvPr/>
          </p:nvSpPr>
          <p:spPr bwMode="auto">
            <a:xfrm>
              <a:off x="1577578" y="2439788"/>
              <a:ext cx="30956" cy="59531"/>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4" name="Freeform 90"/>
            <p:cNvSpPr>
              <a:spLocks noEditPoints="1"/>
            </p:cNvSpPr>
            <p:nvPr/>
          </p:nvSpPr>
          <p:spPr bwMode="auto">
            <a:xfrm>
              <a:off x="1531144" y="2406450"/>
              <a:ext cx="123825" cy="180975"/>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5" name="Freeform 91"/>
            <p:cNvSpPr/>
            <p:nvPr/>
          </p:nvSpPr>
          <p:spPr bwMode="auto">
            <a:xfrm>
              <a:off x="1500187" y="2377876"/>
              <a:ext cx="223838" cy="154781"/>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6" name="Freeform 92"/>
            <p:cNvSpPr>
              <a:spLocks noEditPoints="1"/>
            </p:cNvSpPr>
            <p:nvPr/>
          </p:nvSpPr>
          <p:spPr bwMode="auto">
            <a:xfrm>
              <a:off x="2653903" y="2187376"/>
              <a:ext cx="27384" cy="59531"/>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7" name="Freeform 93"/>
            <p:cNvSpPr>
              <a:spLocks noEditPoints="1"/>
            </p:cNvSpPr>
            <p:nvPr/>
          </p:nvSpPr>
          <p:spPr bwMode="auto">
            <a:xfrm>
              <a:off x="2603897" y="2156419"/>
              <a:ext cx="123825" cy="178594"/>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8" name="Freeform 94"/>
            <p:cNvSpPr/>
            <p:nvPr/>
          </p:nvSpPr>
          <p:spPr bwMode="auto">
            <a:xfrm>
              <a:off x="2574130" y="2125463"/>
              <a:ext cx="223838" cy="154781"/>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9" name="Freeform 95"/>
            <p:cNvSpPr/>
            <p:nvPr/>
          </p:nvSpPr>
          <p:spPr bwMode="auto">
            <a:xfrm>
              <a:off x="704850" y="2658862"/>
              <a:ext cx="216694" cy="167879"/>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0" name="Freeform 96"/>
            <p:cNvSpPr/>
            <p:nvPr/>
          </p:nvSpPr>
          <p:spPr bwMode="auto">
            <a:xfrm>
              <a:off x="903684" y="2818407"/>
              <a:ext cx="4763" cy="13097"/>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1" name="Freeform 97"/>
            <p:cNvSpPr/>
            <p:nvPr/>
          </p:nvSpPr>
          <p:spPr bwMode="auto">
            <a:xfrm>
              <a:off x="900113" y="2798166"/>
              <a:ext cx="5953" cy="13097"/>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2" name="Freeform 98"/>
            <p:cNvSpPr>
              <a:spLocks noEditPoints="1"/>
            </p:cNvSpPr>
            <p:nvPr/>
          </p:nvSpPr>
          <p:spPr bwMode="auto">
            <a:xfrm>
              <a:off x="713185" y="2694581"/>
              <a:ext cx="230981" cy="190500"/>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3" name="Freeform 99"/>
            <p:cNvSpPr/>
            <p:nvPr/>
          </p:nvSpPr>
          <p:spPr bwMode="auto">
            <a:xfrm>
              <a:off x="2825353" y="1675407"/>
              <a:ext cx="183356" cy="141685"/>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4" name="Freeform 100"/>
            <p:cNvSpPr/>
            <p:nvPr/>
          </p:nvSpPr>
          <p:spPr bwMode="auto">
            <a:xfrm>
              <a:off x="2993230" y="1812328"/>
              <a:ext cx="4763" cy="9525"/>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5" name="Freeform 101"/>
            <p:cNvSpPr/>
            <p:nvPr/>
          </p:nvSpPr>
          <p:spPr bwMode="auto">
            <a:xfrm>
              <a:off x="2990849" y="1793278"/>
              <a:ext cx="4763" cy="10716"/>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6" name="Freeform 102"/>
            <p:cNvSpPr>
              <a:spLocks noEditPoints="1"/>
            </p:cNvSpPr>
            <p:nvPr/>
          </p:nvSpPr>
          <p:spPr bwMode="auto">
            <a:xfrm>
              <a:off x="2833687" y="1706363"/>
              <a:ext cx="195263" cy="161925"/>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7" name="Freeform 103"/>
            <p:cNvSpPr/>
            <p:nvPr/>
          </p:nvSpPr>
          <p:spPr bwMode="auto">
            <a:xfrm>
              <a:off x="2058591" y="2319534"/>
              <a:ext cx="245269" cy="95250"/>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8" name="Freeform 104"/>
            <p:cNvSpPr/>
            <p:nvPr/>
          </p:nvSpPr>
          <p:spPr bwMode="auto">
            <a:xfrm>
              <a:off x="2097881" y="2417166"/>
              <a:ext cx="46434" cy="75010"/>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9" name="Freeform 105"/>
            <p:cNvSpPr/>
            <p:nvPr/>
          </p:nvSpPr>
          <p:spPr bwMode="auto">
            <a:xfrm>
              <a:off x="2144316" y="2408831"/>
              <a:ext cx="45244" cy="77391"/>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0" name="Freeform 106"/>
            <p:cNvSpPr/>
            <p:nvPr/>
          </p:nvSpPr>
          <p:spPr bwMode="auto">
            <a:xfrm>
              <a:off x="2193130" y="2404069"/>
              <a:ext cx="42863" cy="75010"/>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1" name="Freeform 107"/>
            <p:cNvSpPr/>
            <p:nvPr/>
          </p:nvSpPr>
          <p:spPr bwMode="auto">
            <a:xfrm>
              <a:off x="2239566" y="2399307"/>
              <a:ext cx="4524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2" name="Freeform 108"/>
            <p:cNvSpPr/>
            <p:nvPr/>
          </p:nvSpPr>
          <p:spPr bwMode="auto">
            <a:xfrm>
              <a:off x="2082403" y="2476697"/>
              <a:ext cx="230981" cy="76200"/>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3" name="Freeform 109"/>
            <p:cNvSpPr/>
            <p:nvPr/>
          </p:nvSpPr>
          <p:spPr bwMode="auto">
            <a:xfrm>
              <a:off x="3057525" y="1894482"/>
              <a:ext cx="182165" cy="69056"/>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4" name="Freeform 110"/>
            <p:cNvSpPr/>
            <p:nvPr/>
          </p:nvSpPr>
          <p:spPr bwMode="auto">
            <a:xfrm>
              <a:off x="3086100" y="1965919"/>
              <a:ext cx="3571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5" name="Freeform 111"/>
            <p:cNvSpPr/>
            <p:nvPr/>
          </p:nvSpPr>
          <p:spPr bwMode="auto">
            <a:xfrm>
              <a:off x="3121818" y="1961156"/>
              <a:ext cx="33338" cy="57150"/>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6" name="Freeform 112"/>
            <p:cNvSpPr/>
            <p:nvPr/>
          </p:nvSpPr>
          <p:spPr bwMode="auto">
            <a:xfrm>
              <a:off x="3157537" y="1958775"/>
              <a:ext cx="33338" cy="55960"/>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7" name="Freeform 113"/>
            <p:cNvSpPr/>
            <p:nvPr/>
          </p:nvSpPr>
          <p:spPr bwMode="auto">
            <a:xfrm>
              <a:off x="3190874" y="1952822"/>
              <a:ext cx="3690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8" name="Freeform 114"/>
            <p:cNvSpPr/>
            <p:nvPr/>
          </p:nvSpPr>
          <p:spPr bwMode="auto">
            <a:xfrm>
              <a:off x="3075385" y="2012353"/>
              <a:ext cx="172640" cy="57150"/>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9" name="Freeform 115"/>
            <p:cNvSpPr/>
            <p:nvPr/>
          </p:nvSpPr>
          <p:spPr bwMode="auto">
            <a:xfrm>
              <a:off x="2645568" y="1489669"/>
              <a:ext cx="244078" cy="92869"/>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0" name="Freeform 116"/>
            <p:cNvSpPr/>
            <p:nvPr/>
          </p:nvSpPr>
          <p:spPr bwMode="auto">
            <a:xfrm>
              <a:off x="2683668" y="1584919"/>
              <a:ext cx="46434" cy="75010"/>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1" name="Freeform 117"/>
            <p:cNvSpPr/>
            <p:nvPr/>
          </p:nvSpPr>
          <p:spPr bwMode="auto">
            <a:xfrm>
              <a:off x="2733674" y="1580157"/>
              <a:ext cx="42863" cy="75010"/>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2" name="Freeform 118"/>
            <p:cNvSpPr/>
            <p:nvPr/>
          </p:nvSpPr>
          <p:spPr bwMode="auto">
            <a:xfrm>
              <a:off x="2778918" y="1575394"/>
              <a:ext cx="4643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3" name="Freeform 119"/>
            <p:cNvSpPr/>
            <p:nvPr/>
          </p:nvSpPr>
          <p:spPr bwMode="auto">
            <a:xfrm>
              <a:off x="2825353" y="1567059"/>
              <a:ext cx="46434" cy="77391"/>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4" name="Freeform 120"/>
            <p:cNvSpPr/>
            <p:nvPr/>
          </p:nvSpPr>
          <p:spPr bwMode="auto">
            <a:xfrm>
              <a:off x="2671762" y="1646831"/>
              <a:ext cx="228600" cy="75010"/>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5" name="Freeform 121"/>
            <p:cNvSpPr/>
            <p:nvPr/>
          </p:nvSpPr>
          <p:spPr bwMode="auto">
            <a:xfrm>
              <a:off x="1796653" y="2308819"/>
              <a:ext cx="197644" cy="226219"/>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6" name="Freeform 122"/>
            <p:cNvSpPr>
              <a:spLocks noEditPoints="1"/>
            </p:cNvSpPr>
            <p:nvPr/>
          </p:nvSpPr>
          <p:spPr bwMode="auto">
            <a:xfrm>
              <a:off x="1963340" y="2346919"/>
              <a:ext cx="70247" cy="12977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7" name="Freeform 123"/>
            <p:cNvSpPr>
              <a:spLocks noEditPoints="1"/>
            </p:cNvSpPr>
            <p:nvPr/>
          </p:nvSpPr>
          <p:spPr bwMode="auto">
            <a:xfrm>
              <a:off x="1788319" y="2368350"/>
              <a:ext cx="70247" cy="12858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8" name="Freeform 124"/>
            <p:cNvSpPr/>
            <p:nvPr/>
          </p:nvSpPr>
          <p:spPr bwMode="auto">
            <a:xfrm>
              <a:off x="3095624" y="2445740"/>
              <a:ext cx="198834" cy="223838"/>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9" name="Freeform 125"/>
            <p:cNvSpPr>
              <a:spLocks noEditPoints="1"/>
            </p:cNvSpPr>
            <p:nvPr/>
          </p:nvSpPr>
          <p:spPr bwMode="auto">
            <a:xfrm>
              <a:off x="3263503" y="2481459"/>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0" name="Freeform 126"/>
            <p:cNvSpPr>
              <a:spLocks noEditPoints="1"/>
            </p:cNvSpPr>
            <p:nvPr/>
          </p:nvSpPr>
          <p:spPr bwMode="auto">
            <a:xfrm>
              <a:off x="3088481" y="2501700"/>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1" name="Freeform 127"/>
            <p:cNvSpPr/>
            <p:nvPr/>
          </p:nvSpPr>
          <p:spPr bwMode="auto">
            <a:xfrm>
              <a:off x="957262" y="2417166"/>
              <a:ext cx="157163" cy="151210"/>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2" name="Freeform 128"/>
            <p:cNvSpPr/>
            <p:nvPr/>
          </p:nvSpPr>
          <p:spPr bwMode="auto">
            <a:xfrm>
              <a:off x="1054894" y="2540990"/>
              <a:ext cx="123825" cy="5834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3" name="Freeform 129"/>
            <p:cNvSpPr/>
            <p:nvPr/>
          </p:nvSpPr>
          <p:spPr bwMode="auto">
            <a:xfrm>
              <a:off x="2550318" y="1917103"/>
              <a:ext cx="157163" cy="154781"/>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4" name="Freeform 130"/>
            <p:cNvSpPr/>
            <p:nvPr/>
          </p:nvSpPr>
          <p:spPr bwMode="auto">
            <a:xfrm>
              <a:off x="2647949" y="2043310"/>
              <a:ext cx="123825" cy="5953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5" name="Freeform 131"/>
            <p:cNvSpPr/>
            <p:nvPr/>
          </p:nvSpPr>
          <p:spPr bwMode="auto">
            <a:xfrm>
              <a:off x="2393156" y="2381447"/>
              <a:ext cx="54769" cy="55960"/>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6" name="Freeform 132"/>
            <p:cNvSpPr/>
            <p:nvPr/>
          </p:nvSpPr>
          <p:spPr bwMode="auto">
            <a:xfrm>
              <a:off x="2364581" y="2437406"/>
              <a:ext cx="123825" cy="72629"/>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7" name="Freeform 133"/>
            <p:cNvSpPr/>
            <p:nvPr/>
          </p:nvSpPr>
          <p:spPr bwMode="auto">
            <a:xfrm>
              <a:off x="2486024" y="2311201"/>
              <a:ext cx="8334" cy="13097"/>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8" name="Freeform 134"/>
            <p:cNvSpPr/>
            <p:nvPr/>
          </p:nvSpPr>
          <p:spPr bwMode="auto">
            <a:xfrm>
              <a:off x="2488406" y="2331441"/>
              <a:ext cx="5953" cy="13097"/>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9" name="Freeform 135"/>
            <p:cNvSpPr>
              <a:spLocks noEditPoints="1"/>
            </p:cNvSpPr>
            <p:nvPr/>
          </p:nvSpPr>
          <p:spPr bwMode="auto">
            <a:xfrm>
              <a:off x="2337196" y="2262384"/>
              <a:ext cx="213122" cy="157163"/>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0" name="Freeform 136"/>
            <p:cNvSpPr/>
            <p:nvPr/>
          </p:nvSpPr>
          <p:spPr bwMode="auto">
            <a:xfrm>
              <a:off x="1278732" y="2335013"/>
              <a:ext cx="105965" cy="102394"/>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1" name="Freeform 137"/>
            <p:cNvSpPr>
              <a:spLocks noEditPoints="1"/>
            </p:cNvSpPr>
            <p:nvPr/>
          </p:nvSpPr>
          <p:spPr bwMode="auto">
            <a:xfrm>
              <a:off x="1227534" y="2437406"/>
              <a:ext cx="234553" cy="139304"/>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2" name="Freeform 138"/>
            <p:cNvSpPr/>
            <p:nvPr/>
          </p:nvSpPr>
          <p:spPr bwMode="auto">
            <a:xfrm>
              <a:off x="3121818" y="1615876"/>
              <a:ext cx="100013" cy="97631"/>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3" name="Freeform 139"/>
            <p:cNvSpPr>
              <a:spLocks noEditPoints="1"/>
            </p:cNvSpPr>
            <p:nvPr/>
          </p:nvSpPr>
          <p:spPr bwMode="auto">
            <a:xfrm>
              <a:off x="3073003" y="1717078"/>
              <a:ext cx="221456" cy="13096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4" name="Freeform 140"/>
            <p:cNvSpPr/>
            <p:nvPr/>
          </p:nvSpPr>
          <p:spPr bwMode="auto">
            <a:xfrm>
              <a:off x="2887265" y="2419547"/>
              <a:ext cx="103584" cy="105966"/>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5" name="Freeform 141"/>
            <p:cNvSpPr>
              <a:spLocks noEditPoints="1"/>
            </p:cNvSpPr>
            <p:nvPr/>
          </p:nvSpPr>
          <p:spPr bwMode="auto">
            <a:xfrm>
              <a:off x="2836068" y="2525512"/>
              <a:ext cx="234553" cy="138113"/>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6" name="Freeform 142"/>
            <p:cNvSpPr/>
            <p:nvPr/>
          </p:nvSpPr>
          <p:spPr bwMode="auto">
            <a:xfrm>
              <a:off x="1996678" y="1832569"/>
              <a:ext cx="54769" cy="108347"/>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7" name="Freeform 143"/>
            <p:cNvSpPr/>
            <p:nvPr/>
          </p:nvSpPr>
          <p:spPr bwMode="auto">
            <a:xfrm>
              <a:off x="2005012" y="1923056"/>
              <a:ext cx="55959" cy="82154"/>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8" name="Freeform 144"/>
            <p:cNvSpPr/>
            <p:nvPr/>
          </p:nvSpPr>
          <p:spPr bwMode="auto">
            <a:xfrm>
              <a:off x="2171700" y="1879003"/>
              <a:ext cx="54769" cy="104775"/>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9" name="Freeform 145"/>
            <p:cNvSpPr/>
            <p:nvPr/>
          </p:nvSpPr>
          <p:spPr bwMode="auto">
            <a:xfrm>
              <a:off x="2159793" y="1812328"/>
              <a:ext cx="55959" cy="84535"/>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0" name="Freeform 146"/>
            <p:cNvSpPr>
              <a:spLocks noEditPoints="1"/>
            </p:cNvSpPr>
            <p:nvPr/>
          </p:nvSpPr>
          <p:spPr bwMode="auto">
            <a:xfrm>
              <a:off x="2053828" y="1790896"/>
              <a:ext cx="97631" cy="101204"/>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1" name="Freeform 147"/>
            <p:cNvSpPr>
              <a:spLocks noEditPoints="1"/>
            </p:cNvSpPr>
            <p:nvPr/>
          </p:nvSpPr>
          <p:spPr bwMode="auto">
            <a:xfrm>
              <a:off x="2087165" y="1808757"/>
              <a:ext cx="33338" cy="64294"/>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2" name="Freeform 148"/>
            <p:cNvSpPr>
              <a:spLocks noEditPoints="1"/>
            </p:cNvSpPr>
            <p:nvPr/>
          </p:nvSpPr>
          <p:spPr bwMode="auto">
            <a:xfrm>
              <a:off x="2069305" y="1927819"/>
              <a:ext cx="100013" cy="97631"/>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3" name="Freeform 149"/>
            <p:cNvSpPr/>
            <p:nvPr/>
          </p:nvSpPr>
          <p:spPr bwMode="auto">
            <a:xfrm>
              <a:off x="2094309" y="1952822"/>
              <a:ext cx="52388" cy="46435"/>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4" name="Freeform 150"/>
            <p:cNvSpPr>
              <a:spLocks noEditPoints="1"/>
            </p:cNvSpPr>
            <p:nvPr/>
          </p:nvSpPr>
          <p:spPr bwMode="auto">
            <a:xfrm>
              <a:off x="1245394" y="2620763"/>
              <a:ext cx="236934" cy="210741"/>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5" name="Freeform 151"/>
            <p:cNvSpPr>
              <a:spLocks noEditPoints="1"/>
            </p:cNvSpPr>
            <p:nvPr/>
          </p:nvSpPr>
          <p:spPr bwMode="auto">
            <a:xfrm>
              <a:off x="1287066" y="2720776"/>
              <a:ext cx="48815" cy="69056"/>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6" name="Freeform 152"/>
            <p:cNvSpPr/>
            <p:nvPr/>
          </p:nvSpPr>
          <p:spPr bwMode="auto">
            <a:xfrm>
              <a:off x="1338263" y="2716012"/>
              <a:ext cx="28575" cy="66675"/>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7" name="Freeform 153"/>
            <p:cNvSpPr/>
            <p:nvPr/>
          </p:nvSpPr>
          <p:spPr bwMode="auto">
            <a:xfrm>
              <a:off x="1371601" y="2713631"/>
              <a:ext cx="20240" cy="2024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8" name="Freeform 154"/>
            <p:cNvSpPr/>
            <p:nvPr/>
          </p:nvSpPr>
          <p:spPr bwMode="auto">
            <a:xfrm>
              <a:off x="1397794" y="2710060"/>
              <a:ext cx="20240" cy="2143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9" name="Freeform 155"/>
            <p:cNvSpPr/>
            <p:nvPr/>
          </p:nvSpPr>
          <p:spPr bwMode="auto">
            <a:xfrm>
              <a:off x="1422797" y="2707678"/>
              <a:ext cx="21431"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0" name="Freeform 156"/>
            <p:cNvSpPr/>
            <p:nvPr/>
          </p:nvSpPr>
          <p:spPr bwMode="auto">
            <a:xfrm>
              <a:off x="1376363" y="2736253"/>
              <a:ext cx="21431" cy="20241"/>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1" name="Freeform 157"/>
            <p:cNvSpPr/>
            <p:nvPr/>
          </p:nvSpPr>
          <p:spPr bwMode="auto">
            <a:xfrm>
              <a:off x="1400176" y="27338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2" name="Freeform 158"/>
            <p:cNvSpPr/>
            <p:nvPr/>
          </p:nvSpPr>
          <p:spPr bwMode="auto">
            <a:xfrm>
              <a:off x="1425178" y="2731490"/>
              <a:ext cx="21431" cy="2024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3" name="Freeform 159"/>
            <p:cNvSpPr/>
            <p:nvPr/>
          </p:nvSpPr>
          <p:spPr bwMode="auto">
            <a:xfrm>
              <a:off x="1378744" y="2758876"/>
              <a:ext cx="21431" cy="21431"/>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4" name="Freeform 160"/>
            <p:cNvSpPr/>
            <p:nvPr/>
          </p:nvSpPr>
          <p:spPr bwMode="auto">
            <a:xfrm>
              <a:off x="1404938" y="2756494"/>
              <a:ext cx="17859" cy="21431"/>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5" name="Freeform 161"/>
            <p:cNvSpPr/>
            <p:nvPr/>
          </p:nvSpPr>
          <p:spPr bwMode="auto">
            <a:xfrm>
              <a:off x="1428751" y="2754113"/>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6" name="Freeform 162"/>
            <p:cNvSpPr>
              <a:spLocks noEditPoints="1"/>
            </p:cNvSpPr>
            <p:nvPr/>
          </p:nvSpPr>
          <p:spPr bwMode="auto">
            <a:xfrm>
              <a:off x="2303859" y="2020688"/>
              <a:ext cx="235744" cy="213122"/>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7" name="Freeform 163"/>
            <p:cNvSpPr>
              <a:spLocks noEditPoints="1"/>
            </p:cNvSpPr>
            <p:nvPr/>
          </p:nvSpPr>
          <p:spPr bwMode="auto">
            <a:xfrm>
              <a:off x="2344340" y="2123081"/>
              <a:ext cx="51197" cy="66675"/>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8" name="Freeform 164"/>
            <p:cNvSpPr/>
            <p:nvPr/>
          </p:nvSpPr>
          <p:spPr bwMode="auto">
            <a:xfrm>
              <a:off x="2395537" y="2118319"/>
              <a:ext cx="28575" cy="66675"/>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9" name="Freeform 165"/>
            <p:cNvSpPr/>
            <p:nvPr/>
          </p:nvSpPr>
          <p:spPr bwMode="auto">
            <a:xfrm>
              <a:off x="2432447" y="2115938"/>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0" name="Freeform 166"/>
            <p:cNvSpPr/>
            <p:nvPr/>
          </p:nvSpPr>
          <p:spPr bwMode="auto">
            <a:xfrm>
              <a:off x="2457450" y="2113557"/>
              <a:ext cx="21431"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1" name="Freeform 167"/>
            <p:cNvSpPr/>
            <p:nvPr/>
          </p:nvSpPr>
          <p:spPr bwMode="auto">
            <a:xfrm>
              <a:off x="2481262" y="2107603"/>
              <a:ext cx="20240" cy="2143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2" name="Freeform 168"/>
            <p:cNvSpPr/>
            <p:nvPr/>
          </p:nvSpPr>
          <p:spPr bwMode="auto">
            <a:xfrm>
              <a:off x="2434828" y="2138560"/>
              <a:ext cx="20240" cy="2143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3" name="Freeform 169"/>
            <p:cNvSpPr/>
            <p:nvPr/>
          </p:nvSpPr>
          <p:spPr bwMode="auto">
            <a:xfrm>
              <a:off x="2459831" y="2136178"/>
              <a:ext cx="21431" cy="17860"/>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4" name="Freeform 170"/>
            <p:cNvSpPr/>
            <p:nvPr/>
          </p:nvSpPr>
          <p:spPr bwMode="auto">
            <a:xfrm>
              <a:off x="2486025" y="2133797"/>
              <a:ext cx="20240" cy="17860"/>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5" name="Freeform 171"/>
            <p:cNvSpPr/>
            <p:nvPr/>
          </p:nvSpPr>
          <p:spPr bwMode="auto">
            <a:xfrm>
              <a:off x="2437210" y="21623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6" name="Freeform 172"/>
            <p:cNvSpPr/>
            <p:nvPr/>
          </p:nvSpPr>
          <p:spPr bwMode="auto">
            <a:xfrm>
              <a:off x="2463403" y="2159991"/>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7" name="Freeform 173"/>
            <p:cNvSpPr/>
            <p:nvPr/>
          </p:nvSpPr>
          <p:spPr bwMode="auto">
            <a:xfrm>
              <a:off x="2488406" y="2156419"/>
              <a:ext cx="20240"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8" name="Freeform 174"/>
            <p:cNvSpPr>
              <a:spLocks noEditPoints="1"/>
            </p:cNvSpPr>
            <p:nvPr/>
          </p:nvSpPr>
          <p:spPr bwMode="auto">
            <a:xfrm>
              <a:off x="1528763" y="2614810"/>
              <a:ext cx="135731" cy="194072"/>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9" name="Freeform 175"/>
            <p:cNvSpPr/>
            <p:nvPr/>
          </p:nvSpPr>
          <p:spPr bwMode="auto">
            <a:xfrm>
              <a:off x="1557337" y="2705297"/>
              <a:ext cx="22622" cy="22622"/>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0" name="Freeform 176"/>
            <p:cNvSpPr/>
            <p:nvPr/>
          </p:nvSpPr>
          <p:spPr bwMode="auto">
            <a:xfrm>
              <a:off x="1584721" y="2702916"/>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1" name="Freeform 177"/>
            <p:cNvSpPr/>
            <p:nvPr/>
          </p:nvSpPr>
          <p:spPr bwMode="auto">
            <a:xfrm>
              <a:off x="1613296" y="2698153"/>
              <a:ext cx="23813" cy="22622"/>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2" name="Freeform 178"/>
            <p:cNvSpPr/>
            <p:nvPr/>
          </p:nvSpPr>
          <p:spPr bwMode="auto">
            <a:xfrm>
              <a:off x="1559719" y="2731490"/>
              <a:ext cx="22622" cy="25004"/>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3" name="Freeform 179"/>
            <p:cNvSpPr/>
            <p:nvPr/>
          </p:nvSpPr>
          <p:spPr bwMode="auto">
            <a:xfrm>
              <a:off x="1588294" y="2727919"/>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4" name="Freeform 180"/>
            <p:cNvSpPr/>
            <p:nvPr/>
          </p:nvSpPr>
          <p:spPr bwMode="auto">
            <a:xfrm>
              <a:off x="1615678" y="2725537"/>
              <a:ext cx="23813" cy="23813"/>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5" name="Freeform 181"/>
            <p:cNvSpPr/>
            <p:nvPr/>
          </p:nvSpPr>
          <p:spPr bwMode="auto">
            <a:xfrm>
              <a:off x="1562100" y="2758875"/>
              <a:ext cx="26194" cy="23813"/>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6" name="Freeform 182"/>
            <p:cNvSpPr/>
            <p:nvPr/>
          </p:nvSpPr>
          <p:spPr bwMode="auto">
            <a:xfrm>
              <a:off x="1590675" y="2754113"/>
              <a:ext cx="25003" cy="26194"/>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7" name="Freeform 183"/>
            <p:cNvSpPr/>
            <p:nvPr/>
          </p:nvSpPr>
          <p:spPr bwMode="auto">
            <a:xfrm>
              <a:off x="1619250" y="2751732"/>
              <a:ext cx="25003" cy="22622"/>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8" name="Freeform 184"/>
            <p:cNvSpPr/>
            <p:nvPr/>
          </p:nvSpPr>
          <p:spPr bwMode="auto">
            <a:xfrm>
              <a:off x="1549003" y="2641003"/>
              <a:ext cx="85725" cy="59531"/>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9" name="Freeform 185"/>
            <p:cNvSpPr>
              <a:spLocks noEditPoints="1"/>
            </p:cNvSpPr>
            <p:nvPr/>
          </p:nvSpPr>
          <p:spPr bwMode="auto">
            <a:xfrm>
              <a:off x="1662112" y="2599332"/>
              <a:ext cx="136922" cy="194072"/>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0" name="Freeform 186"/>
            <p:cNvSpPr/>
            <p:nvPr/>
          </p:nvSpPr>
          <p:spPr bwMode="auto">
            <a:xfrm>
              <a:off x="1726406" y="2741015"/>
              <a:ext cx="23813"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1" name="Freeform 187"/>
            <p:cNvSpPr/>
            <p:nvPr/>
          </p:nvSpPr>
          <p:spPr bwMode="auto">
            <a:xfrm>
              <a:off x="1683544" y="2625525"/>
              <a:ext cx="89297" cy="113110"/>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2" name="Freeform 188"/>
            <p:cNvSpPr>
              <a:spLocks noEditPoints="1"/>
            </p:cNvSpPr>
            <p:nvPr/>
          </p:nvSpPr>
          <p:spPr bwMode="auto">
            <a:xfrm>
              <a:off x="2570559" y="2370732"/>
              <a:ext cx="136922" cy="192881"/>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3" name="Freeform 189"/>
            <p:cNvSpPr/>
            <p:nvPr/>
          </p:nvSpPr>
          <p:spPr bwMode="auto">
            <a:xfrm>
              <a:off x="2599134" y="2461219"/>
              <a:ext cx="23813" cy="22622"/>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4" name="Freeform 190"/>
            <p:cNvSpPr/>
            <p:nvPr/>
          </p:nvSpPr>
          <p:spPr bwMode="auto">
            <a:xfrm>
              <a:off x="2627709" y="2455265"/>
              <a:ext cx="22622"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5" name="Freeform 191"/>
            <p:cNvSpPr/>
            <p:nvPr/>
          </p:nvSpPr>
          <p:spPr bwMode="auto">
            <a:xfrm>
              <a:off x="2656284" y="2452884"/>
              <a:ext cx="22622" cy="23813"/>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6" name="Freeform 192"/>
            <p:cNvSpPr/>
            <p:nvPr/>
          </p:nvSpPr>
          <p:spPr bwMode="auto">
            <a:xfrm>
              <a:off x="2601515" y="2486221"/>
              <a:ext cx="23813" cy="23813"/>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7" name="Freeform 193"/>
            <p:cNvSpPr/>
            <p:nvPr/>
          </p:nvSpPr>
          <p:spPr bwMode="auto">
            <a:xfrm>
              <a:off x="2630090" y="2483841"/>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8" name="Freeform 194"/>
            <p:cNvSpPr/>
            <p:nvPr/>
          </p:nvSpPr>
          <p:spPr bwMode="auto">
            <a:xfrm>
              <a:off x="2658665" y="2479078"/>
              <a:ext cx="22622" cy="25004"/>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9" name="Freeform 195"/>
            <p:cNvSpPr/>
            <p:nvPr/>
          </p:nvSpPr>
          <p:spPr bwMode="auto">
            <a:xfrm>
              <a:off x="2603896" y="2514797"/>
              <a:ext cx="23813" cy="22622"/>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0" name="Freeform 196"/>
            <p:cNvSpPr/>
            <p:nvPr/>
          </p:nvSpPr>
          <p:spPr bwMode="auto">
            <a:xfrm>
              <a:off x="2632471" y="2510035"/>
              <a:ext cx="23813" cy="22622"/>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1" name="Freeform 197"/>
            <p:cNvSpPr/>
            <p:nvPr/>
          </p:nvSpPr>
          <p:spPr bwMode="auto">
            <a:xfrm>
              <a:off x="2661046" y="2506462"/>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2" name="Freeform 198"/>
            <p:cNvSpPr/>
            <p:nvPr/>
          </p:nvSpPr>
          <p:spPr bwMode="auto">
            <a:xfrm>
              <a:off x="2591991" y="2395734"/>
              <a:ext cx="82153" cy="57150"/>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3" name="Freeform 199"/>
            <p:cNvSpPr>
              <a:spLocks noEditPoints="1"/>
            </p:cNvSpPr>
            <p:nvPr/>
          </p:nvSpPr>
          <p:spPr bwMode="auto">
            <a:xfrm>
              <a:off x="2705100" y="2352872"/>
              <a:ext cx="135731" cy="192881"/>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4" name="Freeform 200"/>
            <p:cNvSpPr/>
            <p:nvPr/>
          </p:nvSpPr>
          <p:spPr bwMode="auto">
            <a:xfrm>
              <a:off x="2767012" y="2496938"/>
              <a:ext cx="25003" cy="22622"/>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5" name="Freeform 201"/>
            <p:cNvSpPr/>
            <p:nvPr/>
          </p:nvSpPr>
          <p:spPr bwMode="auto">
            <a:xfrm>
              <a:off x="2725340" y="2377876"/>
              <a:ext cx="90488" cy="116681"/>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6" name="Freeform 202"/>
            <p:cNvSpPr/>
            <p:nvPr/>
          </p:nvSpPr>
          <p:spPr bwMode="auto">
            <a:xfrm>
              <a:off x="363141" y="2277863"/>
              <a:ext cx="64294" cy="48816"/>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7" name="Freeform 203"/>
            <p:cNvSpPr/>
            <p:nvPr/>
          </p:nvSpPr>
          <p:spPr bwMode="auto">
            <a:xfrm>
              <a:off x="425053" y="2306437"/>
              <a:ext cx="60722" cy="44054"/>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8" name="Freeform 204"/>
            <p:cNvSpPr/>
            <p:nvPr/>
          </p:nvSpPr>
          <p:spPr bwMode="auto">
            <a:xfrm>
              <a:off x="403622" y="2390972"/>
              <a:ext cx="10715" cy="20241"/>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9" name="Freeform 206"/>
            <p:cNvSpPr/>
            <p:nvPr/>
          </p:nvSpPr>
          <p:spPr bwMode="auto">
            <a:xfrm>
              <a:off x="409575" y="2421928"/>
              <a:ext cx="7144" cy="20241"/>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0" name="Freeform 207"/>
            <p:cNvSpPr>
              <a:spLocks noEditPoints="1"/>
            </p:cNvSpPr>
            <p:nvPr/>
          </p:nvSpPr>
          <p:spPr bwMode="auto">
            <a:xfrm>
              <a:off x="334565" y="2326678"/>
              <a:ext cx="157163" cy="179785"/>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6" name="Freeform 213"/>
            <p:cNvSpPr>
              <a:spLocks noEditPoints="1"/>
            </p:cNvSpPr>
            <p:nvPr/>
          </p:nvSpPr>
          <p:spPr bwMode="auto">
            <a:xfrm>
              <a:off x="483394" y="2725537"/>
              <a:ext cx="92869" cy="95250"/>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7" name="Freeform 214"/>
            <p:cNvSpPr>
              <a:spLocks noEditPoints="1"/>
            </p:cNvSpPr>
            <p:nvPr/>
          </p:nvSpPr>
          <p:spPr bwMode="auto">
            <a:xfrm>
              <a:off x="514351" y="2743397"/>
              <a:ext cx="30956" cy="59531"/>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8" name="Freeform 215"/>
            <p:cNvSpPr>
              <a:spLocks noEditPoints="1"/>
            </p:cNvSpPr>
            <p:nvPr/>
          </p:nvSpPr>
          <p:spPr bwMode="auto">
            <a:xfrm>
              <a:off x="3232547" y="1196774"/>
              <a:ext cx="164306" cy="166688"/>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9" name="Freeform 216"/>
            <p:cNvSpPr>
              <a:spLocks noEditPoints="1"/>
            </p:cNvSpPr>
            <p:nvPr/>
          </p:nvSpPr>
          <p:spPr bwMode="auto">
            <a:xfrm>
              <a:off x="3288507" y="1227731"/>
              <a:ext cx="54769" cy="104775"/>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0" name="Freeform 217"/>
            <p:cNvSpPr>
              <a:spLocks noEditPoints="1"/>
            </p:cNvSpPr>
            <p:nvPr/>
          </p:nvSpPr>
          <p:spPr bwMode="auto">
            <a:xfrm>
              <a:off x="642937" y="2406450"/>
              <a:ext cx="260747" cy="260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1" name="Freeform 218"/>
            <p:cNvSpPr>
              <a:spLocks noEditPoints="1"/>
            </p:cNvSpPr>
            <p:nvPr/>
          </p:nvSpPr>
          <p:spPr bwMode="auto">
            <a:xfrm>
              <a:off x="589359" y="2718393"/>
              <a:ext cx="92869" cy="90488"/>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2" name="Freeform 219"/>
            <p:cNvSpPr>
              <a:spLocks noEditPoints="1"/>
            </p:cNvSpPr>
            <p:nvPr/>
          </p:nvSpPr>
          <p:spPr bwMode="auto">
            <a:xfrm>
              <a:off x="638175" y="2308818"/>
              <a:ext cx="100013" cy="100013"/>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3" name="Freeform 220"/>
            <p:cNvSpPr>
              <a:spLocks noEditPoints="1"/>
            </p:cNvSpPr>
            <p:nvPr/>
          </p:nvSpPr>
          <p:spPr bwMode="auto">
            <a:xfrm>
              <a:off x="1909762" y="2164753"/>
              <a:ext cx="100013" cy="100013"/>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4" name="Freeform 221"/>
            <p:cNvSpPr>
              <a:spLocks noEditPoints="1"/>
            </p:cNvSpPr>
            <p:nvPr/>
          </p:nvSpPr>
          <p:spPr bwMode="auto">
            <a:xfrm>
              <a:off x="2357437" y="1907578"/>
              <a:ext cx="100013" cy="100013"/>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5" name="Freeform 222"/>
            <p:cNvSpPr>
              <a:spLocks noEditPoints="1"/>
            </p:cNvSpPr>
            <p:nvPr/>
          </p:nvSpPr>
          <p:spPr bwMode="auto">
            <a:xfrm>
              <a:off x="3549253" y="2605285"/>
              <a:ext cx="100013" cy="97631"/>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6" name="Freeform 223"/>
            <p:cNvSpPr>
              <a:spLocks noEditPoints="1"/>
            </p:cNvSpPr>
            <p:nvPr/>
          </p:nvSpPr>
          <p:spPr bwMode="auto">
            <a:xfrm>
              <a:off x="3159919" y="2324296"/>
              <a:ext cx="10120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7" name="Freeform 224"/>
            <p:cNvSpPr>
              <a:spLocks noEditPoints="1"/>
            </p:cNvSpPr>
            <p:nvPr/>
          </p:nvSpPr>
          <p:spPr bwMode="auto">
            <a:xfrm>
              <a:off x="3221832" y="1845666"/>
              <a:ext cx="72628" cy="69056"/>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8" name="Freeform 225"/>
            <p:cNvSpPr>
              <a:spLocks noEditPoints="1"/>
            </p:cNvSpPr>
            <p:nvPr/>
          </p:nvSpPr>
          <p:spPr bwMode="auto">
            <a:xfrm>
              <a:off x="3567113" y="2885081"/>
              <a:ext cx="69056" cy="70247"/>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9" name="Freeform 226"/>
            <p:cNvSpPr>
              <a:spLocks noEditPoints="1"/>
            </p:cNvSpPr>
            <p:nvPr/>
          </p:nvSpPr>
          <p:spPr bwMode="auto">
            <a:xfrm>
              <a:off x="3243263" y="1613493"/>
              <a:ext cx="69056" cy="72629"/>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0" name="Freeform 227"/>
            <p:cNvSpPr>
              <a:spLocks noEditPoints="1"/>
            </p:cNvSpPr>
            <p:nvPr/>
          </p:nvSpPr>
          <p:spPr bwMode="auto">
            <a:xfrm>
              <a:off x="3011090" y="2357634"/>
              <a:ext cx="100013" cy="100013"/>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1" name="Freeform 228"/>
            <p:cNvSpPr>
              <a:spLocks noEditPoints="1"/>
            </p:cNvSpPr>
            <p:nvPr/>
          </p:nvSpPr>
          <p:spPr bwMode="auto">
            <a:xfrm>
              <a:off x="2650331" y="1746843"/>
              <a:ext cx="141684" cy="141685"/>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2" name="Freeform 229"/>
            <p:cNvSpPr>
              <a:spLocks noEditPoints="1"/>
            </p:cNvSpPr>
            <p:nvPr/>
          </p:nvSpPr>
          <p:spPr bwMode="auto">
            <a:xfrm>
              <a:off x="2995612" y="1338459"/>
              <a:ext cx="10001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3" name="Freeform 230"/>
            <p:cNvSpPr>
              <a:spLocks noEditPoints="1"/>
            </p:cNvSpPr>
            <p:nvPr/>
          </p:nvSpPr>
          <p:spPr bwMode="auto">
            <a:xfrm>
              <a:off x="586978" y="2002828"/>
              <a:ext cx="53578" cy="51197"/>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4" name="Freeform 231"/>
            <p:cNvSpPr/>
            <p:nvPr/>
          </p:nvSpPr>
          <p:spPr bwMode="auto">
            <a:xfrm>
              <a:off x="1160860" y="2329060"/>
              <a:ext cx="86915" cy="88106"/>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5" name="Freeform 232"/>
            <p:cNvSpPr/>
            <p:nvPr/>
          </p:nvSpPr>
          <p:spPr bwMode="auto">
            <a:xfrm>
              <a:off x="1008459" y="2213568"/>
              <a:ext cx="254794" cy="228600"/>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6" name="Freeform 233"/>
            <p:cNvSpPr/>
            <p:nvPr/>
          </p:nvSpPr>
          <p:spPr bwMode="auto">
            <a:xfrm>
              <a:off x="3013472" y="1536103"/>
              <a:ext cx="88106" cy="88106"/>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7" name="Freeform 234"/>
            <p:cNvSpPr/>
            <p:nvPr/>
          </p:nvSpPr>
          <p:spPr bwMode="auto">
            <a:xfrm>
              <a:off x="2864644" y="1420612"/>
              <a:ext cx="254794" cy="228600"/>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8" name="Freeform 235"/>
            <p:cNvSpPr>
              <a:spLocks noEditPoints="1"/>
            </p:cNvSpPr>
            <p:nvPr/>
          </p:nvSpPr>
          <p:spPr bwMode="auto">
            <a:xfrm>
              <a:off x="2647950" y="2632668"/>
              <a:ext cx="177403" cy="178594"/>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9" name="Freeform 236"/>
            <p:cNvSpPr/>
            <p:nvPr/>
          </p:nvSpPr>
          <p:spPr bwMode="auto">
            <a:xfrm>
              <a:off x="2722959" y="2671959"/>
              <a:ext cx="26194" cy="61913"/>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0" name="Freeform 237"/>
            <p:cNvSpPr/>
            <p:nvPr/>
          </p:nvSpPr>
          <p:spPr bwMode="auto">
            <a:xfrm>
              <a:off x="2722959" y="2736253"/>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1" name="Freeform 238"/>
            <p:cNvSpPr/>
            <p:nvPr/>
          </p:nvSpPr>
          <p:spPr bwMode="auto">
            <a:xfrm>
              <a:off x="2740819" y="2612428"/>
              <a:ext cx="17859" cy="33338"/>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2" name="Freeform 239"/>
            <p:cNvSpPr>
              <a:spLocks noEditPoints="1"/>
            </p:cNvSpPr>
            <p:nvPr/>
          </p:nvSpPr>
          <p:spPr bwMode="auto">
            <a:xfrm>
              <a:off x="2722959" y="2583853"/>
              <a:ext cx="61913" cy="5476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3" name="Freeform 240"/>
            <p:cNvSpPr>
              <a:spLocks noEditPoints="1"/>
            </p:cNvSpPr>
            <p:nvPr/>
          </p:nvSpPr>
          <p:spPr bwMode="auto">
            <a:xfrm>
              <a:off x="3323034" y="2592187"/>
              <a:ext cx="177403" cy="177404"/>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4" name="Freeform 241"/>
            <p:cNvSpPr/>
            <p:nvPr/>
          </p:nvSpPr>
          <p:spPr bwMode="auto">
            <a:xfrm>
              <a:off x="3396853" y="2630287"/>
              <a:ext cx="26194" cy="61913"/>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5" name="Freeform 242"/>
            <p:cNvSpPr/>
            <p:nvPr/>
          </p:nvSpPr>
          <p:spPr bwMode="auto">
            <a:xfrm>
              <a:off x="3396853" y="2694581"/>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6" name="Freeform 243"/>
            <p:cNvSpPr/>
            <p:nvPr/>
          </p:nvSpPr>
          <p:spPr bwMode="auto">
            <a:xfrm>
              <a:off x="3414712" y="2571946"/>
              <a:ext cx="19050" cy="33338"/>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7" name="Freeform 244"/>
            <p:cNvSpPr>
              <a:spLocks noEditPoints="1"/>
            </p:cNvSpPr>
            <p:nvPr/>
          </p:nvSpPr>
          <p:spPr bwMode="auto">
            <a:xfrm>
              <a:off x="3396853" y="2543371"/>
              <a:ext cx="61913" cy="5357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8" name="Freeform 245"/>
            <p:cNvSpPr>
              <a:spLocks noEditPoints="1"/>
            </p:cNvSpPr>
            <p:nvPr/>
          </p:nvSpPr>
          <p:spPr bwMode="auto">
            <a:xfrm>
              <a:off x="2259807" y="1686122"/>
              <a:ext cx="197644" cy="202406"/>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9" name="Freeform 246"/>
            <p:cNvSpPr>
              <a:spLocks noEditPoints="1"/>
            </p:cNvSpPr>
            <p:nvPr/>
          </p:nvSpPr>
          <p:spPr bwMode="auto">
            <a:xfrm>
              <a:off x="1418034" y="2146893"/>
              <a:ext cx="102394" cy="197644"/>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0" name="Freeform 247"/>
            <p:cNvSpPr>
              <a:spLocks noEditPoints="1"/>
            </p:cNvSpPr>
            <p:nvPr/>
          </p:nvSpPr>
          <p:spPr bwMode="auto">
            <a:xfrm>
              <a:off x="3500437" y="2105222"/>
              <a:ext cx="117872" cy="232172"/>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1" name="Freeform 248"/>
            <p:cNvSpPr/>
            <p:nvPr/>
          </p:nvSpPr>
          <p:spPr bwMode="auto">
            <a:xfrm>
              <a:off x="2846784" y="2725537"/>
              <a:ext cx="61913" cy="105966"/>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2" name="Freeform 249"/>
            <p:cNvSpPr/>
            <p:nvPr/>
          </p:nvSpPr>
          <p:spPr bwMode="auto">
            <a:xfrm>
              <a:off x="2905126" y="2710059"/>
              <a:ext cx="67865" cy="13216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3" name="Freeform 250"/>
            <p:cNvSpPr/>
            <p:nvPr/>
          </p:nvSpPr>
          <p:spPr bwMode="auto">
            <a:xfrm>
              <a:off x="2967038" y="2687436"/>
              <a:ext cx="75009" cy="166688"/>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4" name="Freeform 251"/>
            <p:cNvSpPr/>
            <p:nvPr/>
          </p:nvSpPr>
          <p:spPr bwMode="auto">
            <a:xfrm>
              <a:off x="3024188" y="2733872"/>
              <a:ext cx="66675" cy="13335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5" name="Freeform 252"/>
            <p:cNvSpPr>
              <a:spLocks noEditPoints="1"/>
            </p:cNvSpPr>
            <p:nvPr/>
          </p:nvSpPr>
          <p:spPr bwMode="auto">
            <a:xfrm>
              <a:off x="1269207" y="2171897"/>
              <a:ext cx="120253" cy="121444"/>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6" name="Freeform 253"/>
            <p:cNvSpPr/>
            <p:nvPr/>
          </p:nvSpPr>
          <p:spPr bwMode="auto">
            <a:xfrm>
              <a:off x="1296591" y="2205234"/>
              <a:ext cx="64294" cy="57150"/>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7" name="Freeform 254"/>
            <p:cNvSpPr>
              <a:spLocks noEditPoints="1"/>
            </p:cNvSpPr>
            <p:nvPr/>
          </p:nvSpPr>
          <p:spPr bwMode="auto">
            <a:xfrm>
              <a:off x="2472928" y="1762322"/>
              <a:ext cx="121444" cy="121444"/>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8" name="Freeform 255"/>
            <p:cNvSpPr/>
            <p:nvPr/>
          </p:nvSpPr>
          <p:spPr bwMode="auto">
            <a:xfrm>
              <a:off x="2501503" y="1796850"/>
              <a:ext cx="64294" cy="55960"/>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9" name="Freeform 256"/>
            <p:cNvSpPr>
              <a:spLocks noEditPoints="1"/>
            </p:cNvSpPr>
            <p:nvPr/>
          </p:nvSpPr>
          <p:spPr bwMode="auto">
            <a:xfrm>
              <a:off x="365522" y="2129034"/>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0" name="Freeform 257"/>
            <p:cNvSpPr>
              <a:spLocks noEditPoints="1"/>
            </p:cNvSpPr>
            <p:nvPr/>
          </p:nvSpPr>
          <p:spPr bwMode="auto">
            <a:xfrm>
              <a:off x="2259806" y="1909959"/>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1" name="Freeform 258"/>
            <p:cNvSpPr>
              <a:spLocks noEditPoints="1"/>
            </p:cNvSpPr>
            <p:nvPr/>
          </p:nvSpPr>
          <p:spPr bwMode="auto">
            <a:xfrm>
              <a:off x="3489721" y="2913656"/>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2" name="Freeform 259"/>
            <p:cNvSpPr>
              <a:spLocks noEditPoints="1"/>
            </p:cNvSpPr>
            <p:nvPr/>
          </p:nvSpPr>
          <p:spPr bwMode="auto">
            <a:xfrm>
              <a:off x="3314700" y="2084981"/>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3" name="Freeform 260"/>
            <p:cNvSpPr/>
            <p:nvPr/>
          </p:nvSpPr>
          <p:spPr bwMode="auto">
            <a:xfrm>
              <a:off x="2521744" y="2596950"/>
              <a:ext cx="95250" cy="192881"/>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4" name="Freeform 261"/>
            <p:cNvSpPr/>
            <p:nvPr/>
          </p:nvSpPr>
          <p:spPr bwMode="auto">
            <a:xfrm>
              <a:off x="2561035" y="2563612"/>
              <a:ext cx="40481" cy="41672"/>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5" name="Freeform 262"/>
            <p:cNvSpPr/>
            <p:nvPr/>
          </p:nvSpPr>
          <p:spPr bwMode="auto">
            <a:xfrm>
              <a:off x="3363515" y="1387275"/>
              <a:ext cx="121444" cy="188119"/>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6" name="Freeform 263"/>
            <p:cNvSpPr/>
            <p:nvPr/>
          </p:nvSpPr>
          <p:spPr bwMode="auto">
            <a:xfrm>
              <a:off x="3376613" y="1350365"/>
              <a:ext cx="46434" cy="46435"/>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7" name="Freeform 264"/>
            <p:cNvSpPr>
              <a:spLocks noEditPoints="1"/>
            </p:cNvSpPr>
            <p:nvPr/>
          </p:nvSpPr>
          <p:spPr bwMode="auto">
            <a:xfrm>
              <a:off x="2357438" y="2550515"/>
              <a:ext cx="121444" cy="223838"/>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8" name="Freeform 265"/>
            <p:cNvSpPr>
              <a:spLocks noEditPoints="1"/>
            </p:cNvSpPr>
            <p:nvPr/>
          </p:nvSpPr>
          <p:spPr bwMode="auto">
            <a:xfrm>
              <a:off x="3312319" y="2300484"/>
              <a:ext cx="128588" cy="219075"/>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9" name="Freeform 266"/>
            <p:cNvSpPr/>
            <p:nvPr/>
          </p:nvSpPr>
          <p:spPr bwMode="auto">
            <a:xfrm>
              <a:off x="2486025" y="1593253"/>
              <a:ext cx="123825" cy="172641"/>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0" name="Freeform 267"/>
            <p:cNvSpPr>
              <a:spLocks noEditPoints="1"/>
            </p:cNvSpPr>
            <p:nvPr/>
          </p:nvSpPr>
          <p:spPr bwMode="auto">
            <a:xfrm>
              <a:off x="519112" y="2319534"/>
              <a:ext cx="108347" cy="157163"/>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1" name="Freeform 268"/>
            <p:cNvSpPr/>
            <p:nvPr/>
          </p:nvSpPr>
          <p:spPr bwMode="auto">
            <a:xfrm>
              <a:off x="569119" y="2435025"/>
              <a:ext cx="20240" cy="17860"/>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2" name="Freeform 269"/>
            <p:cNvSpPr/>
            <p:nvPr/>
          </p:nvSpPr>
          <p:spPr bwMode="auto">
            <a:xfrm>
              <a:off x="534591" y="2339775"/>
              <a:ext cx="72628" cy="92869"/>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3" name="Freeform 270"/>
            <p:cNvSpPr>
              <a:spLocks noEditPoints="1"/>
            </p:cNvSpPr>
            <p:nvPr/>
          </p:nvSpPr>
          <p:spPr bwMode="auto">
            <a:xfrm>
              <a:off x="1572816" y="2151656"/>
              <a:ext cx="120253" cy="172641"/>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4" name="Freeform 271"/>
            <p:cNvSpPr/>
            <p:nvPr/>
          </p:nvSpPr>
          <p:spPr bwMode="auto">
            <a:xfrm>
              <a:off x="1628775" y="2280243"/>
              <a:ext cx="20240" cy="20241"/>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5" name="Freeform 272"/>
            <p:cNvSpPr/>
            <p:nvPr/>
          </p:nvSpPr>
          <p:spPr bwMode="auto">
            <a:xfrm>
              <a:off x="1590675" y="2174278"/>
              <a:ext cx="79772" cy="103585"/>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6" name="Freeform 273"/>
            <p:cNvSpPr>
              <a:spLocks noEditPoints="1"/>
            </p:cNvSpPr>
            <p:nvPr/>
          </p:nvSpPr>
          <p:spPr bwMode="auto">
            <a:xfrm>
              <a:off x="3108722" y="1288453"/>
              <a:ext cx="121444" cy="172641"/>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7" name="Freeform 274"/>
            <p:cNvSpPr/>
            <p:nvPr/>
          </p:nvSpPr>
          <p:spPr bwMode="auto">
            <a:xfrm>
              <a:off x="3165872" y="1414660"/>
              <a:ext cx="20240" cy="21431"/>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8" name="Freeform 275"/>
            <p:cNvSpPr/>
            <p:nvPr/>
          </p:nvSpPr>
          <p:spPr bwMode="auto">
            <a:xfrm>
              <a:off x="3128962" y="1312265"/>
              <a:ext cx="79772" cy="100013"/>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9" name="Freeform 276"/>
            <p:cNvSpPr>
              <a:spLocks noEditPoints="1"/>
            </p:cNvSpPr>
            <p:nvPr/>
          </p:nvSpPr>
          <p:spPr bwMode="auto">
            <a:xfrm>
              <a:off x="3345656" y="2836265"/>
              <a:ext cx="123825" cy="172641"/>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0" name="Freeform 277"/>
            <p:cNvSpPr/>
            <p:nvPr/>
          </p:nvSpPr>
          <p:spPr bwMode="auto">
            <a:xfrm>
              <a:off x="3402806" y="2962471"/>
              <a:ext cx="22622" cy="23813"/>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1" name="Freeform 278"/>
            <p:cNvSpPr/>
            <p:nvPr/>
          </p:nvSpPr>
          <p:spPr bwMode="auto">
            <a:xfrm>
              <a:off x="3365896" y="2860078"/>
              <a:ext cx="79772" cy="100013"/>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grpSp>
        <p:nvGrpSpPr>
          <p:cNvPr id="3" name="Group 3"/>
          <p:cNvGrpSpPr/>
          <p:nvPr/>
        </p:nvGrpSpPr>
        <p:grpSpPr>
          <a:xfrm>
            <a:off x="7289634" y="2542303"/>
            <a:ext cx="685800" cy="686012"/>
            <a:chOff x="10206307" y="3388690"/>
            <a:chExt cx="914400" cy="914400"/>
          </a:xfrm>
        </p:grpSpPr>
        <p:sp>
          <p:nvSpPr>
            <p:cNvPr id="433" name="Oval 464"/>
            <p:cNvSpPr/>
            <p:nvPr/>
          </p:nvSpPr>
          <p:spPr>
            <a:xfrm>
              <a:off x="10206307"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4" name="AutoShape 13"/>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grpSp>
        <p:nvGrpSpPr>
          <p:cNvPr id="4" name="Group 4"/>
          <p:cNvGrpSpPr/>
          <p:nvPr/>
        </p:nvGrpSpPr>
        <p:grpSpPr>
          <a:xfrm>
            <a:off x="5994187" y="2470272"/>
            <a:ext cx="829818" cy="830074"/>
            <a:chOff x="8479044" y="3292678"/>
            <a:chExt cx="1106424" cy="1106424"/>
          </a:xfrm>
        </p:grpSpPr>
        <p:sp>
          <p:nvSpPr>
            <p:cNvPr id="436" name="Oval 461"/>
            <p:cNvSpPr/>
            <p:nvPr/>
          </p:nvSpPr>
          <p:spPr>
            <a:xfrm>
              <a:off x="8479044" y="3292678"/>
              <a:ext cx="1106424" cy="11064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7" name="Oval 1009"/>
            <p:cNvSpPr/>
            <p:nvPr/>
          </p:nvSpPr>
          <p:spPr>
            <a:xfrm>
              <a:off x="8654404" y="3468038"/>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8" name="AutoShape 15"/>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accent1"/>
            </a:solidFill>
            <a:ln>
              <a:noFill/>
            </a:ln>
          </p:spPr>
          <p:txBody>
            <a:bodyPr lIns="0" tIns="0" rIns="0" bIns="0"/>
            <a:lstStyle/>
            <a:p>
              <a:endParaRPr lang="en-GB">
                <a:solidFill>
                  <a:schemeClr val="tx1">
                    <a:lumMod val="65000"/>
                    <a:lumOff val="35000"/>
                  </a:schemeClr>
                </a:solidFill>
              </a:endParaRPr>
            </a:p>
          </p:txBody>
        </p:sp>
      </p:grpSp>
      <p:grpSp>
        <p:nvGrpSpPr>
          <p:cNvPr id="5" name="Group 5"/>
          <p:cNvGrpSpPr/>
          <p:nvPr/>
        </p:nvGrpSpPr>
        <p:grpSpPr>
          <a:xfrm>
            <a:off x="4842758" y="2542303"/>
            <a:ext cx="685800" cy="686012"/>
            <a:chOff x="6943805" y="3388690"/>
            <a:chExt cx="914400" cy="914400"/>
          </a:xfrm>
        </p:grpSpPr>
        <p:sp>
          <p:nvSpPr>
            <p:cNvPr id="440" name="Oval 463"/>
            <p:cNvSpPr/>
            <p:nvPr/>
          </p:nvSpPr>
          <p:spPr>
            <a:xfrm>
              <a:off x="6943805"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1" name="AutoShape 14"/>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sp>
        <p:nvSpPr>
          <p:cNvPr id="442" name="TextBox 441"/>
          <p:cNvSpPr txBox="1"/>
          <p:nvPr/>
        </p:nvSpPr>
        <p:spPr>
          <a:xfrm>
            <a:off x="6014466" y="339874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443" name="TextBox 442"/>
          <p:cNvSpPr txBox="1"/>
          <p:nvPr/>
        </p:nvSpPr>
        <p:spPr>
          <a:xfrm>
            <a:off x="4788025" y="3387347"/>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444" name="TextBox 443"/>
          <p:cNvSpPr txBox="1"/>
          <p:nvPr/>
        </p:nvSpPr>
        <p:spPr>
          <a:xfrm>
            <a:off x="7234902" y="338734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445" name="Rectangle 1292"/>
          <p:cNvSpPr/>
          <p:nvPr/>
        </p:nvSpPr>
        <p:spPr>
          <a:xfrm>
            <a:off x="4372038" y="3827388"/>
            <a:ext cx="3656346"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fill="hold"/>
                                        <p:tgtEl>
                                          <p:spTgt spid="158"/>
                                        </p:tgtEl>
                                        <p:attrNameLst>
                                          <p:attrName>ppt_x</p:attrName>
                                        </p:attrNameLst>
                                      </p:cBhvr>
                                      <p:tavLst>
                                        <p:tav tm="0">
                                          <p:val>
                                            <p:strVal val="1+#ppt_w/2"/>
                                          </p:val>
                                        </p:tav>
                                        <p:tav tm="100000">
                                          <p:val>
                                            <p:strVal val="#ppt_x"/>
                                          </p:val>
                                        </p:tav>
                                      </p:tavLst>
                                    </p:anim>
                                    <p:anim calcmode="lin" valueType="num">
                                      <p:cBhvr additive="base">
                                        <p:cTn id="14" dur="500" fill="hold"/>
                                        <p:tgtEl>
                                          <p:spTgt spid="15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Effect transition="in" filter="wipe(right)">
                                      <p:cBhvr>
                                        <p:cTn id="18" dur="500"/>
                                        <p:tgtEl>
                                          <p:spTgt spid="159"/>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43"/>
                                        </p:tgtEl>
                                        <p:attrNameLst>
                                          <p:attrName>style.visibility</p:attrName>
                                        </p:attrNameLst>
                                      </p:cBhvr>
                                      <p:to>
                                        <p:strVal val="visible"/>
                                      </p:to>
                                    </p:set>
                                    <p:anim calcmode="lin" valueType="num">
                                      <p:cBhvr additive="base">
                                        <p:cTn id="40" dur="500" fill="hold"/>
                                        <p:tgtEl>
                                          <p:spTgt spid="443"/>
                                        </p:tgtEl>
                                        <p:attrNameLst>
                                          <p:attrName>ppt_x</p:attrName>
                                        </p:attrNameLst>
                                      </p:cBhvr>
                                      <p:tavLst>
                                        <p:tav tm="0">
                                          <p:val>
                                            <p:strVal val="#ppt_x"/>
                                          </p:val>
                                        </p:tav>
                                        <p:tav tm="100000">
                                          <p:val>
                                            <p:strVal val="#ppt_x"/>
                                          </p:val>
                                        </p:tav>
                                      </p:tavLst>
                                    </p:anim>
                                    <p:anim calcmode="lin" valueType="num">
                                      <p:cBhvr additive="base">
                                        <p:cTn id="41" dur="500" fill="hold"/>
                                        <p:tgtEl>
                                          <p:spTgt spid="4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42"/>
                                        </p:tgtEl>
                                        <p:attrNameLst>
                                          <p:attrName>style.visibility</p:attrName>
                                        </p:attrNameLst>
                                      </p:cBhvr>
                                      <p:to>
                                        <p:strVal val="visible"/>
                                      </p:to>
                                    </p:set>
                                    <p:anim calcmode="lin" valueType="num">
                                      <p:cBhvr additive="base">
                                        <p:cTn id="44" dur="500" fill="hold"/>
                                        <p:tgtEl>
                                          <p:spTgt spid="442"/>
                                        </p:tgtEl>
                                        <p:attrNameLst>
                                          <p:attrName>ppt_x</p:attrName>
                                        </p:attrNameLst>
                                      </p:cBhvr>
                                      <p:tavLst>
                                        <p:tav tm="0">
                                          <p:val>
                                            <p:strVal val="#ppt_x"/>
                                          </p:val>
                                        </p:tav>
                                        <p:tav tm="100000">
                                          <p:val>
                                            <p:strVal val="#ppt_x"/>
                                          </p:val>
                                        </p:tav>
                                      </p:tavLst>
                                    </p:anim>
                                    <p:anim calcmode="lin" valueType="num">
                                      <p:cBhvr additive="base">
                                        <p:cTn id="45" dur="500" fill="hold"/>
                                        <p:tgtEl>
                                          <p:spTgt spid="44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4"/>
                                        </p:tgtEl>
                                        <p:attrNameLst>
                                          <p:attrName>style.visibility</p:attrName>
                                        </p:attrNameLst>
                                      </p:cBhvr>
                                      <p:to>
                                        <p:strVal val="visible"/>
                                      </p:to>
                                    </p:set>
                                    <p:anim calcmode="lin" valueType="num">
                                      <p:cBhvr additive="base">
                                        <p:cTn id="48" dur="500" fill="hold"/>
                                        <p:tgtEl>
                                          <p:spTgt spid="444"/>
                                        </p:tgtEl>
                                        <p:attrNameLst>
                                          <p:attrName>ppt_x</p:attrName>
                                        </p:attrNameLst>
                                      </p:cBhvr>
                                      <p:tavLst>
                                        <p:tav tm="0">
                                          <p:val>
                                            <p:strVal val="#ppt_x"/>
                                          </p:val>
                                        </p:tav>
                                        <p:tav tm="100000">
                                          <p:val>
                                            <p:strVal val="#ppt_x"/>
                                          </p:val>
                                        </p:tav>
                                      </p:tavLst>
                                    </p:anim>
                                    <p:anim calcmode="lin" valueType="num">
                                      <p:cBhvr additive="base">
                                        <p:cTn id="49" dur="500" fill="hold"/>
                                        <p:tgtEl>
                                          <p:spTgt spid="444"/>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445"/>
                                        </p:tgtEl>
                                        <p:attrNameLst>
                                          <p:attrName>style.visibility</p:attrName>
                                        </p:attrNameLst>
                                      </p:cBhvr>
                                      <p:to>
                                        <p:strVal val="visible"/>
                                      </p:to>
                                    </p:set>
                                    <p:animEffect transition="in" filter="wipe(up)">
                                      <p:cBhvr>
                                        <p:cTn id="53" dur="10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442" grpId="0"/>
      <p:bldP spid="443" grpId="0"/>
      <p:bldP spid="444" grpId="0"/>
      <p:bldP spid="4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45100" y="3550556"/>
            <a:ext cx="7777877" cy="709427"/>
          </a:xfrm>
          <a:prstGeom prst="rect">
            <a:avLst/>
          </a:prstGeom>
        </p:spPr>
        <p:txBody>
          <a:bodyPr wrap="square" lIns="68582" tIns="34291" rIns="68582" bIns="34291">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endParaRPr lang="zh-CN" altLang="en-US" sz="900" dirty="0">
              <a:solidFill>
                <a:schemeClr val="bg1">
                  <a:lumMod val="65000"/>
                </a:schemeClr>
              </a:solidFill>
              <a:latin typeface="方正细圆简体" panose="03000509000000000000" pitchFamily="2" charset="-122"/>
              <a:ea typeface="方正细圆简体" panose="03000509000000000000" pitchFamily="2" charset="-122"/>
            </a:endParaRPr>
          </a:p>
        </p:txBody>
      </p:sp>
      <p:pic>
        <p:nvPicPr>
          <p:cNvPr id="1026" name="Picture 2" descr="F:\PPT加油\免版权\buildings-984195_960_720.jpg"/>
          <p:cNvPicPr>
            <a:picLocks noChangeAspect="1" noChangeArrowheads="1"/>
          </p:cNvPicPr>
          <p:nvPr/>
        </p:nvPicPr>
        <p:blipFill>
          <a:blip r:embed="rId3" cstate="print"/>
          <a:stretch>
            <a:fillRect/>
          </a:stretch>
        </p:blipFill>
        <p:spPr bwMode="auto">
          <a:xfrm>
            <a:off x="1007486" y="987879"/>
            <a:ext cx="3591385" cy="2395005"/>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print"/>
          <a:stretch>
            <a:fillRect/>
          </a:stretch>
        </p:blipFill>
        <p:spPr bwMode="auto">
          <a:xfrm>
            <a:off x="4805224" y="1000192"/>
            <a:ext cx="1728417" cy="1148317"/>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1" name="Picture 2" descr="F:\PPT加油\免版权\buildings-984195_960_720.jpg"/>
          <p:cNvPicPr>
            <a:picLocks noChangeAspect="1" noChangeArrowheads="1"/>
          </p:cNvPicPr>
          <p:nvPr/>
        </p:nvPicPr>
        <p:blipFill>
          <a:blip r:embed="rId5" cstate="print"/>
          <a:stretch>
            <a:fillRect/>
          </a:stretch>
        </p:blipFill>
        <p:spPr bwMode="auto">
          <a:xfrm>
            <a:off x="6614661" y="2283936"/>
            <a:ext cx="1728417" cy="1021926"/>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6614661" y="987879"/>
            <a:ext cx="1728417" cy="11524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14" name="矩形 13"/>
          <p:cNvSpPr/>
          <p:nvPr/>
        </p:nvSpPr>
        <p:spPr>
          <a:xfrm>
            <a:off x="4805224" y="2230400"/>
            <a:ext cx="1728417" cy="11524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1" rIns="68582" bIns="34291" rtlCol="0" anchor="ctr"/>
          <a:lstStyle/>
          <a:p>
            <a:pPr algn="ctr"/>
            <a:endParaRPr lang="zh-CN" altLang="en-US"/>
          </a:p>
        </p:txBody>
      </p:sp>
      <p:sp>
        <p:nvSpPr>
          <p:cNvPr id="15" name="TextBox 14"/>
          <p:cNvSpPr txBox="1"/>
          <p:nvPr/>
        </p:nvSpPr>
        <p:spPr>
          <a:xfrm>
            <a:off x="6768229" y="1348408"/>
            <a:ext cx="1512183" cy="512450"/>
          </a:xfrm>
          <a:prstGeom prst="rect">
            <a:avLst/>
          </a:prstGeom>
          <a:noFill/>
        </p:spPr>
        <p:txBody>
          <a:bodyPr wrap="square" lIns="68582" tIns="34291" rIns="68582" bIns="34291" rtlCol="0">
            <a:spAutoFit/>
          </a:bodyPr>
          <a:lstStyle/>
          <a:p>
            <a:pPr>
              <a:lnSpc>
                <a:spcPct val="120000"/>
              </a:lnSpc>
              <a:spcBef>
                <a:spcPts val="635"/>
              </a:spcBef>
            </a:pPr>
            <a:r>
              <a:rPr lang="zh-CN" altLang="en-US" sz="8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800" dirty="0">
                <a:solidFill>
                  <a:schemeClr val="bg1"/>
                </a:solidFill>
                <a:latin typeface="微软雅黑" panose="020B0503020204020204" pitchFamily="34" charset="-122"/>
                <a:ea typeface="微软雅黑" panose="020B0503020204020204" pitchFamily="34" charset="-122"/>
              </a:rPr>
              <a:t>200,</a:t>
            </a:r>
            <a:r>
              <a:rPr lang="zh-CN" altLang="en-US" sz="800" dirty="0">
                <a:solidFill>
                  <a:schemeClr val="bg1"/>
                </a:solidFill>
                <a:latin typeface="微软雅黑" panose="020B0503020204020204" pitchFamily="34" charset="-122"/>
                <a:ea typeface="微软雅黑" panose="020B0503020204020204" pitchFamily="34" charset="-122"/>
              </a:rPr>
              <a:t>添加适当的文字添</a:t>
            </a:r>
            <a:endParaRPr lang="es-E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p:nvPr/>
        </p:nvSpPr>
        <p:spPr>
          <a:xfrm>
            <a:off x="4968044" y="2644552"/>
            <a:ext cx="1512183" cy="512450"/>
          </a:xfrm>
          <a:prstGeom prst="rect">
            <a:avLst/>
          </a:prstGeom>
          <a:noFill/>
        </p:spPr>
        <p:txBody>
          <a:bodyPr wrap="square" lIns="68582" tIns="34291" rIns="68582" bIns="34291" rtlCol="0">
            <a:spAutoFit/>
          </a:bodyPr>
          <a:lstStyle/>
          <a:p>
            <a:pPr>
              <a:lnSpc>
                <a:spcPct val="120000"/>
              </a:lnSpc>
              <a:spcBef>
                <a:spcPts val="635"/>
              </a:spcBef>
            </a:pPr>
            <a:r>
              <a:rPr lang="zh-CN" altLang="en-US" sz="8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800" dirty="0">
                <a:solidFill>
                  <a:schemeClr val="bg1"/>
                </a:solidFill>
                <a:latin typeface="微软雅黑" panose="020B0503020204020204" pitchFamily="34" charset="-122"/>
                <a:ea typeface="微软雅黑" panose="020B0503020204020204" pitchFamily="34" charset="-122"/>
              </a:rPr>
              <a:t>200,</a:t>
            </a:r>
            <a:r>
              <a:rPr lang="zh-CN" altLang="en-US" sz="800" dirty="0">
                <a:solidFill>
                  <a:schemeClr val="bg1"/>
                </a:solidFill>
                <a:latin typeface="微软雅黑" panose="020B0503020204020204" pitchFamily="34" charset="-122"/>
                <a:ea typeface="微软雅黑" panose="020B0503020204020204" pitchFamily="34" charset="-122"/>
              </a:rPr>
              <a:t>添加适当的文字添</a:t>
            </a:r>
            <a:endParaRPr lang="es-E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5"/>
                                        </p:tgtEl>
                                        <p:attrNameLst>
                                          <p:attrName>ppt_y</p:attrName>
                                        </p:attrNameLst>
                                      </p:cBhvr>
                                      <p:tavLst>
                                        <p:tav tm="0">
                                          <p:val>
                                            <p:strVal val="#ppt_y"/>
                                          </p:val>
                                        </p:tav>
                                        <p:tav tm="100000">
                                          <p:val>
                                            <p:strVal val="#ppt_y"/>
                                          </p:val>
                                        </p:tav>
                                      </p:tavLst>
                                    </p:anim>
                                    <p:anim calcmode="lin" valueType="num">
                                      <p:cBhvr>
                                        <p:cTn id="4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5"/>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randombar(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4" grpId="0" animBg="1"/>
      <p:bldP spid="15"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
          <p:cNvCxnSpPr/>
          <p:nvPr/>
        </p:nvCxnSpPr>
        <p:spPr>
          <a:xfrm>
            <a:off x="4557024" y="872831"/>
            <a:ext cx="0" cy="4058527"/>
          </a:xfrm>
          <a:prstGeom prst="line">
            <a:avLst/>
          </a:prstGeom>
          <a:ln w="25400">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 name="Group 8"/>
          <p:cNvGrpSpPr/>
          <p:nvPr/>
        </p:nvGrpSpPr>
        <p:grpSpPr>
          <a:xfrm>
            <a:off x="4473161" y="1149043"/>
            <a:ext cx="802683" cy="167777"/>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Group 12"/>
          <p:cNvGrpSpPr/>
          <p:nvPr/>
        </p:nvGrpSpPr>
        <p:grpSpPr>
          <a:xfrm>
            <a:off x="4473162" y="3593905"/>
            <a:ext cx="804101" cy="167777"/>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Group 10"/>
          <p:cNvGrpSpPr/>
          <p:nvPr/>
        </p:nvGrpSpPr>
        <p:grpSpPr>
          <a:xfrm>
            <a:off x="4473162" y="2275663"/>
            <a:ext cx="804101" cy="167777"/>
            <a:chOff x="5964215" y="3033279"/>
            <a:chExt cx="1072134" cy="223633"/>
          </a:xfrm>
        </p:grpSpPr>
        <p:sp>
          <p:nvSpPr>
            <p:cNvPr id="79" name="椭圆 9"/>
            <p:cNvSpPr/>
            <p:nvPr/>
          </p:nvSpPr>
          <p:spPr>
            <a:xfrm>
              <a:off x="5964215" y="3033279"/>
              <a:ext cx="223633" cy="223633"/>
            </a:xfrm>
            <a:prstGeom prst="ellipse">
              <a:avLst/>
            </a:prstGeom>
            <a:solidFill>
              <a:schemeClr val="accent2"/>
            </a:solidFill>
            <a:ln w="50800">
              <a:solidFill>
                <a:schemeClr val="accent2"/>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359706" y="1099817"/>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2017</a:t>
            </a:r>
            <a:endParaRPr lang="en-GB" sz="1600" dirty="0">
              <a:solidFill>
                <a:schemeClr val="tx1">
                  <a:lumMod val="65000"/>
                  <a:lumOff val="35000"/>
                </a:schemeClr>
              </a:solidFill>
              <a:latin typeface="+mj-lt"/>
            </a:endParaRPr>
          </a:p>
        </p:txBody>
      </p:sp>
      <p:sp>
        <p:nvSpPr>
          <p:cNvPr id="82" name="TextBox 81"/>
          <p:cNvSpPr txBox="1"/>
          <p:nvPr/>
        </p:nvSpPr>
        <p:spPr>
          <a:xfrm>
            <a:off x="5359705" y="2226153"/>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2016</a:t>
            </a:r>
            <a:endParaRPr lang="en-GB" sz="1600" dirty="0">
              <a:solidFill>
                <a:schemeClr val="tx1">
                  <a:lumMod val="65000"/>
                  <a:lumOff val="35000"/>
                </a:schemeClr>
              </a:solidFill>
              <a:latin typeface="+mj-lt"/>
            </a:endParaRPr>
          </a:p>
        </p:txBody>
      </p:sp>
      <p:sp>
        <p:nvSpPr>
          <p:cNvPr id="83" name="TextBox 82"/>
          <p:cNvSpPr txBox="1"/>
          <p:nvPr/>
        </p:nvSpPr>
        <p:spPr>
          <a:xfrm>
            <a:off x="5359705" y="3553217"/>
            <a:ext cx="555280" cy="315471"/>
          </a:xfrm>
          <a:prstGeom prst="rect">
            <a:avLst/>
          </a:prstGeom>
          <a:noFill/>
        </p:spPr>
        <p:txBody>
          <a:bodyPr wrap="none" lIns="68580" tIns="34290" rIns="68580" bIns="34290" rtlCol="0">
            <a:spAutoFit/>
          </a:bodyPr>
          <a:lstStyle/>
          <a:p>
            <a:r>
              <a:rPr lang="en-US" sz="1600" dirty="0">
                <a:solidFill>
                  <a:schemeClr val="tx1">
                    <a:lumMod val="65000"/>
                    <a:lumOff val="35000"/>
                  </a:schemeClr>
                </a:solidFill>
                <a:latin typeface="+mj-lt"/>
              </a:rPr>
              <a:t>2015</a:t>
            </a:r>
            <a:endParaRPr lang="en-GB" sz="1600" dirty="0">
              <a:solidFill>
                <a:schemeClr val="tx1">
                  <a:lumMod val="65000"/>
                  <a:lumOff val="35000"/>
                </a:schemeClr>
              </a:solidFill>
              <a:latin typeface="+mj-lt"/>
            </a:endParaRPr>
          </a:p>
        </p:txBody>
      </p:sp>
      <p:grpSp>
        <p:nvGrpSpPr>
          <p:cNvPr id="5" name="Group 14"/>
          <p:cNvGrpSpPr/>
          <p:nvPr/>
        </p:nvGrpSpPr>
        <p:grpSpPr>
          <a:xfrm>
            <a:off x="4011920" y="1508684"/>
            <a:ext cx="3204738" cy="503329"/>
            <a:chOff x="5349226" y="2010956"/>
            <a:chExt cx="4272984" cy="670899"/>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194267" y="2100183"/>
              <a:ext cx="1477328" cy="369218"/>
            </a:xfrm>
            <a:prstGeom prst="rect">
              <a:avLst/>
            </a:prstGeom>
            <a:grp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grpSp>
        <p:nvGrpSpPr>
          <p:cNvPr id="7" name="Group 15"/>
          <p:cNvGrpSpPr/>
          <p:nvPr/>
        </p:nvGrpSpPr>
        <p:grpSpPr>
          <a:xfrm>
            <a:off x="1927342" y="2735696"/>
            <a:ext cx="3204738" cy="503329"/>
            <a:chOff x="2569789" y="3646467"/>
            <a:chExt cx="4272984" cy="670899"/>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4482101" y="3735696"/>
              <a:ext cx="1477328" cy="369218"/>
            </a:xfrm>
            <a:prstGeom prst="rect">
              <a:avLst/>
            </a:prstGeom>
            <a:grpFill/>
          </p:spPr>
          <p:txBody>
            <a:bodyPr wrap="none" rtlCol="0">
              <a:spAutoFit/>
            </a:bodyPr>
            <a:lstStyle/>
            <a:p>
              <a:pPr algn="r"/>
              <a:r>
                <a:rPr lang="zh-CN" altLang="en-US" sz="12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grpSp>
        <p:nvGrpSpPr>
          <p:cNvPr id="8" name="Group 17"/>
          <p:cNvGrpSpPr/>
          <p:nvPr/>
        </p:nvGrpSpPr>
        <p:grpSpPr>
          <a:xfrm>
            <a:off x="4011920" y="4025331"/>
            <a:ext cx="3204738" cy="503329"/>
            <a:chOff x="5349226" y="5365450"/>
            <a:chExt cx="4272984" cy="670899"/>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194267" y="5454679"/>
              <a:ext cx="1477328" cy="369218"/>
            </a:xfrm>
            <a:prstGeom prst="rect">
              <a:avLst/>
            </a:prstGeom>
            <a:grp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sp>
        <p:nvSpPr>
          <p:cNvPr id="38" name="Rectangle 70"/>
          <p:cNvSpPr/>
          <p:nvPr/>
        </p:nvSpPr>
        <p:spPr>
          <a:xfrm>
            <a:off x="1636472" y="2227038"/>
            <a:ext cx="2565815"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448235" y="1960095"/>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31" name="Rectangle 70"/>
          <p:cNvSpPr/>
          <p:nvPr/>
        </p:nvSpPr>
        <p:spPr>
          <a:xfrm>
            <a:off x="5252731" y="2795262"/>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252731" y="252831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33" name="Rectangle 70"/>
          <p:cNvSpPr/>
          <p:nvPr/>
        </p:nvSpPr>
        <p:spPr>
          <a:xfrm>
            <a:off x="1636472" y="3618186"/>
            <a:ext cx="2565815"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3448235" y="3351242"/>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Tree>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left)">
                                      <p:cBhvr>
                                        <p:cTn id="20" dur="500"/>
                                        <p:tgtEl>
                                          <p:spTgt spid="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500"/>
                                        <p:tgtEl>
                                          <p:spTgt spid="82"/>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ppt_x</p:attrName>
                                        </p:attrNameLst>
                                      </p:cBhvr>
                                      <p:tavLst>
                                        <p:tav tm="0">
                                          <p:val>
                                            <p:strVal val="#ppt_x+#ppt_w*1.125000"/>
                                          </p:val>
                                        </p:tav>
                                        <p:tav tm="100000">
                                          <p:val>
                                            <p:strVal val="#ppt_x"/>
                                          </p:val>
                                        </p:tav>
                                      </p:tavLst>
                                    </p:anim>
                                    <p:animEffect transition="in" filter="wipe(left)">
                                      <p:cBhvr>
                                        <p:cTn id="46" dur="500"/>
                                        <p:tgtEl>
                                          <p:spTgt spid="8"/>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0-#ppt_w/2"/>
                                          </p:val>
                                        </p:tav>
                                        <p:tav tm="100000">
                                          <p:val>
                                            <p:strVal val="#ppt_x"/>
                                          </p:val>
                                        </p:tav>
                                      </p:tavLst>
                                    </p:anim>
                                    <p:anim calcmode="lin" valueType="num">
                                      <p:cBhvr additive="base">
                                        <p:cTn id="51" dur="500" fill="hold"/>
                                        <p:tgtEl>
                                          <p:spTgt spid="39"/>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wipe(up)">
                                      <p:cBhvr>
                                        <p:cTn id="7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8" grpId="0"/>
      <p:bldP spid="39" grpId="0"/>
      <p:bldP spid="31" grpId="0"/>
      <p:bldP spid="32" grpId="0"/>
      <p:bldP spid="33"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1484272"/>
            <a:ext cx="2567174" cy="756233"/>
            <a:chOff x="1482107" y="1790281"/>
            <a:chExt cx="3422899" cy="1008000"/>
          </a:xfrm>
        </p:grpSpPr>
        <p:sp>
          <p:nvSpPr>
            <p:cNvPr id="10" name="椭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6"/>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grpSp>
        <p:nvGrpSpPr>
          <p:cNvPr id="6"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2753348"/>
            <a:ext cx="2567174" cy="756233"/>
            <a:chOff x="1482107" y="3481860"/>
            <a:chExt cx="3422899"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1"/>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grpSp>
        <p:nvGrpSpPr>
          <p:cNvPr id="7" name="组合 1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4036401"/>
            <a:ext cx="2567174" cy="756233"/>
            <a:chOff x="1482107" y="5192069"/>
            <a:chExt cx="3422899" cy="1008000"/>
          </a:xfrm>
        </p:grpSpPr>
        <p:sp>
          <p:nvSpPr>
            <p:cNvPr id="20" name="椭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1" name="椭圆 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6" name="任意多边形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1613522"/>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2852389"/>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4146104"/>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0-#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1000" fill="hold"/>
                                        <p:tgtEl>
                                          <p:spTgt spid="30"/>
                                        </p:tgtEl>
                                        <p:attrNameLst>
                                          <p:attrName>ppt_x</p:attrName>
                                        </p:attrNameLst>
                                      </p:cBhvr>
                                      <p:tavLst>
                                        <p:tav tm="0">
                                          <p:val>
                                            <p:strVal val="1+#ppt_w/2"/>
                                          </p:val>
                                        </p:tav>
                                        <p:tav tm="100000">
                                          <p:val>
                                            <p:strVal val="#ppt_x"/>
                                          </p:val>
                                        </p:tav>
                                      </p:tavLst>
                                    </p:anim>
                                    <p:anim calcmode="lin" valueType="num">
                                      <p:cBhvr additive="base">
                                        <p:cTn id="3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4" name="组合 25"/>
          <p:cNvGrpSpPr/>
          <p:nvPr/>
        </p:nvGrpSpPr>
        <p:grpSpPr bwMode="auto">
          <a:xfrm>
            <a:off x="3449535"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市场分析</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205964"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205964"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357736"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357736"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899307" y="1312779"/>
            <a:ext cx="936104" cy="936393"/>
            <a:chOff x="1390898" y="2212393"/>
            <a:chExt cx="936104" cy="936393"/>
          </a:xfrm>
        </p:grpSpPr>
        <p:grpSp>
          <p:nvGrpSpPr>
            <p:cNvPr id="15" name="组合 32"/>
            <p:cNvGrpSpPr/>
            <p:nvPr/>
          </p:nvGrpSpPr>
          <p:grpSpPr>
            <a:xfrm>
              <a:off x="1390898" y="2212393"/>
              <a:ext cx="936104" cy="936393"/>
              <a:chOff x="1535154" y="1313269"/>
              <a:chExt cx="576064" cy="576064"/>
            </a:xfrm>
          </p:grpSpPr>
          <p:sp>
            <p:nvSpPr>
              <p:cNvPr id="19" name="椭圆 18"/>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20" name="椭圆 19"/>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18" name="文本框 61"/>
            <p:cNvSpPr txBox="1">
              <a:spLocks noChangeArrowheads="1"/>
            </p:cNvSpPr>
            <p:nvPr/>
          </p:nvSpPr>
          <p:spPr bwMode="auto">
            <a:xfrm>
              <a:off x="1533149" y="2338059"/>
              <a:ext cx="692785" cy="64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03</a:t>
              </a:r>
              <a:endParaRPr lang="zh-CN" altLang="en-US" sz="3600" dirty="0">
                <a:solidFill>
                  <a:schemeClr val="bg1">
                    <a:lumMod val="95000"/>
                  </a:schemeClr>
                </a:solidFill>
                <a:latin typeface="华文细黑" pitchFamily="2" charset="-122"/>
                <a:ea typeface="华文细黑"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600" fill="hold"/>
                                        <p:tgtEl>
                                          <p:spTgt spid="29"/>
                                        </p:tgtEl>
                                        <p:attrNameLst>
                                          <p:attrName>ppt_x</p:attrName>
                                        </p:attrNameLst>
                                      </p:cBhvr>
                                      <p:tavLst>
                                        <p:tav tm="0">
                                          <p:val>
                                            <p:strVal val="0-#ppt_w/2"/>
                                          </p:val>
                                        </p:tav>
                                        <p:tav tm="100000">
                                          <p:val>
                                            <p:strVal val="#ppt_x"/>
                                          </p:val>
                                        </p:tav>
                                      </p:tavLst>
                                    </p:anim>
                                    <p:anim calcmode="lin" valueType="num">
                                      <p:cBhvr additive="base">
                                        <p:cTn id="19" dur="6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600" fill="hold"/>
                                        <p:tgtEl>
                                          <p:spTgt spid="30"/>
                                        </p:tgtEl>
                                        <p:attrNameLst>
                                          <p:attrName>ppt_x</p:attrName>
                                        </p:attrNameLst>
                                      </p:cBhvr>
                                      <p:tavLst>
                                        <p:tav tm="0">
                                          <p:val>
                                            <p:strVal val="0-#ppt_w/2"/>
                                          </p:val>
                                        </p:tav>
                                        <p:tav tm="100000">
                                          <p:val>
                                            <p:strVal val="#ppt_x"/>
                                          </p:val>
                                        </p:tav>
                                      </p:tavLst>
                                    </p:anim>
                                    <p:anim calcmode="lin" valueType="num">
                                      <p:cBhvr additive="base">
                                        <p:cTn id="23" dur="6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600" fill="hold"/>
                                        <p:tgtEl>
                                          <p:spTgt spid="31"/>
                                        </p:tgtEl>
                                        <p:attrNameLst>
                                          <p:attrName>ppt_x</p:attrName>
                                        </p:attrNameLst>
                                      </p:cBhvr>
                                      <p:tavLst>
                                        <p:tav tm="0">
                                          <p:val>
                                            <p:strVal val="0-#ppt_w/2"/>
                                          </p:val>
                                        </p:tav>
                                        <p:tav tm="100000">
                                          <p:val>
                                            <p:strVal val="#ppt_x"/>
                                          </p:val>
                                        </p:tav>
                                      </p:tavLst>
                                    </p:anim>
                                    <p:anim calcmode="lin" valueType="num">
                                      <p:cBhvr additive="base">
                                        <p:cTn id="27" dur="6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fill="hold"/>
                                        <p:tgtEl>
                                          <p:spTgt spid="32"/>
                                        </p:tgtEl>
                                        <p:attrNameLst>
                                          <p:attrName>ppt_x</p:attrName>
                                        </p:attrNameLst>
                                      </p:cBhvr>
                                      <p:tavLst>
                                        <p:tav tm="0">
                                          <p:val>
                                            <p:strVal val="0-#ppt_w/2"/>
                                          </p:val>
                                        </p:tav>
                                        <p:tav tm="100000">
                                          <p:val>
                                            <p:strVal val="#ppt_x"/>
                                          </p:val>
                                        </p:tav>
                                      </p:tavLst>
                                    </p:anim>
                                    <p:anim calcmode="lin" valueType="num">
                                      <p:cBhvr additive="base">
                                        <p:cTn id="31"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8850"/>
            <a:ext cx="2057400" cy="273050"/>
          </a:xfrm>
        </p:spPr>
        <p:txBody>
          <a:bodyPr/>
          <a:lstStyle/>
          <a:p>
            <a:fld id="{70C262CF-5CC9-4929-99CD-9F101191856B}" type="slidenum">
              <a:rPr lang="en-GB" smtClean="0"/>
              <a:t>14</a:t>
            </a:fld>
            <a:endParaRPr lang="en-GB"/>
          </a:p>
        </p:txBody>
      </p:sp>
      <p:grpSp>
        <p:nvGrpSpPr>
          <p:cNvPr id="2" name="Group 4"/>
          <p:cNvGrpSpPr/>
          <p:nvPr/>
        </p:nvGrpSpPr>
        <p:grpSpPr>
          <a:xfrm>
            <a:off x="2963931" y="1179503"/>
            <a:ext cx="3228249" cy="3229245"/>
            <a:chOff x="3695530" y="1028530"/>
            <a:chExt cx="4800938" cy="4800938"/>
          </a:xfrm>
        </p:grpSpPr>
        <p:sp>
          <p:nvSpPr>
            <p:cNvPr id="10" name="Freeform 9"/>
            <p:cNvSpPr/>
            <p:nvPr/>
          </p:nvSpPr>
          <p:spPr>
            <a:xfrm>
              <a:off x="3695530"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2346282"/>
                  </a:moveTo>
                  <a:cubicBezTo>
                    <a:pt x="0" y="1050466"/>
                    <a:pt x="1050466" y="0"/>
                    <a:pt x="2346282" y="0"/>
                  </a:cubicBezTo>
                  <a:lnTo>
                    <a:pt x="2346282" y="2346282"/>
                  </a:lnTo>
                  <a:lnTo>
                    <a:pt x="0" y="2346282"/>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7466" tIns="957466" rIns="270256" bIns="270256" numCol="1" spcCol="1270" anchor="ctr" anchorCtr="0">
              <a:noAutofit/>
            </a:bodyPr>
            <a:lstStyle/>
            <a:p>
              <a:pPr algn="ctr" defTabSz="1266825">
                <a:lnSpc>
                  <a:spcPct val="90000"/>
                </a:lnSpc>
                <a:spcBef>
                  <a:spcPct val="0"/>
                </a:spcBef>
                <a:spcAft>
                  <a:spcPct val="35000"/>
                </a:spcAft>
              </a:pPr>
              <a:r>
                <a:rPr lang="en-US" sz="1500" dirty="0"/>
                <a:t>Web Analysis</a:t>
              </a:r>
              <a:endParaRPr lang="en-GB" sz="1500" dirty="0"/>
            </a:p>
          </p:txBody>
        </p:sp>
        <p:sp>
          <p:nvSpPr>
            <p:cNvPr id="11" name="Freeform 10"/>
            <p:cNvSpPr/>
            <p:nvPr/>
          </p:nvSpPr>
          <p:spPr>
            <a:xfrm>
              <a:off x="6150186"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0"/>
                  </a:moveTo>
                  <a:cubicBezTo>
                    <a:pt x="1295816" y="0"/>
                    <a:pt x="2346282" y="1050466"/>
                    <a:pt x="2346282" y="2346282"/>
                  </a:cubicBezTo>
                  <a:lnTo>
                    <a:pt x="0" y="2346282"/>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256" tIns="957466" rIns="957466" bIns="270256" numCol="1" spcCol="1270" anchor="ctr" anchorCtr="0">
              <a:noAutofit/>
            </a:bodyPr>
            <a:lstStyle/>
            <a:p>
              <a:pPr algn="ctr" defTabSz="1266825">
                <a:lnSpc>
                  <a:spcPct val="90000"/>
                </a:lnSpc>
                <a:spcBef>
                  <a:spcPct val="0"/>
                </a:spcBef>
                <a:spcAft>
                  <a:spcPct val="35000"/>
                </a:spcAft>
              </a:pPr>
              <a:r>
                <a:rPr lang="en-US" sz="1500" dirty="0"/>
                <a:t>HTML</a:t>
              </a:r>
            </a:p>
            <a:p>
              <a:pPr algn="ctr" defTabSz="1266825">
                <a:lnSpc>
                  <a:spcPct val="90000"/>
                </a:lnSpc>
                <a:spcBef>
                  <a:spcPct val="0"/>
                </a:spcBef>
                <a:spcAft>
                  <a:spcPct val="35000"/>
                </a:spcAft>
              </a:pPr>
              <a:r>
                <a:rPr lang="en-US" sz="1500" dirty="0"/>
                <a:t>Design</a:t>
              </a:r>
            </a:p>
          </p:txBody>
        </p:sp>
        <p:sp>
          <p:nvSpPr>
            <p:cNvPr id="12" name="Freeform 11"/>
            <p:cNvSpPr/>
            <p:nvPr/>
          </p:nvSpPr>
          <p:spPr>
            <a:xfrm rot="21600000">
              <a:off x="6150186" y="3483185"/>
              <a:ext cx="2346282" cy="2346283"/>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0"/>
                  </a:moveTo>
                  <a:cubicBezTo>
                    <a:pt x="2346282" y="1295816"/>
                    <a:pt x="1295816" y="2346282"/>
                    <a:pt x="0" y="2346282"/>
                  </a:cubicBezTo>
                  <a:lnTo>
                    <a:pt x="0" y="0"/>
                  </a:lnTo>
                  <a:lnTo>
                    <a:pt x="2346282"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256" tIns="270257" rIns="957466" bIns="957466" numCol="1" spcCol="1270" anchor="ctr" anchorCtr="0">
              <a:noAutofit/>
            </a:bodyPr>
            <a:lstStyle/>
            <a:p>
              <a:pPr algn="ctr" defTabSz="1266825">
                <a:lnSpc>
                  <a:spcPct val="90000"/>
                </a:lnSpc>
                <a:spcBef>
                  <a:spcPct val="0"/>
                </a:spcBef>
                <a:spcAft>
                  <a:spcPct val="35000"/>
                </a:spcAft>
              </a:pPr>
              <a:r>
                <a:rPr lang="en-US" sz="1500" dirty="0"/>
                <a:t>Java Script</a:t>
              </a:r>
              <a:endParaRPr lang="en-GB" sz="1500" dirty="0"/>
            </a:p>
          </p:txBody>
        </p:sp>
        <p:sp>
          <p:nvSpPr>
            <p:cNvPr id="13" name="Freeform 12"/>
            <p:cNvSpPr/>
            <p:nvPr/>
          </p:nvSpPr>
          <p:spPr>
            <a:xfrm rot="21600000">
              <a:off x="3695530" y="3483186"/>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2346282"/>
                  </a:moveTo>
                  <a:cubicBezTo>
                    <a:pt x="1050466" y="2346282"/>
                    <a:pt x="0" y="1295816"/>
                    <a:pt x="0" y="0"/>
                  </a:cubicBezTo>
                  <a:lnTo>
                    <a:pt x="2346282" y="0"/>
                  </a:lnTo>
                  <a:lnTo>
                    <a:pt x="2346282" y="2346282"/>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7466" tIns="270256" rIns="270256" bIns="957466" numCol="1" spcCol="1270" anchor="ctr" anchorCtr="0">
              <a:noAutofit/>
            </a:bodyPr>
            <a:lstStyle/>
            <a:p>
              <a:pPr algn="ctr" defTabSz="1266825">
                <a:lnSpc>
                  <a:spcPct val="90000"/>
                </a:lnSpc>
                <a:spcBef>
                  <a:spcPct val="0"/>
                </a:spcBef>
                <a:spcAft>
                  <a:spcPct val="35000"/>
                </a:spcAft>
              </a:pPr>
              <a:r>
                <a:rPr lang="en-US" sz="1500" dirty="0"/>
                <a:t>Illustrator</a:t>
              </a:r>
              <a:endParaRPr lang="en-GB" sz="1500" dirty="0"/>
            </a:p>
          </p:txBody>
        </p:sp>
        <p:sp>
          <p:nvSpPr>
            <p:cNvPr id="14" name="Circular Arrow 13"/>
            <p:cNvSpPr/>
            <p:nvPr/>
          </p:nvSpPr>
          <p:spPr>
            <a:xfrm>
              <a:off x="5690954" y="2941319"/>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5" name="Circular Arrow 14"/>
            <p:cNvSpPr/>
            <p:nvPr/>
          </p:nvSpPr>
          <p:spPr>
            <a:xfrm rot="10800000">
              <a:off x="5690954" y="3212252"/>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4" name="Group 7"/>
          <p:cNvGrpSpPr/>
          <p:nvPr/>
        </p:nvGrpSpPr>
        <p:grpSpPr>
          <a:xfrm>
            <a:off x="7251188" y="3038188"/>
            <a:ext cx="566777" cy="566952"/>
            <a:chOff x="10036930" y="4049666"/>
            <a:chExt cx="755703" cy="755703"/>
          </a:xfrm>
        </p:grpSpPr>
        <p:sp>
          <p:nvSpPr>
            <p:cNvPr id="18" name="Oval 17"/>
            <p:cNvSpPr/>
            <p:nvPr/>
          </p:nvSpPr>
          <p:spPr>
            <a:xfrm>
              <a:off x="10036930" y="4049666"/>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39"/>
            <p:cNvGrpSpPr/>
            <p:nvPr/>
          </p:nvGrpSpPr>
          <p:grpSpPr>
            <a:xfrm>
              <a:off x="10223296" y="4259376"/>
              <a:ext cx="383745" cy="383755"/>
              <a:chOff x="7287430" y="2577307"/>
              <a:chExt cx="464333" cy="464344"/>
            </a:xfrm>
            <a:solidFill>
              <a:schemeClr val="bg2"/>
            </a:solidFill>
          </p:grpSpPr>
          <p:sp>
            <p:nvSpPr>
              <p:cNvPr id="41" name="AutoShape 56"/>
              <p:cNvSpPr/>
              <p:nvPr/>
            </p:nvSpPr>
            <p:spPr bwMode="auto">
              <a:xfrm>
                <a:off x="7287430"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3" name="AutoShape 58"/>
              <p:cNvSpPr/>
              <p:nvPr/>
            </p:nvSpPr>
            <p:spPr bwMode="auto">
              <a:xfrm>
                <a:off x="7446962"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6"/>
          <p:cNvGrpSpPr/>
          <p:nvPr/>
        </p:nvGrpSpPr>
        <p:grpSpPr>
          <a:xfrm>
            <a:off x="7251188" y="1193800"/>
            <a:ext cx="566777" cy="566952"/>
            <a:chOff x="10036930" y="1591241"/>
            <a:chExt cx="755703" cy="755703"/>
          </a:xfrm>
        </p:grpSpPr>
        <p:sp>
          <p:nvSpPr>
            <p:cNvPr id="19" name="Oval 18"/>
            <p:cNvSpPr/>
            <p:nvPr/>
          </p:nvSpPr>
          <p:spPr>
            <a:xfrm>
              <a:off x="10036930" y="159124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AutoShape 59"/>
            <p:cNvSpPr/>
            <p:nvPr/>
          </p:nvSpPr>
          <p:spPr bwMode="auto">
            <a:xfrm>
              <a:off x="10186990" y="1777215"/>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7" name="Group 3"/>
          <p:cNvGrpSpPr/>
          <p:nvPr/>
        </p:nvGrpSpPr>
        <p:grpSpPr>
          <a:xfrm>
            <a:off x="1193541" y="1193800"/>
            <a:ext cx="566777" cy="566952"/>
            <a:chOff x="1399366" y="1591242"/>
            <a:chExt cx="755703" cy="755703"/>
          </a:xfrm>
        </p:grpSpPr>
        <p:sp>
          <p:nvSpPr>
            <p:cNvPr id="16" name="Oval 15"/>
            <p:cNvSpPr/>
            <p:nvPr/>
          </p:nvSpPr>
          <p:spPr>
            <a:xfrm>
              <a:off x="1399366" y="1591242"/>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48"/>
            <p:cNvGrpSpPr/>
            <p:nvPr/>
          </p:nvGrpSpPr>
          <p:grpSpPr>
            <a:xfrm>
              <a:off x="1585342" y="1819197"/>
              <a:ext cx="383755" cy="299788"/>
              <a:chOff x="2581289" y="1710541"/>
              <a:chExt cx="464346" cy="362746"/>
            </a:xfrm>
            <a:solidFill>
              <a:schemeClr val="bg2"/>
            </a:solidFill>
          </p:grpSpPr>
          <p:sp>
            <p:nvSpPr>
              <p:cNvPr id="50" name="AutoShape 140"/>
              <p:cNvSpPr/>
              <p:nvPr/>
            </p:nvSpPr>
            <p:spPr bwMode="auto">
              <a:xfrm>
                <a:off x="2639231" y="1768486"/>
                <a:ext cx="290514" cy="235745"/>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1" name="AutoShape 141"/>
              <p:cNvSpPr/>
              <p:nvPr/>
            </p:nvSpPr>
            <p:spPr bwMode="auto">
              <a:xfrm>
                <a:off x="2581289" y="1710541"/>
                <a:ext cx="464346" cy="362746"/>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2" name="AutoShape 142"/>
              <p:cNvSpPr/>
              <p:nvPr/>
            </p:nvSpPr>
            <p:spPr bwMode="auto">
              <a:xfrm>
                <a:off x="2944035" y="1783564"/>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3" name="AutoShape 143"/>
              <p:cNvSpPr/>
              <p:nvPr/>
            </p:nvSpPr>
            <p:spPr bwMode="auto">
              <a:xfrm>
                <a:off x="2929748" y="1971676"/>
                <a:ext cx="5794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4" name="AutoShape 144"/>
              <p:cNvSpPr/>
              <p:nvPr/>
            </p:nvSpPr>
            <p:spPr bwMode="auto">
              <a:xfrm>
                <a:off x="2944031" y="1928021"/>
                <a:ext cx="58739"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5" name="AutoShape 145"/>
              <p:cNvSpPr/>
              <p:nvPr/>
            </p:nvSpPr>
            <p:spPr bwMode="auto">
              <a:xfrm>
                <a:off x="2944028" y="1885145"/>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6" name="AutoShape 146"/>
              <p:cNvSpPr/>
              <p:nvPr/>
            </p:nvSpPr>
            <p:spPr bwMode="auto">
              <a:xfrm>
                <a:off x="2697957" y="1826419"/>
                <a:ext cx="86519" cy="61118"/>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9" name="Group 58"/>
          <p:cNvGrpSpPr/>
          <p:nvPr/>
        </p:nvGrpSpPr>
        <p:grpSpPr>
          <a:xfrm>
            <a:off x="534096" y="1804615"/>
            <a:ext cx="2093688" cy="751621"/>
            <a:chOff x="520106" y="2219893"/>
            <a:chExt cx="2513428" cy="1001851"/>
          </a:xfrm>
        </p:grpSpPr>
        <p:sp>
          <p:nvSpPr>
            <p:cNvPr id="57" name="TextBox 56"/>
            <p:cNvSpPr txBox="1"/>
            <p:nvPr/>
          </p:nvSpPr>
          <p:spPr>
            <a:xfrm>
              <a:off x="1091315"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58" name="Rectangle 57"/>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Group 59"/>
          <p:cNvGrpSpPr/>
          <p:nvPr/>
        </p:nvGrpSpPr>
        <p:grpSpPr>
          <a:xfrm>
            <a:off x="489615" y="3649519"/>
            <a:ext cx="2093688" cy="751620"/>
            <a:chOff x="520106" y="2219892"/>
            <a:chExt cx="2513428" cy="1001850"/>
          </a:xfrm>
        </p:grpSpPr>
        <p:sp>
          <p:nvSpPr>
            <p:cNvPr id="61" name="TextBox 60"/>
            <p:cNvSpPr txBox="1"/>
            <p:nvPr/>
          </p:nvSpPr>
          <p:spPr>
            <a:xfrm>
              <a:off x="1140725" y="2219892"/>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2" name="Rectangle 61"/>
            <p:cNvSpPr/>
            <p:nvPr/>
          </p:nvSpPr>
          <p:spPr>
            <a:xfrm>
              <a:off x="520106" y="2544843"/>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Group 62"/>
          <p:cNvGrpSpPr/>
          <p:nvPr/>
        </p:nvGrpSpPr>
        <p:grpSpPr>
          <a:xfrm>
            <a:off x="6592040" y="1804615"/>
            <a:ext cx="2093688" cy="751621"/>
            <a:chOff x="520106" y="2219893"/>
            <a:chExt cx="2513428" cy="1001851"/>
          </a:xfrm>
        </p:grpSpPr>
        <p:sp>
          <p:nvSpPr>
            <p:cNvPr id="64" name="TextBox 63"/>
            <p:cNvSpPr txBox="1"/>
            <p:nvPr/>
          </p:nvSpPr>
          <p:spPr>
            <a:xfrm>
              <a:off x="1009886"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5" name="Rectangle 64"/>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2" name="Group 65"/>
          <p:cNvGrpSpPr/>
          <p:nvPr/>
        </p:nvGrpSpPr>
        <p:grpSpPr>
          <a:xfrm>
            <a:off x="6588224" y="3652005"/>
            <a:ext cx="2093688" cy="751621"/>
            <a:chOff x="520106" y="2219893"/>
            <a:chExt cx="2513428" cy="1001851"/>
          </a:xfrm>
        </p:grpSpPr>
        <p:sp>
          <p:nvSpPr>
            <p:cNvPr id="67" name="TextBox 66"/>
            <p:cNvSpPr txBox="1"/>
            <p:nvPr/>
          </p:nvSpPr>
          <p:spPr>
            <a:xfrm>
              <a:off x="1055636"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8" name="Rectangle 67"/>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Group 5"/>
          <p:cNvGrpSpPr/>
          <p:nvPr/>
        </p:nvGrpSpPr>
        <p:grpSpPr>
          <a:xfrm>
            <a:off x="1193541" y="3038188"/>
            <a:ext cx="566777" cy="566952"/>
            <a:chOff x="1399366" y="4049666"/>
            <a:chExt cx="755703" cy="755703"/>
          </a:xfrm>
        </p:grpSpPr>
        <p:sp>
          <p:nvSpPr>
            <p:cNvPr id="17" name="Oval 16"/>
            <p:cNvSpPr/>
            <p:nvPr/>
          </p:nvSpPr>
          <p:spPr>
            <a:xfrm>
              <a:off x="1399366" y="4049666"/>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44"/>
            <p:cNvGrpSpPr/>
            <p:nvPr/>
          </p:nvGrpSpPr>
          <p:grpSpPr>
            <a:xfrm>
              <a:off x="1584614" y="4265814"/>
              <a:ext cx="384412" cy="323405"/>
              <a:chOff x="5368132" y="2625725"/>
              <a:chExt cx="465138" cy="391319"/>
            </a:xfrm>
            <a:solidFill>
              <a:schemeClr val="bg2"/>
            </a:solidFill>
          </p:grpSpPr>
          <p:sp>
            <p:nvSpPr>
              <p:cNvPr id="46"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5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down)">
                                      <p:cBhvr>
                                        <p:cTn id="16" dur="500"/>
                                        <p:tgtEl>
                                          <p:spTgt spid="9"/>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3500"/>
                            </p:stCondLst>
                            <p:childTnLst>
                              <p:par>
                                <p:cTn id="22" presetID="12"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ppt_y</p:attrName>
                                        </p:attrNameLst>
                                      </p:cBhvr>
                                      <p:tavLst>
                                        <p:tav tm="0">
                                          <p:val>
                                            <p:strVal val="#ppt_y-#ppt_h*1.125000"/>
                                          </p:val>
                                        </p:tav>
                                        <p:tav tm="100000">
                                          <p:val>
                                            <p:strVal val="#ppt_y"/>
                                          </p:val>
                                        </p:tav>
                                      </p:tavLst>
                                    </p:anim>
                                    <p:animEffect transition="in" filter="wipe(down)">
                                      <p:cBhvr>
                                        <p:cTn id="25" dur="500"/>
                                        <p:tgtEl>
                                          <p:spTgt spid="21"/>
                                        </p:tgtEl>
                                      </p:cBhvr>
                                    </p:animEffect>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par>
                          <p:cTn id="30" fill="hold">
                            <p:stCondLst>
                              <p:cond delay="4500"/>
                            </p:stCondLst>
                            <p:childTnLst>
                              <p:par>
                                <p:cTn id="31" presetID="1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p:tgtEl>
                                          <p:spTgt spid="20"/>
                                        </p:tgtEl>
                                        <p:attrNameLst>
                                          <p:attrName>ppt_y</p:attrName>
                                        </p:attrNameLst>
                                      </p:cBhvr>
                                      <p:tavLst>
                                        <p:tav tm="0">
                                          <p:val>
                                            <p:strVal val="#ppt_y-#ppt_h*1.125000"/>
                                          </p:val>
                                        </p:tav>
                                        <p:tav tm="100000">
                                          <p:val>
                                            <p:strVal val="#ppt_y"/>
                                          </p:val>
                                        </p:tav>
                                      </p:tavLst>
                                    </p:anim>
                                    <p:animEffect transition="in" filter="wipe(down)">
                                      <p:cBhvr>
                                        <p:cTn id="34" dur="500"/>
                                        <p:tgtEl>
                                          <p:spTgt spid="20"/>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5500"/>
                            </p:stCondLst>
                            <p:childTnLst>
                              <p:par>
                                <p:cTn id="40" presetID="1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ppt_y</p:attrName>
                                        </p:attrNameLst>
                                      </p:cBhvr>
                                      <p:tavLst>
                                        <p:tav tm="0">
                                          <p:val>
                                            <p:strVal val="#ppt_y-#ppt_h*1.125000"/>
                                          </p:val>
                                        </p:tav>
                                        <p:tav tm="100000">
                                          <p:val>
                                            <p:strVal val="#ppt_y"/>
                                          </p:val>
                                        </p:tav>
                                      </p:tavLst>
                                    </p:anim>
                                    <p:animEffect transition="in" filter="wipe(down)">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549775" y="1420813"/>
            <a:ext cx="2339975" cy="1562100"/>
          </a:xfrm>
        </p:spPr>
      </p:pic>
      <p:pic>
        <p:nvPicPr>
          <p:cNvPr id="21" name="图片占位符 20"/>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6264442" y="1427163"/>
            <a:ext cx="2332037" cy="1555750"/>
          </a:xfrm>
        </p:spPr>
      </p:pic>
      <p:pic>
        <p:nvPicPr>
          <p:cNvPr id="27" name="图片占位符 26"/>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tretch>
            <a:fillRect/>
          </a:stretch>
        </p:blipFill>
        <p:spPr>
          <a:xfrm>
            <a:off x="3437271" y="1441450"/>
            <a:ext cx="2279650" cy="1527175"/>
          </a:xfrm>
        </p:spPr>
      </p:pic>
      <p:sp>
        <p:nvSpPr>
          <p:cNvPr id="15" name="TextBox 40"/>
          <p:cNvSpPr txBox="1"/>
          <p:nvPr/>
        </p:nvSpPr>
        <p:spPr bwMode="auto">
          <a:xfrm>
            <a:off x="1105426"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6" name="TextBox 45"/>
          <p:cNvSpPr txBox="1"/>
          <p:nvPr/>
        </p:nvSpPr>
        <p:spPr bwMode="auto">
          <a:xfrm>
            <a:off x="1105426" y="3586860"/>
            <a:ext cx="1306335" cy="425845"/>
          </a:xfrm>
          <a:prstGeom prst="rect">
            <a:avLst/>
          </a:prstGeom>
        </p:spPr>
        <p:txBody>
          <a:bodyPr wrap="square" lIns="0" tIns="0" rIns="0" bIns="0" anchor="ctr" anchorCtr="1">
            <a:normAutofit lnSpcReduction="10000"/>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20" name="TextBox 53"/>
          <p:cNvSpPr txBox="1"/>
          <p:nvPr/>
        </p:nvSpPr>
        <p:spPr bwMode="auto">
          <a:xfrm>
            <a:off x="3923929"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2" name="TextBox 59"/>
          <p:cNvSpPr txBox="1"/>
          <p:nvPr/>
        </p:nvSpPr>
        <p:spPr bwMode="auto">
          <a:xfrm>
            <a:off x="3923929"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23" name="TextBox 61"/>
          <p:cNvSpPr txBox="1"/>
          <p:nvPr/>
        </p:nvSpPr>
        <p:spPr bwMode="auto">
          <a:xfrm>
            <a:off x="6660233"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bodyPr>
          <a:lstStyle/>
          <a:p>
            <a:pPr algn="ctr">
              <a:buClr>
                <a:prstClr val="white"/>
              </a:buClr>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4" name="TextBox 62"/>
          <p:cNvSpPr txBox="1"/>
          <p:nvPr/>
        </p:nvSpPr>
        <p:spPr bwMode="auto">
          <a:xfrm>
            <a:off x="6660233"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1388257" y="1239407"/>
            <a:ext cx="1086268" cy="1350104"/>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1"/>
            </a:solidFill>
            <a:ln w="7" cap="flat">
              <a:noFill/>
              <a:prstDash val="solid"/>
              <a:miter lim="800000"/>
            </a:ln>
          </p:spPr>
          <p:txBody>
            <a:bodyPr vert="horz" wrap="square" lIns="91440" tIns="45720" rIns="91440" bIns="45720" numCol="1" anchor="t" anchorCtr="0" compatLnSpc="1"/>
            <a:lstStyle/>
            <a:p>
              <a:endParaRPr lang="zh-CN" altLang="en-US"/>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6" name="组合 5"/>
          <p:cNvGrpSpPr>
            <a:grpSpLocks noChangeAspect="1"/>
          </p:cNvGrpSpPr>
          <p:nvPr/>
        </p:nvGrpSpPr>
        <p:grpSpPr>
          <a:xfrm>
            <a:off x="3201191" y="1239407"/>
            <a:ext cx="1085280" cy="1350104"/>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2"/>
            </a:solidFill>
            <a:ln w="7" cap="flat">
              <a:noFill/>
              <a:prstDash val="solid"/>
              <a:miter lim="800000"/>
            </a:ln>
          </p:spPr>
          <p:txBody>
            <a:bodyPr vert="horz" wrap="square" lIns="91440" tIns="45720" rIns="91440" bIns="45720" numCol="1" anchor="t" anchorCtr="0" compatLnSpc="1"/>
            <a:lstStyle/>
            <a:p>
              <a:endParaRPr lang="zh-CN" altLang="en-US"/>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9" name="组合 8"/>
          <p:cNvGrpSpPr>
            <a:grpSpLocks noChangeAspect="1"/>
          </p:cNvGrpSpPr>
          <p:nvPr/>
        </p:nvGrpSpPr>
        <p:grpSpPr>
          <a:xfrm>
            <a:off x="4992099" y="1239407"/>
            <a:ext cx="1086268" cy="1350104"/>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3"/>
            </a:solidFill>
            <a:ln w="7" cap="flat">
              <a:noFill/>
              <a:prstDash val="solid"/>
              <a:miter lim="800000"/>
            </a:ln>
          </p:spPr>
          <p:txBody>
            <a:bodyPr vert="horz" wrap="square" lIns="91440" tIns="45720" rIns="91440" bIns="45720" numCol="1" anchor="t" anchorCtr="0" compatLnSpc="1"/>
            <a:lstStyle/>
            <a:p>
              <a:endParaRPr lang="zh-CN" altLang="en-US"/>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grpSp>
        <p:nvGrpSpPr>
          <p:cNvPr id="12" name="组合 11"/>
          <p:cNvGrpSpPr>
            <a:grpSpLocks noChangeAspect="1"/>
          </p:cNvGrpSpPr>
          <p:nvPr/>
        </p:nvGrpSpPr>
        <p:grpSpPr>
          <a:xfrm>
            <a:off x="6791563" y="1239407"/>
            <a:ext cx="1085280" cy="1350104"/>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4"/>
            </a:solidFill>
            <a:ln w="7" cap="flat">
              <a:noFill/>
              <a:prstDash val="solid"/>
              <a:miter lim="800000"/>
            </a:ln>
          </p:spPr>
          <p:txBody>
            <a:bodyPr vert="horz" wrap="square" lIns="91440" tIns="45720" rIns="91440" bIns="45720" numCol="1" anchor="t" anchorCtr="0" compatLnSpc="1"/>
            <a:lstStyle/>
            <a:p>
              <a:endParaRPr lang="zh-CN" altLang="en-US"/>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p>
          </p:txBody>
        </p:sp>
      </p:grpSp>
      <p:sp>
        <p:nvSpPr>
          <p:cNvPr id="15" name="TextBox 14"/>
          <p:cNvSpPr txBox="1"/>
          <p:nvPr/>
        </p:nvSpPr>
        <p:spPr>
          <a:xfrm>
            <a:off x="1669746"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6" name="TextBox 15"/>
          <p:cNvSpPr txBox="1"/>
          <p:nvPr/>
        </p:nvSpPr>
        <p:spPr>
          <a:xfrm>
            <a:off x="3482187"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7" name="TextBox 16"/>
          <p:cNvSpPr txBox="1"/>
          <p:nvPr/>
        </p:nvSpPr>
        <p:spPr>
          <a:xfrm>
            <a:off x="5273588"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sp>
        <p:nvSpPr>
          <p:cNvPr id="18" name="TextBox 17"/>
          <p:cNvSpPr txBox="1"/>
          <p:nvPr/>
        </p:nvSpPr>
        <p:spPr>
          <a:xfrm>
            <a:off x="7065950" y="1517035"/>
            <a:ext cx="446276" cy="438582"/>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a:t>
            </a:r>
          </a:p>
        </p:txBody>
      </p:sp>
      <p:grpSp>
        <p:nvGrpSpPr>
          <p:cNvPr id="22" name="组合 21"/>
          <p:cNvGrpSpPr/>
          <p:nvPr/>
        </p:nvGrpSpPr>
        <p:grpSpPr>
          <a:xfrm>
            <a:off x="1153667" y="2709106"/>
            <a:ext cx="1564167" cy="1361845"/>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24" name="Rectangle 11"/>
            <p:cNvSpPr>
              <a:spLocks noChangeArrowheads="1"/>
            </p:cNvSpPr>
            <p:nvPr/>
          </p:nvSpPr>
          <p:spPr bwMode="auto">
            <a:xfrm>
              <a:off x="1768474" y="4588531"/>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5" name="组合 24"/>
          <p:cNvGrpSpPr/>
          <p:nvPr/>
        </p:nvGrpSpPr>
        <p:grpSpPr>
          <a:xfrm>
            <a:off x="2974177" y="2709108"/>
            <a:ext cx="1564167" cy="1361846"/>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27"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8" name="组合 27"/>
          <p:cNvGrpSpPr/>
          <p:nvPr/>
        </p:nvGrpSpPr>
        <p:grpSpPr>
          <a:xfrm>
            <a:off x="4765679" y="2709108"/>
            <a:ext cx="1564167" cy="1361846"/>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3"/>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30"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31" name="组合 30"/>
          <p:cNvGrpSpPr/>
          <p:nvPr/>
        </p:nvGrpSpPr>
        <p:grpSpPr>
          <a:xfrm>
            <a:off x="6557181" y="2709108"/>
            <a:ext cx="1564167" cy="1361846"/>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endParaRPr lang="zh-CN" altLang="en-US" sz="900" dirty="0"/>
            </a:p>
          </p:txBody>
        </p:sp>
        <p:sp>
          <p:nvSpPr>
            <p:cNvPr id="33" name="Rectangle 11"/>
            <p:cNvSpPr>
              <a:spLocks noChangeArrowheads="1"/>
            </p:cNvSpPr>
            <p:nvPr/>
          </p:nvSpPr>
          <p:spPr bwMode="auto">
            <a:xfrm>
              <a:off x="1768474" y="4588532"/>
              <a:ext cx="2025651" cy="1020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6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300" fill="hold"/>
                                        <p:tgtEl>
                                          <p:spTgt spid="15"/>
                                        </p:tgtEl>
                                        <p:attrNameLst>
                                          <p:attrName>ppt_w</p:attrName>
                                        </p:attrNameLst>
                                      </p:cBhvr>
                                      <p:tavLst>
                                        <p:tav tm="0">
                                          <p:val>
                                            <p:fltVal val="0"/>
                                          </p:val>
                                        </p:tav>
                                        <p:tav tm="100000">
                                          <p:val>
                                            <p:strVal val="#ppt_w"/>
                                          </p:val>
                                        </p:tav>
                                      </p:tavLst>
                                    </p:anim>
                                    <p:anim calcmode="lin" valueType="num">
                                      <p:cBhvr>
                                        <p:cTn id="29" dur="300" fill="hold"/>
                                        <p:tgtEl>
                                          <p:spTgt spid="15"/>
                                        </p:tgtEl>
                                        <p:attrNameLst>
                                          <p:attrName>ppt_h</p:attrName>
                                        </p:attrNameLst>
                                      </p:cBhvr>
                                      <p:tavLst>
                                        <p:tav tm="0">
                                          <p:val>
                                            <p:fltVal val="0"/>
                                          </p:val>
                                        </p:tav>
                                        <p:tav tm="100000">
                                          <p:val>
                                            <p:strVal val="#ppt_h"/>
                                          </p:val>
                                        </p:tav>
                                      </p:tavLst>
                                    </p:anim>
                                    <p:anim calcmode="lin" valueType="num">
                                      <p:cBhvr>
                                        <p:cTn id="30" dur="300" fill="hold"/>
                                        <p:tgtEl>
                                          <p:spTgt spid="15"/>
                                        </p:tgtEl>
                                        <p:attrNameLst>
                                          <p:attrName>style.rotation</p:attrName>
                                        </p:attrNameLst>
                                      </p:cBhvr>
                                      <p:tavLst>
                                        <p:tav tm="0">
                                          <p:val>
                                            <p:fltVal val="90"/>
                                          </p:val>
                                        </p:tav>
                                        <p:tav tm="100000">
                                          <p:val>
                                            <p:fltVal val="0"/>
                                          </p:val>
                                        </p:tav>
                                      </p:tavLst>
                                    </p:anim>
                                    <p:animEffect transition="in" filter="fade">
                                      <p:cBhvr>
                                        <p:cTn id="31" dur="300"/>
                                        <p:tgtEl>
                                          <p:spTgt spid="15"/>
                                        </p:tgtEl>
                                      </p:cBhvr>
                                    </p:animEffect>
                                  </p:childTnLst>
                                </p:cTn>
                              </p:par>
                            </p:childTnLst>
                          </p:cTn>
                        </p:par>
                        <p:par>
                          <p:cTn id="32" fill="hold">
                            <p:stCondLst>
                              <p:cond delay="1000"/>
                            </p:stCondLst>
                            <p:childTnLst>
                              <p:par>
                                <p:cTn id="33" presetID="22" presetClass="entr" presetSubtype="1"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1500"/>
                            </p:stCondLst>
                            <p:childTnLst>
                              <p:par>
                                <p:cTn id="37" presetID="31"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300" fill="hold"/>
                                        <p:tgtEl>
                                          <p:spTgt spid="16"/>
                                        </p:tgtEl>
                                        <p:attrNameLst>
                                          <p:attrName>ppt_w</p:attrName>
                                        </p:attrNameLst>
                                      </p:cBhvr>
                                      <p:tavLst>
                                        <p:tav tm="0">
                                          <p:val>
                                            <p:fltVal val="0"/>
                                          </p:val>
                                        </p:tav>
                                        <p:tav tm="100000">
                                          <p:val>
                                            <p:strVal val="#ppt_w"/>
                                          </p:val>
                                        </p:tav>
                                      </p:tavLst>
                                    </p:anim>
                                    <p:anim calcmode="lin" valueType="num">
                                      <p:cBhvr>
                                        <p:cTn id="40" dur="300" fill="hold"/>
                                        <p:tgtEl>
                                          <p:spTgt spid="16"/>
                                        </p:tgtEl>
                                        <p:attrNameLst>
                                          <p:attrName>ppt_h</p:attrName>
                                        </p:attrNameLst>
                                      </p:cBhvr>
                                      <p:tavLst>
                                        <p:tav tm="0">
                                          <p:val>
                                            <p:fltVal val="0"/>
                                          </p:val>
                                        </p:tav>
                                        <p:tav tm="100000">
                                          <p:val>
                                            <p:strVal val="#ppt_h"/>
                                          </p:val>
                                        </p:tav>
                                      </p:tavLst>
                                    </p:anim>
                                    <p:anim calcmode="lin" valueType="num">
                                      <p:cBhvr>
                                        <p:cTn id="41" dur="300" fill="hold"/>
                                        <p:tgtEl>
                                          <p:spTgt spid="16"/>
                                        </p:tgtEl>
                                        <p:attrNameLst>
                                          <p:attrName>style.rotation</p:attrName>
                                        </p:attrNameLst>
                                      </p:cBhvr>
                                      <p:tavLst>
                                        <p:tav tm="0">
                                          <p:val>
                                            <p:fltVal val="90"/>
                                          </p:val>
                                        </p:tav>
                                        <p:tav tm="100000">
                                          <p:val>
                                            <p:fltVal val="0"/>
                                          </p:val>
                                        </p:tav>
                                      </p:tavLst>
                                    </p:anim>
                                    <p:animEffect transition="in" filter="fade">
                                      <p:cBhvr>
                                        <p:cTn id="42" dur="300"/>
                                        <p:tgtEl>
                                          <p:spTgt spid="16"/>
                                        </p:tgtEl>
                                      </p:cBhvr>
                                    </p:animEffect>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childTnLst>
                          </p:cTn>
                        </p:par>
                        <p:par>
                          <p:cTn id="47" fill="hold">
                            <p:stCondLst>
                              <p:cond delay="2500"/>
                            </p:stCondLst>
                            <p:childTnLst>
                              <p:par>
                                <p:cTn id="48" presetID="31"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300" fill="hold"/>
                                        <p:tgtEl>
                                          <p:spTgt spid="17"/>
                                        </p:tgtEl>
                                        <p:attrNameLst>
                                          <p:attrName>ppt_w</p:attrName>
                                        </p:attrNameLst>
                                      </p:cBhvr>
                                      <p:tavLst>
                                        <p:tav tm="0">
                                          <p:val>
                                            <p:fltVal val="0"/>
                                          </p:val>
                                        </p:tav>
                                        <p:tav tm="100000">
                                          <p:val>
                                            <p:strVal val="#ppt_w"/>
                                          </p:val>
                                        </p:tav>
                                      </p:tavLst>
                                    </p:anim>
                                    <p:anim calcmode="lin" valueType="num">
                                      <p:cBhvr>
                                        <p:cTn id="51" dur="300" fill="hold"/>
                                        <p:tgtEl>
                                          <p:spTgt spid="17"/>
                                        </p:tgtEl>
                                        <p:attrNameLst>
                                          <p:attrName>ppt_h</p:attrName>
                                        </p:attrNameLst>
                                      </p:cBhvr>
                                      <p:tavLst>
                                        <p:tav tm="0">
                                          <p:val>
                                            <p:fltVal val="0"/>
                                          </p:val>
                                        </p:tav>
                                        <p:tav tm="100000">
                                          <p:val>
                                            <p:strVal val="#ppt_h"/>
                                          </p:val>
                                        </p:tav>
                                      </p:tavLst>
                                    </p:anim>
                                    <p:anim calcmode="lin" valueType="num">
                                      <p:cBhvr>
                                        <p:cTn id="52" dur="300" fill="hold"/>
                                        <p:tgtEl>
                                          <p:spTgt spid="17"/>
                                        </p:tgtEl>
                                        <p:attrNameLst>
                                          <p:attrName>style.rotation</p:attrName>
                                        </p:attrNameLst>
                                      </p:cBhvr>
                                      <p:tavLst>
                                        <p:tav tm="0">
                                          <p:val>
                                            <p:fltVal val="90"/>
                                          </p:val>
                                        </p:tav>
                                        <p:tav tm="100000">
                                          <p:val>
                                            <p:fltVal val="0"/>
                                          </p:val>
                                        </p:tav>
                                      </p:tavLst>
                                    </p:anim>
                                    <p:animEffect transition="in" filter="fade">
                                      <p:cBhvr>
                                        <p:cTn id="53" dur="300"/>
                                        <p:tgtEl>
                                          <p:spTgt spid="17"/>
                                        </p:tgtEl>
                                      </p:cBhvr>
                                    </p:animEffect>
                                  </p:childTnLst>
                                </p:cTn>
                              </p:par>
                            </p:childTnLst>
                          </p:cTn>
                        </p:par>
                        <p:par>
                          <p:cTn id="54" fill="hold">
                            <p:stCondLst>
                              <p:cond delay="3000"/>
                            </p:stCondLst>
                            <p:childTnLst>
                              <p:par>
                                <p:cTn id="55" presetID="22" presetClass="entr" presetSubtype="1"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up)">
                                      <p:cBhvr>
                                        <p:cTn id="57" dur="500"/>
                                        <p:tgtEl>
                                          <p:spTgt spid="28"/>
                                        </p:tgtEl>
                                      </p:cBhvr>
                                    </p:animEffect>
                                  </p:childTnLst>
                                </p:cTn>
                              </p:par>
                            </p:childTnLst>
                          </p:cTn>
                        </p:par>
                        <p:par>
                          <p:cTn id="58" fill="hold">
                            <p:stCondLst>
                              <p:cond delay="3500"/>
                            </p:stCondLst>
                            <p:childTnLst>
                              <p:par>
                                <p:cTn id="59" presetID="31"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300" fill="hold"/>
                                        <p:tgtEl>
                                          <p:spTgt spid="18"/>
                                        </p:tgtEl>
                                        <p:attrNameLst>
                                          <p:attrName>ppt_w</p:attrName>
                                        </p:attrNameLst>
                                      </p:cBhvr>
                                      <p:tavLst>
                                        <p:tav tm="0">
                                          <p:val>
                                            <p:fltVal val="0"/>
                                          </p:val>
                                        </p:tav>
                                        <p:tav tm="100000">
                                          <p:val>
                                            <p:strVal val="#ppt_w"/>
                                          </p:val>
                                        </p:tav>
                                      </p:tavLst>
                                    </p:anim>
                                    <p:anim calcmode="lin" valueType="num">
                                      <p:cBhvr>
                                        <p:cTn id="62" dur="300" fill="hold"/>
                                        <p:tgtEl>
                                          <p:spTgt spid="18"/>
                                        </p:tgtEl>
                                        <p:attrNameLst>
                                          <p:attrName>ppt_h</p:attrName>
                                        </p:attrNameLst>
                                      </p:cBhvr>
                                      <p:tavLst>
                                        <p:tav tm="0">
                                          <p:val>
                                            <p:fltVal val="0"/>
                                          </p:val>
                                        </p:tav>
                                        <p:tav tm="100000">
                                          <p:val>
                                            <p:strVal val="#ppt_h"/>
                                          </p:val>
                                        </p:tav>
                                      </p:tavLst>
                                    </p:anim>
                                    <p:anim calcmode="lin" valueType="num">
                                      <p:cBhvr>
                                        <p:cTn id="63" dur="300" fill="hold"/>
                                        <p:tgtEl>
                                          <p:spTgt spid="18"/>
                                        </p:tgtEl>
                                        <p:attrNameLst>
                                          <p:attrName>style.rotation</p:attrName>
                                        </p:attrNameLst>
                                      </p:cBhvr>
                                      <p:tavLst>
                                        <p:tav tm="0">
                                          <p:val>
                                            <p:fltVal val="90"/>
                                          </p:val>
                                        </p:tav>
                                        <p:tav tm="100000">
                                          <p:val>
                                            <p:fltVal val="0"/>
                                          </p:val>
                                        </p:tav>
                                      </p:tavLst>
                                    </p:anim>
                                    <p:animEffect transition="in" filter="fade">
                                      <p:cBhvr>
                                        <p:cTn id="64" dur="300"/>
                                        <p:tgtEl>
                                          <p:spTgt spid="18"/>
                                        </p:tgtEl>
                                      </p:cBhvr>
                                    </p:animEffect>
                                  </p:childTnLst>
                                </p:cTn>
                              </p:par>
                            </p:childTnLst>
                          </p:cTn>
                        </p:par>
                        <p:par>
                          <p:cTn id="65" fill="hold">
                            <p:stCondLst>
                              <p:cond delay="4000"/>
                            </p:stCondLst>
                            <p:childTnLst>
                              <p:par>
                                <p:cTn id="66" presetID="22" presetClass="entr" presetSubtype="1"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up)">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ef09ac28eaae964ec9988a5cce77c8b8C1E4685C6E6B40CD7615480512384A61EE159C6FE0045D14B61E85D0A95589D558B81FFC809322ACC20DC2254D928200A3EA0841B8B1814961BE795024DFDEF45878460D5EEC04B3DB4C246007153409DEDE37CA726A66AF19B77CE744E11CADCFB09B3408DEC1F688348922E38CCEE" hidden="1"/>
          <p:cNvSpPr txBox="1"/>
          <p:nvPr/>
        </p:nvSpPr>
        <p:spPr>
          <a:xfrm>
            <a:off x="-266700" y="1352968"/>
            <a:ext cx="284180" cy="762235"/>
          </a:xfrm>
          <a:prstGeom prst="rect">
            <a:avLst/>
          </a:prstGeom>
          <a:noFill/>
        </p:spPr>
        <p:txBody>
          <a:bodyPr vert="wordArtVert" lIns="68580" tIns="34290" rIns="68580" bIns="34290" rtlCol="0">
            <a:spAutoFit/>
          </a:bodyPr>
          <a:lstStyle/>
          <a:p>
            <a:r>
              <a:rPr lang="en-US" altLang="zh-CN" sz="100" dirty="0"/>
              <a:t>e7d195523061f1c0cef09ac28eaae964ec9988a5cce77c8b8C1E4685C6E6B40CD7615480512384A61EE159C6FE0045D14B61E85D0A95589D558B81FFC809322ACC20DC2254D928200A3EA0841B8B1814961BE795024DFDEF45878460D5EEC04B3DB4C246007153409DEDE37CA726A66AF19B77CE744E11CADCFB09B3408DEC1F688348922E38CCEE</a:t>
            </a:r>
            <a:endParaRPr lang="zh-CN" altLang="en-US" sz="100" dirty="0"/>
          </a:p>
        </p:txBody>
      </p:sp>
      <p:sp>
        <p:nvSpPr>
          <p:cNvPr id="7" name="矩形 6"/>
          <p:cNvSpPr/>
          <p:nvPr/>
        </p:nvSpPr>
        <p:spPr>
          <a:xfrm>
            <a:off x="4572001" y="1"/>
            <a:ext cx="2258122" cy="5145087"/>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矩形 7"/>
          <p:cNvSpPr/>
          <p:nvPr/>
        </p:nvSpPr>
        <p:spPr>
          <a:xfrm>
            <a:off x="6885879" y="0"/>
            <a:ext cx="2258122" cy="2541673"/>
          </a:xfrm>
          <a:prstGeom prst="rect">
            <a:avLst/>
          </a:prstGeom>
          <a:blipFill>
            <a:blip r:embed="rId4"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矩形 8"/>
          <p:cNvSpPr/>
          <p:nvPr/>
        </p:nvSpPr>
        <p:spPr>
          <a:xfrm>
            <a:off x="6885879" y="2603415"/>
            <a:ext cx="2258122" cy="2541673"/>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2"/>
          <p:cNvGrpSpPr/>
          <p:nvPr/>
        </p:nvGrpSpPr>
        <p:grpSpPr>
          <a:xfrm>
            <a:off x="421143" y="1146386"/>
            <a:ext cx="3788908" cy="602729"/>
            <a:chOff x="561523" y="1528042"/>
            <a:chExt cx="5051877" cy="803391"/>
          </a:xfrm>
        </p:grpSpPr>
        <p:sp>
          <p:nvSpPr>
            <p:cNvPr id="12" name="文本框 66"/>
            <p:cNvSpPr txBox="1">
              <a:spLocks noChangeArrowheads="1"/>
            </p:cNvSpPr>
            <p:nvPr/>
          </p:nvSpPr>
          <p:spPr bwMode="auto">
            <a:xfrm flipH="1">
              <a:off x="1434532" y="1528042"/>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tx1">
                      <a:lumMod val="75000"/>
                      <a:lumOff val="25000"/>
                    </a:schemeClr>
                  </a:solidFill>
                  <a:latin typeface="+mj-ea"/>
                  <a:ea typeface="+mj-ea"/>
                </a:rPr>
                <a:t>专业版式设计</a:t>
              </a:r>
              <a:endParaRPr lang="en-US" altLang="zh-CN" sz="1400" dirty="0">
                <a:solidFill>
                  <a:schemeClr val="tx1">
                    <a:lumMod val="75000"/>
                    <a:lumOff val="25000"/>
                  </a:schemeClr>
                </a:solidFill>
                <a:latin typeface="+mj-ea"/>
                <a:ea typeface="+mj-ea"/>
              </a:endParaRPr>
            </a:p>
            <a:p>
              <a:pPr>
                <a:lnSpc>
                  <a:spcPts val="900"/>
                </a:lnSpc>
                <a:spcBef>
                  <a:spcPts val="450"/>
                </a:spcBef>
              </a:pPr>
              <a:r>
                <a:rPr lang="en-US" altLang="zh-CN" sz="800" dirty="0">
                  <a:solidFill>
                    <a:schemeClr val="tx1">
                      <a:lumMod val="50000"/>
                      <a:lumOff val="50000"/>
                    </a:schemeClr>
                  </a:solidFill>
                  <a:latin typeface="+mn-lt"/>
                </a:rPr>
                <a:t>Clean, Minimalist, Flat, Powerful and Flexible PowerPoint template, perfect for business use. </a:t>
              </a:r>
            </a:p>
          </p:txBody>
        </p:sp>
        <p:grpSp>
          <p:nvGrpSpPr>
            <p:cNvPr id="4" name="组合 14"/>
            <p:cNvGrpSpPr/>
            <p:nvPr/>
          </p:nvGrpSpPr>
          <p:grpSpPr>
            <a:xfrm>
              <a:off x="561523" y="1568887"/>
              <a:ext cx="672366" cy="672366"/>
              <a:chOff x="561523" y="2258309"/>
              <a:chExt cx="672366" cy="672366"/>
            </a:xfrm>
          </p:grpSpPr>
          <p:sp>
            <p:nvSpPr>
              <p:cNvPr id="16" name="矩形 15"/>
              <p:cNvSpPr/>
              <p:nvPr/>
            </p:nvSpPr>
            <p:spPr>
              <a:xfrm flipH="1">
                <a:off x="561523" y="225830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8"/>
              <p:cNvSpPr>
                <a:spLocks noEditPoints="1"/>
              </p:cNvSpPr>
              <p:nvPr/>
            </p:nvSpPr>
            <p:spPr bwMode="auto">
              <a:xfrm>
                <a:off x="719579" y="2416365"/>
                <a:ext cx="356254" cy="356254"/>
              </a:xfrm>
              <a:custGeom>
                <a:avLst/>
                <a:gdLst>
                  <a:gd name="T0" fmla="*/ 274 w 740"/>
                  <a:gd name="T1" fmla="*/ 555 h 740"/>
                  <a:gd name="T2" fmla="*/ 283 w 740"/>
                  <a:gd name="T3" fmla="*/ 562 h 740"/>
                  <a:gd name="T4" fmla="*/ 286 w 740"/>
                  <a:gd name="T5" fmla="*/ 571 h 740"/>
                  <a:gd name="T6" fmla="*/ 283 w 740"/>
                  <a:gd name="T7" fmla="*/ 580 h 740"/>
                  <a:gd name="T8" fmla="*/ 231 w 740"/>
                  <a:gd name="T9" fmla="*/ 634 h 740"/>
                  <a:gd name="T10" fmla="*/ 223 w 740"/>
                  <a:gd name="T11" fmla="*/ 638 h 740"/>
                  <a:gd name="T12" fmla="*/ 214 w 740"/>
                  <a:gd name="T13" fmla="*/ 638 h 740"/>
                  <a:gd name="T14" fmla="*/ 205 w 740"/>
                  <a:gd name="T15" fmla="*/ 631 h 740"/>
                  <a:gd name="T16" fmla="*/ 202 w 740"/>
                  <a:gd name="T17" fmla="*/ 622 h 740"/>
                  <a:gd name="T18" fmla="*/ 205 w 740"/>
                  <a:gd name="T19" fmla="*/ 613 h 740"/>
                  <a:gd name="T20" fmla="*/ 257 w 740"/>
                  <a:gd name="T21" fmla="*/ 559 h 740"/>
                  <a:gd name="T22" fmla="*/ 265 w 740"/>
                  <a:gd name="T23" fmla="*/ 555 h 740"/>
                  <a:gd name="T24" fmla="*/ 252 w 740"/>
                  <a:gd name="T25" fmla="*/ 470 h 740"/>
                  <a:gd name="T26" fmla="*/ 262 w 740"/>
                  <a:gd name="T27" fmla="*/ 474 h 740"/>
                  <a:gd name="T28" fmla="*/ 269 w 740"/>
                  <a:gd name="T29" fmla="*/ 482 h 740"/>
                  <a:gd name="T30" fmla="*/ 269 w 740"/>
                  <a:gd name="T31" fmla="*/ 491 h 740"/>
                  <a:gd name="T32" fmla="*/ 263 w 740"/>
                  <a:gd name="T33" fmla="*/ 499 h 740"/>
                  <a:gd name="T34" fmla="*/ 93 w 740"/>
                  <a:gd name="T35" fmla="*/ 669 h 740"/>
                  <a:gd name="T36" fmla="*/ 84 w 740"/>
                  <a:gd name="T37" fmla="*/ 672 h 740"/>
                  <a:gd name="T38" fmla="*/ 74 w 740"/>
                  <a:gd name="T39" fmla="*/ 669 h 740"/>
                  <a:gd name="T40" fmla="*/ 68 w 740"/>
                  <a:gd name="T41" fmla="*/ 660 h 740"/>
                  <a:gd name="T42" fmla="*/ 68 w 740"/>
                  <a:gd name="T43" fmla="*/ 651 h 740"/>
                  <a:gd name="T44" fmla="*/ 72 w 740"/>
                  <a:gd name="T45" fmla="*/ 643 h 740"/>
                  <a:gd name="T46" fmla="*/ 244 w 740"/>
                  <a:gd name="T47" fmla="*/ 473 h 740"/>
                  <a:gd name="T48" fmla="*/ 252 w 740"/>
                  <a:gd name="T49" fmla="*/ 470 h 740"/>
                  <a:gd name="T50" fmla="*/ 173 w 740"/>
                  <a:gd name="T51" fmla="*/ 455 h 740"/>
                  <a:gd name="T52" fmla="*/ 182 w 740"/>
                  <a:gd name="T53" fmla="*/ 461 h 740"/>
                  <a:gd name="T54" fmla="*/ 185 w 740"/>
                  <a:gd name="T55" fmla="*/ 470 h 740"/>
                  <a:gd name="T56" fmla="*/ 182 w 740"/>
                  <a:gd name="T57" fmla="*/ 479 h 740"/>
                  <a:gd name="T58" fmla="*/ 163 w 740"/>
                  <a:gd name="T59" fmla="*/ 499 h 740"/>
                  <a:gd name="T60" fmla="*/ 156 w 740"/>
                  <a:gd name="T61" fmla="*/ 503 h 740"/>
                  <a:gd name="T62" fmla="*/ 146 w 740"/>
                  <a:gd name="T63" fmla="*/ 503 h 740"/>
                  <a:gd name="T64" fmla="*/ 138 w 740"/>
                  <a:gd name="T65" fmla="*/ 498 h 740"/>
                  <a:gd name="T66" fmla="*/ 135 w 740"/>
                  <a:gd name="T67" fmla="*/ 487 h 740"/>
                  <a:gd name="T68" fmla="*/ 137 w 740"/>
                  <a:gd name="T69" fmla="*/ 479 h 740"/>
                  <a:gd name="T70" fmla="*/ 156 w 740"/>
                  <a:gd name="T71" fmla="*/ 458 h 740"/>
                  <a:gd name="T72" fmla="*/ 164 w 740"/>
                  <a:gd name="T73" fmla="*/ 455 h 740"/>
                  <a:gd name="T74" fmla="*/ 673 w 740"/>
                  <a:gd name="T75" fmla="*/ 91 h 740"/>
                  <a:gd name="T76" fmla="*/ 421 w 740"/>
                  <a:gd name="T77" fmla="*/ 680 h 740"/>
                  <a:gd name="T78" fmla="*/ 650 w 740"/>
                  <a:gd name="T79" fmla="*/ 67 h 740"/>
                  <a:gd name="T80" fmla="*/ 299 w 740"/>
                  <a:gd name="T81" fmla="*/ 418 h 740"/>
                  <a:gd name="T82" fmla="*/ 723 w 740"/>
                  <a:gd name="T83" fmla="*/ 0 h 740"/>
                  <a:gd name="T84" fmla="*/ 732 w 740"/>
                  <a:gd name="T85" fmla="*/ 3 h 740"/>
                  <a:gd name="T86" fmla="*/ 739 w 740"/>
                  <a:gd name="T87" fmla="*/ 12 h 740"/>
                  <a:gd name="T88" fmla="*/ 739 w 740"/>
                  <a:gd name="T89" fmla="*/ 21 h 740"/>
                  <a:gd name="T90" fmla="*/ 737 w 740"/>
                  <a:gd name="T91" fmla="*/ 24 h 740"/>
                  <a:gd name="T92" fmla="*/ 435 w 740"/>
                  <a:gd name="T93" fmla="*/ 729 h 740"/>
                  <a:gd name="T94" fmla="*/ 435 w 740"/>
                  <a:gd name="T95" fmla="*/ 729 h 740"/>
                  <a:gd name="T96" fmla="*/ 430 w 740"/>
                  <a:gd name="T97" fmla="*/ 737 h 740"/>
                  <a:gd name="T98" fmla="*/ 421 w 740"/>
                  <a:gd name="T99" fmla="*/ 740 h 740"/>
                  <a:gd name="T100" fmla="*/ 410 w 740"/>
                  <a:gd name="T101" fmla="*/ 736 h 740"/>
                  <a:gd name="T102" fmla="*/ 405 w 740"/>
                  <a:gd name="T103" fmla="*/ 727 h 740"/>
                  <a:gd name="T104" fmla="*/ 290 w 740"/>
                  <a:gd name="T105" fmla="*/ 449 h 740"/>
                  <a:gd name="T106" fmla="*/ 12 w 740"/>
                  <a:gd name="T107" fmla="*/ 335 h 740"/>
                  <a:gd name="T108" fmla="*/ 4 w 740"/>
                  <a:gd name="T109" fmla="*/ 329 h 740"/>
                  <a:gd name="T110" fmla="*/ 0 w 740"/>
                  <a:gd name="T111" fmla="*/ 320 h 740"/>
                  <a:gd name="T112" fmla="*/ 3 w 740"/>
                  <a:gd name="T113" fmla="*/ 311 h 740"/>
                  <a:gd name="T114" fmla="*/ 10 w 740"/>
                  <a:gd name="T115" fmla="*/ 304 h 740"/>
                  <a:gd name="T116" fmla="*/ 11 w 740"/>
                  <a:gd name="T117" fmla="*/ 304 h 740"/>
                  <a:gd name="T118" fmla="*/ 715 w 740"/>
                  <a:gd name="T119" fmla="*/ 2 h 740"/>
                  <a:gd name="T120" fmla="*/ 719 w 740"/>
                  <a:gd name="T1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40" h="740">
                    <a:moveTo>
                      <a:pt x="269" y="554"/>
                    </a:moveTo>
                    <a:lnTo>
                      <a:pt x="274" y="555"/>
                    </a:lnTo>
                    <a:lnTo>
                      <a:pt x="279" y="558"/>
                    </a:lnTo>
                    <a:lnTo>
                      <a:pt x="283" y="562"/>
                    </a:lnTo>
                    <a:lnTo>
                      <a:pt x="284" y="566"/>
                    </a:lnTo>
                    <a:lnTo>
                      <a:pt x="286" y="571"/>
                    </a:lnTo>
                    <a:lnTo>
                      <a:pt x="286" y="576"/>
                    </a:lnTo>
                    <a:lnTo>
                      <a:pt x="283" y="580"/>
                    </a:lnTo>
                    <a:lnTo>
                      <a:pt x="281" y="583"/>
                    </a:lnTo>
                    <a:lnTo>
                      <a:pt x="231" y="634"/>
                    </a:lnTo>
                    <a:lnTo>
                      <a:pt x="227" y="637"/>
                    </a:lnTo>
                    <a:lnTo>
                      <a:pt x="223" y="638"/>
                    </a:lnTo>
                    <a:lnTo>
                      <a:pt x="219" y="639"/>
                    </a:lnTo>
                    <a:lnTo>
                      <a:pt x="214" y="638"/>
                    </a:lnTo>
                    <a:lnTo>
                      <a:pt x="209" y="635"/>
                    </a:lnTo>
                    <a:lnTo>
                      <a:pt x="205" y="631"/>
                    </a:lnTo>
                    <a:lnTo>
                      <a:pt x="203" y="627"/>
                    </a:lnTo>
                    <a:lnTo>
                      <a:pt x="202" y="622"/>
                    </a:lnTo>
                    <a:lnTo>
                      <a:pt x="202" y="617"/>
                    </a:lnTo>
                    <a:lnTo>
                      <a:pt x="205" y="613"/>
                    </a:lnTo>
                    <a:lnTo>
                      <a:pt x="207" y="610"/>
                    </a:lnTo>
                    <a:lnTo>
                      <a:pt x="257" y="559"/>
                    </a:lnTo>
                    <a:lnTo>
                      <a:pt x="261" y="557"/>
                    </a:lnTo>
                    <a:lnTo>
                      <a:pt x="265" y="555"/>
                    </a:lnTo>
                    <a:lnTo>
                      <a:pt x="269" y="554"/>
                    </a:lnTo>
                    <a:close/>
                    <a:moveTo>
                      <a:pt x="252" y="470"/>
                    </a:moveTo>
                    <a:lnTo>
                      <a:pt x="257" y="472"/>
                    </a:lnTo>
                    <a:lnTo>
                      <a:pt x="262" y="474"/>
                    </a:lnTo>
                    <a:lnTo>
                      <a:pt x="266" y="477"/>
                    </a:lnTo>
                    <a:lnTo>
                      <a:pt x="269" y="482"/>
                    </a:lnTo>
                    <a:lnTo>
                      <a:pt x="269" y="487"/>
                    </a:lnTo>
                    <a:lnTo>
                      <a:pt x="269" y="491"/>
                    </a:lnTo>
                    <a:lnTo>
                      <a:pt x="266" y="496"/>
                    </a:lnTo>
                    <a:lnTo>
                      <a:pt x="263" y="499"/>
                    </a:lnTo>
                    <a:lnTo>
                      <a:pt x="96" y="667"/>
                    </a:lnTo>
                    <a:lnTo>
                      <a:pt x="93" y="669"/>
                    </a:lnTo>
                    <a:lnTo>
                      <a:pt x="88" y="672"/>
                    </a:lnTo>
                    <a:lnTo>
                      <a:pt x="84" y="672"/>
                    </a:lnTo>
                    <a:lnTo>
                      <a:pt x="79" y="672"/>
                    </a:lnTo>
                    <a:lnTo>
                      <a:pt x="74" y="669"/>
                    </a:lnTo>
                    <a:lnTo>
                      <a:pt x="71" y="665"/>
                    </a:lnTo>
                    <a:lnTo>
                      <a:pt x="68" y="660"/>
                    </a:lnTo>
                    <a:lnTo>
                      <a:pt x="67" y="655"/>
                    </a:lnTo>
                    <a:lnTo>
                      <a:pt x="68" y="651"/>
                    </a:lnTo>
                    <a:lnTo>
                      <a:pt x="70" y="647"/>
                    </a:lnTo>
                    <a:lnTo>
                      <a:pt x="72" y="643"/>
                    </a:lnTo>
                    <a:lnTo>
                      <a:pt x="240" y="476"/>
                    </a:lnTo>
                    <a:lnTo>
                      <a:pt x="244" y="473"/>
                    </a:lnTo>
                    <a:lnTo>
                      <a:pt x="248" y="472"/>
                    </a:lnTo>
                    <a:lnTo>
                      <a:pt x="252" y="470"/>
                    </a:lnTo>
                    <a:close/>
                    <a:moveTo>
                      <a:pt x="168" y="453"/>
                    </a:moveTo>
                    <a:lnTo>
                      <a:pt x="173" y="455"/>
                    </a:lnTo>
                    <a:lnTo>
                      <a:pt x="178" y="457"/>
                    </a:lnTo>
                    <a:lnTo>
                      <a:pt x="182" y="461"/>
                    </a:lnTo>
                    <a:lnTo>
                      <a:pt x="184" y="465"/>
                    </a:lnTo>
                    <a:lnTo>
                      <a:pt x="185" y="470"/>
                    </a:lnTo>
                    <a:lnTo>
                      <a:pt x="185" y="476"/>
                    </a:lnTo>
                    <a:lnTo>
                      <a:pt x="182" y="479"/>
                    </a:lnTo>
                    <a:lnTo>
                      <a:pt x="180" y="482"/>
                    </a:lnTo>
                    <a:lnTo>
                      <a:pt x="163" y="499"/>
                    </a:lnTo>
                    <a:lnTo>
                      <a:pt x="160" y="502"/>
                    </a:lnTo>
                    <a:lnTo>
                      <a:pt x="156" y="503"/>
                    </a:lnTo>
                    <a:lnTo>
                      <a:pt x="151" y="504"/>
                    </a:lnTo>
                    <a:lnTo>
                      <a:pt x="146" y="503"/>
                    </a:lnTo>
                    <a:lnTo>
                      <a:pt x="142" y="500"/>
                    </a:lnTo>
                    <a:lnTo>
                      <a:pt x="138" y="498"/>
                    </a:lnTo>
                    <a:lnTo>
                      <a:pt x="135" y="493"/>
                    </a:lnTo>
                    <a:lnTo>
                      <a:pt x="135" y="487"/>
                    </a:lnTo>
                    <a:lnTo>
                      <a:pt x="135" y="483"/>
                    </a:lnTo>
                    <a:lnTo>
                      <a:pt x="137" y="479"/>
                    </a:lnTo>
                    <a:lnTo>
                      <a:pt x="139" y="476"/>
                    </a:lnTo>
                    <a:lnTo>
                      <a:pt x="156" y="458"/>
                    </a:lnTo>
                    <a:lnTo>
                      <a:pt x="160" y="456"/>
                    </a:lnTo>
                    <a:lnTo>
                      <a:pt x="164" y="455"/>
                    </a:lnTo>
                    <a:lnTo>
                      <a:pt x="168" y="453"/>
                    </a:lnTo>
                    <a:close/>
                    <a:moveTo>
                      <a:pt x="673" y="91"/>
                    </a:moveTo>
                    <a:lnTo>
                      <a:pt x="322" y="441"/>
                    </a:lnTo>
                    <a:lnTo>
                      <a:pt x="421" y="680"/>
                    </a:lnTo>
                    <a:lnTo>
                      <a:pt x="673" y="91"/>
                    </a:lnTo>
                    <a:close/>
                    <a:moveTo>
                      <a:pt x="650" y="67"/>
                    </a:moveTo>
                    <a:lnTo>
                      <a:pt x="61" y="320"/>
                    </a:lnTo>
                    <a:lnTo>
                      <a:pt x="299" y="418"/>
                    </a:lnTo>
                    <a:lnTo>
                      <a:pt x="650" y="67"/>
                    </a:lnTo>
                    <a:close/>
                    <a:moveTo>
                      <a:pt x="723" y="0"/>
                    </a:moveTo>
                    <a:lnTo>
                      <a:pt x="728" y="2"/>
                    </a:lnTo>
                    <a:lnTo>
                      <a:pt x="732" y="3"/>
                    </a:lnTo>
                    <a:lnTo>
                      <a:pt x="736" y="7"/>
                    </a:lnTo>
                    <a:lnTo>
                      <a:pt x="739" y="12"/>
                    </a:lnTo>
                    <a:lnTo>
                      <a:pt x="740" y="17"/>
                    </a:lnTo>
                    <a:lnTo>
                      <a:pt x="739" y="21"/>
                    </a:lnTo>
                    <a:lnTo>
                      <a:pt x="737" y="24"/>
                    </a:lnTo>
                    <a:lnTo>
                      <a:pt x="737" y="24"/>
                    </a:lnTo>
                    <a:lnTo>
                      <a:pt x="436" y="729"/>
                    </a:lnTo>
                    <a:lnTo>
                      <a:pt x="435" y="729"/>
                    </a:lnTo>
                    <a:lnTo>
                      <a:pt x="435" y="729"/>
                    </a:lnTo>
                    <a:lnTo>
                      <a:pt x="435" y="729"/>
                    </a:lnTo>
                    <a:lnTo>
                      <a:pt x="432" y="733"/>
                    </a:lnTo>
                    <a:lnTo>
                      <a:pt x="430" y="737"/>
                    </a:lnTo>
                    <a:lnTo>
                      <a:pt x="425" y="739"/>
                    </a:lnTo>
                    <a:lnTo>
                      <a:pt x="421" y="740"/>
                    </a:lnTo>
                    <a:lnTo>
                      <a:pt x="415" y="739"/>
                    </a:lnTo>
                    <a:lnTo>
                      <a:pt x="410" y="736"/>
                    </a:lnTo>
                    <a:lnTo>
                      <a:pt x="406" y="732"/>
                    </a:lnTo>
                    <a:lnTo>
                      <a:pt x="405" y="727"/>
                    </a:lnTo>
                    <a:lnTo>
                      <a:pt x="404" y="727"/>
                    </a:lnTo>
                    <a:lnTo>
                      <a:pt x="290" y="449"/>
                    </a:lnTo>
                    <a:lnTo>
                      <a:pt x="12" y="335"/>
                    </a:lnTo>
                    <a:lnTo>
                      <a:pt x="12" y="335"/>
                    </a:lnTo>
                    <a:lnTo>
                      <a:pt x="7" y="333"/>
                    </a:lnTo>
                    <a:lnTo>
                      <a:pt x="4" y="329"/>
                    </a:lnTo>
                    <a:lnTo>
                      <a:pt x="2" y="325"/>
                    </a:lnTo>
                    <a:lnTo>
                      <a:pt x="0" y="320"/>
                    </a:lnTo>
                    <a:lnTo>
                      <a:pt x="0" y="314"/>
                    </a:lnTo>
                    <a:lnTo>
                      <a:pt x="3" y="311"/>
                    </a:lnTo>
                    <a:lnTo>
                      <a:pt x="6" y="307"/>
                    </a:lnTo>
                    <a:lnTo>
                      <a:pt x="10" y="304"/>
                    </a:lnTo>
                    <a:lnTo>
                      <a:pt x="10" y="304"/>
                    </a:lnTo>
                    <a:lnTo>
                      <a:pt x="11" y="304"/>
                    </a:lnTo>
                    <a:lnTo>
                      <a:pt x="11" y="304"/>
                    </a:lnTo>
                    <a:lnTo>
                      <a:pt x="715" y="2"/>
                    </a:lnTo>
                    <a:lnTo>
                      <a:pt x="715" y="2"/>
                    </a:lnTo>
                    <a:lnTo>
                      <a:pt x="719" y="0"/>
                    </a:lnTo>
                    <a:lnTo>
                      <a:pt x="723"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grpSp>
        <p:nvGrpSpPr>
          <p:cNvPr id="5" name="组合 3"/>
          <p:cNvGrpSpPr/>
          <p:nvPr/>
        </p:nvGrpSpPr>
        <p:grpSpPr>
          <a:xfrm>
            <a:off x="421143" y="2296643"/>
            <a:ext cx="3788908" cy="602729"/>
            <a:chOff x="561523" y="3061243"/>
            <a:chExt cx="5051877" cy="803391"/>
          </a:xfrm>
        </p:grpSpPr>
        <p:sp>
          <p:nvSpPr>
            <p:cNvPr id="13" name="文本框 66"/>
            <p:cNvSpPr txBox="1">
              <a:spLocks noChangeArrowheads="1"/>
            </p:cNvSpPr>
            <p:nvPr/>
          </p:nvSpPr>
          <p:spPr bwMode="auto">
            <a:xfrm flipH="1">
              <a:off x="1434532" y="3061243"/>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tx1">
                      <a:lumMod val="75000"/>
                      <a:lumOff val="25000"/>
                    </a:schemeClr>
                  </a:solidFill>
                  <a:latin typeface="+mj-ea"/>
                  <a:ea typeface="+mj-ea"/>
                </a:rPr>
                <a:t>完全一键换色</a:t>
              </a:r>
              <a:endParaRPr lang="en-US" altLang="zh-CN" sz="1400" dirty="0">
                <a:solidFill>
                  <a:schemeClr val="tx1">
                    <a:lumMod val="75000"/>
                    <a:lumOff val="25000"/>
                  </a:schemeClr>
                </a:solidFill>
                <a:latin typeface="+mj-ea"/>
                <a:ea typeface="+mj-ea"/>
              </a:endParaRPr>
            </a:p>
            <a:p>
              <a:pPr>
                <a:lnSpc>
                  <a:spcPts val="900"/>
                </a:lnSpc>
                <a:spcBef>
                  <a:spcPts val="450"/>
                </a:spcBef>
              </a:pPr>
              <a:r>
                <a:rPr lang="en-US" altLang="zh-CN" sz="800" dirty="0">
                  <a:solidFill>
                    <a:schemeClr val="tx1">
                      <a:lumMod val="50000"/>
                      <a:lumOff val="50000"/>
                    </a:schemeClr>
                  </a:solidFill>
                  <a:latin typeface="+mn-lt"/>
                </a:rPr>
                <a:t>Clean, Minimalist, Flat, Powerful and Flexible PowerPoint template, perfect for business use. </a:t>
              </a:r>
            </a:p>
          </p:txBody>
        </p:sp>
        <p:grpSp>
          <p:nvGrpSpPr>
            <p:cNvPr id="6" name="组合 17"/>
            <p:cNvGrpSpPr/>
            <p:nvPr/>
          </p:nvGrpSpPr>
          <p:grpSpPr>
            <a:xfrm>
              <a:off x="561523" y="3102088"/>
              <a:ext cx="672366" cy="672366"/>
              <a:chOff x="561523" y="3406884"/>
              <a:chExt cx="672366" cy="672366"/>
            </a:xfrm>
          </p:grpSpPr>
          <p:sp>
            <p:nvSpPr>
              <p:cNvPr id="19" name="矩形 18"/>
              <p:cNvSpPr/>
              <p:nvPr/>
            </p:nvSpPr>
            <p:spPr>
              <a:xfrm flipH="1">
                <a:off x="561523" y="3406884"/>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2"/>
              <p:cNvSpPr>
                <a:spLocks noEditPoints="1"/>
              </p:cNvSpPr>
              <p:nvPr/>
            </p:nvSpPr>
            <p:spPr bwMode="auto">
              <a:xfrm>
                <a:off x="720060" y="3565181"/>
                <a:ext cx="355292" cy="355772"/>
              </a:xfrm>
              <a:custGeom>
                <a:avLst/>
                <a:gdLst>
                  <a:gd name="T0" fmla="*/ 264 w 738"/>
                  <a:gd name="T1" fmla="*/ 285 h 739"/>
                  <a:gd name="T2" fmla="*/ 249 w 738"/>
                  <a:gd name="T3" fmla="*/ 429 h 739"/>
                  <a:gd name="T4" fmla="*/ 369 w 738"/>
                  <a:gd name="T5" fmla="*/ 504 h 739"/>
                  <a:gd name="T6" fmla="*/ 490 w 738"/>
                  <a:gd name="T7" fmla="*/ 429 h 739"/>
                  <a:gd name="T8" fmla="*/ 474 w 738"/>
                  <a:gd name="T9" fmla="*/ 285 h 739"/>
                  <a:gd name="T10" fmla="*/ 369 w 738"/>
                  <a:gd name="T11" fmla="*/ 201 h 739"/>
                  <a:gd name="T12" fmla="*/ 508 w 738"/>
                  <a:gd name="T13" fmla="*/ 276 h 739"/>
                  <a:gd name="T14" fmla="*/ 524 w 738"/>
                  <a:gd name="T15" fmla="*/ 436 h 739"/>
                  <a:gd name="T16" fmla="*/ 403 w 738"/>
                  <a:gd name="T17" fmla="*/ 534 h 739"/>
                  <a:gd name="T18" fmla="*/ 250 w 738"/>
                  <a:gd name="T19" fmla="*/ 488 h 739"/>
                  <a:gd name="T20" fmla="*/ 204 w 738"/>
                  <a:gd name="T21" fmla="*/ 336 h 739"/>
                  <a:gd name="T22" fmla="*/ 304 w 738"/>
                  <a:gd name="T23" fmla="*/ 214 h 739"/>
                  <a:gd name="T24" fmla="*/ 314 w 738"/>
                  <a:gd name="T25" fmla="*/ 79 h 739"/>
                  <a:gd name="T26" fmla="*/ 220 w 738"/>
                  <a:gd name="T27" fmla="*/ 124 h 739"/>
                  <a:gd name="T28" fmla="*/ 192 w 738"/>
                  <a:gd name="T29" fmla="*/ 121 h 739"/>
                  <a:gd name="T30" fmla="*/ 124 w 738"/>
                  <a:gd name="T31" fmla="*/ 204 h 739"/>
                  <a:gd name="T32" fmla="*/ 86 w 738"/>
                  <a:gd name="T33" fmla="*/ 306 h 739"/>
                  <a:gd name="T34" fmla="*/ 34 w 738"/>
                  <a:gd name="T35" fmla="*/ 411 h 739"/>
                  <a:gd name="T36" fmla="*/ 105 w 738"/>
                  <a:gd name="T37" fmla="*/ 479 h 739"/>
                  <a:gd name="T38" fmla="*/ 102 w 738"/>
                  <a:gd name="T39" fmla="*/ 578 h 739"/>
                  <a:gd name="T40" fmla="*/ 203 w 738"/>
                  <a:gd name="T41" fmla="*/ 614 h 739"/>
                  <a:gd name="T42" fmla="*/ 259 w 738"/>
                  <a:gd name="T43" fmla="*/ 634 h 739"/>
                  <a:gd name="T44" fmla="*/ 327 w 738"/>
                  <a:gd name="T45" fmla="*/ 705 h 739"/>
                  <a:gd name="T46" fmla="*/ 432 w 738"/>
                  <a:gd name="T47" fmla="*/ 652 h 739"/>
                  <a:gd name="T48" fmla="*/ 524 w 738"/>
                  <a:gd name="T49" fmla="*/ 614 h 739"/>
                  <a:gd name="T50" fmla="*/ 577 w 738"/>
                  <a:gd name="T51" fmla="*/ 636 h 739"/>
                  <a:gd name="T52" fmla="*/ 613 w 738"/>
                  <a:gd name="T53" fmla="*/ 525 h 739"/>
                  <a:gd name="T54" fmla="*/ 660 w 738"/>
                  <a:gd name="T55" fmla="*/ 425 h 739"/>
                  <a:gd name="T56" fmla="*/ 670 w 738"/>
                  <a:gd name="T57" fmla="*/ 319 h 739"/>
                  <a:gd name="T58" fmla="*/ 618 w 738"/>
                  <a:gd name="T59" fmla="*/ 226 h 739"/>
                  <a:gd name="T60" fmla="*/ 636 w 738"/>
                  <a:gd name="T61" fmla="*/ 162 h 739"/>
                  <a:gd name="T62" fmla="*/ 529 w 738"/>
                  <a:gd name="T63" fmla="*/ 127 h 739"/>
                  <a:gd name="T64" fmla="*/ 444 w 738"/>
                  <a:gd name="T65" fmla="*/ 93 h 739"/>
                  <a:gd name="T66" fmla="*/ 411 w 738"/>
                  <a:gd name="T67" fmla="*/ 34 h 739"/>
                  <a:gd name="T68" fmla="*/ 435 w 738"/>
                  <a:gd name="T69" fmla="*/ 7 h 739"/>
                  <a:gd name="T70" fmla="*/ 529 w 738"/>
                  <a:gd name="T71" fmla="*/ 93 h 739"/>
                  <a:gd name="T72" fmla="*/ 585 w 738"/>
                  <a:gd name="T73" fmla="*/ 68 h 739"/>
                  <a:gd name="T74" fmla="*/ 672 w 738"/>
                  <a:gd name="T75" fmla="*/ 159 h 739"/>
                  <a:gd name="T76" fmla="*/ 678 w 738"/>
                  <a:gd name="T77" fmla="*/ 286 h 739"/>
                  <a:gd name="T78" fmla="*/ 738 w 738"/>
                  <a:gd name="T79" fmla="*/ 320 h 739"/>
                  <a:gd name="T80" fmla="*/ 713 w 738"/>
                  <a:gd name="T81" fmla="*/ 443 h 739"/>
                  <a:gd name="T82" fmla="*/ 669 w 738"/>
                  <a:gd name="T83" fmla="*/ 570 h 739"/>
                  <a:gd name="T84" fmla="*/ 590 w 738"/>
                  <a:gd name="T85" fmla="*/ 669 h 739"/>
                  <a:gd name="T86" fmla="*/ 560 w 738"/>
                  <a:gd name="T87" fmla="*/ 666 h 739"/>
                  <a:gd name="T88" fmla="*/ 440 w 738"/>
                  <a:gd name="T89" fmla="*/ 724 h 739"/>
                  <a:gd name="T90" fmla="*/ 310 w 738"/>
                  <a:gd name="T91" fmla="*/ 737 h 739"/>
                  <a:gd name="T92" fmla="*/ 246 w 738"/>
                  <a:gd name="T93" fmla="*/ 665 h 739"/>
                  <a:gd name="T94" fmla="*/ 157 w 738"/>
                  <a:gd name="T95" fmla="*/ 671 h 739"/>
                  <a:gd name="T96" fmla="*/ 68 w 738"/>
                  <a:gd name="T97" fmla="*/ 587 h 739"/>
                  <a:gd name="T98" fmla="*/ 73 w 738"/>
                  <a:gd name="T99" fmla="*/ 492 h 739"/>
                  <a:gd name="T100" fmla="*/ 1 w 738"/>
                  <a:gd name="T101" fmla="*/ 428 h 739"/>
                  <a:gd name="T102" fmla="*/ 16 w 738"/>
                  <a:gd name="T103" fmla="*/ 299 h 739"/>
                  <a:gd name="T104" fmla="*/ 73 w 738"/>
                  <a:gd name="T105" fmla="*/ 178 h 739"/>
                  <a:gd name="T106" fmla="*/ 143 w 738"/>
                  <a:gd name="T107" fmla="*/ 73 h 739"/>
                  <a:gd name="T108" fmla="*/ 171 w 738"/>
                  <a:gd name="T109" fmla="*/ 70 h 739"/>
                  <a:gd name="T110" fmla="*/ 295 w 738"/>
                  <a:gd name="T111" fmla="*/ 24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38" h="739">
                    <a:moveTo>
                      <a:pt x="369" y="235"/>
                    </a:moveTo>
                    <a:lnTo>
                      <a:pt x="338" y="239"/>
                    </a:lnTo>
                    <a:lnTo>
                      <a:pt x="310" y="248"/>
                    </a:lnTo>
                    <a:lnTo>
                      <a:pt x="285" y="264"/>
                    </a:lnTo>
                    <a:lnTo>
                      <a:pt x="264" y="285"/>
                    </a:lnTo>
                    <a:lnTo>
                      <a:pt x="249" y="310"/>
                    </a:lnTo>
                    <a:lnTo>
                      <a:pt x="238" y="339"/>
                    </a:lnTo>
                    <a:lnTo>
                      <a:pt x="234" y="370"/>
                    </a:lnTo>
                    <a:lnTo>
                      <a:pt x="238" y="400"/>
                    </a:lnTo>
                    <a:lnTo>
                      <a:pt x="249" y="429"/>
                    </a:lnTo>
                    <a:lnTo>
                      <a:pt x="264" y="454"/>
                    </a:lnTo>
                    <a:lnTo>
                      <a:pt x="285" y="475"/>
                    </a:lnTo>
                    <a:lnTo>
                      <a:pt x="310" y="490"/>
                    </a:lnTo>
                    <a:lnTo>
                      <a:pt x="338" y="501"/>
                    </a:lnTo>
                    <a:lnTo>
                      <a:pt x="369" y="504"/>
                    </a:lnTo>
                    <a:lnTo>
                      <a:pt x="399" y="501"/>
                    </a:lnTo>
                    <a:lnTo>
                      <a:pt x="428" y="490"/>
                    </a:lnTo>
                    <a:lnTo>
                      <a:pt x="453" y="475"/>
                    </a:lnTo>
                    <a:lnTo>
                      <a:pt x="474" y="454"/>
                    </a:lnTo>
                    <a:lnTo>
                      <a:pt x="490" y="429"/>
                    </a:lnTo>
                    <a:lnTo>
                      <a:pt x="500" y="400"/>
                    </a:lnTo>
                    <a:lnTo>
                      <a:pt x="504" y="370"/>
                    </a:lnTo>
                    <a:lnTo>
                      <a:pt x="500" y="339"/>
                    </a:lnTo>
                    <a:lnTo>
                      <a:pt x="490" y="310"/>
                    </a:lnTo>
                    <a:lnTo>
                      <a:pt x="474" y="285"/>
                    </a:lnTo>
                    <a:lnTo>
                      <a:pt x="453" y="264"/>
                    </a:lnTo>
                    <a:lnTo>
                      <a:pt x="428" y="248"/>
                    </a:lnTo>
                    <a:lnTo>
                      <a:pt x="399" y="239"/>
                    </a:lnTo>
                    <a:lnTo>
                      <a:pt x="369" y="235"/>
                    </a:lnTo>
                    <a:close/>
                    <a:moveTo>
                      <a:pt x="369" y="201"/>
                    </a:moveTo>
                    <a:lnTo>
                      <a:pt x="403" y="205"/>
                    </a:lnTo>
                    <a:lnTo>
                      <a:pt x="435" y="214"/>
                    </a:lnTo>
                    <a:lnTo>
                      <a:pt x="463" y="230"/>
                    </a:lnTo>
                    <a:lnTo>
                      <a:pt x="488" y="251"/>
                    </a:lnTo>
                    <a:lnTo>
                      <a:pt x="508" y="276"/>
                    </a:lnTo>
                    <a:lnTo>
                      <a:pt x="524" y="305"/>
                    </a:lnTo>
                    <a:lnTo>
                      <a:pt x="534" y="336"/>
                    </a:lnTo>
                    <a:lnTo>
                      <a:pt x="537" y="370"/>
                    </a:lnTo>
                    <a:lnTo>
                      <a:pt x="534" y="403"/>
                    </a:lnTo>
                    <a:lnTo>
                      <a:pt x="524" y="436"/>
                    </a:lnTo>
                    <a:lnTo>
                      <a:pt x="508" y="463"/>
                    </a:lnTo>
                    <a:lnTo>
                      <a:pt x="488" y="488"/>
                    </a:lnTo>
                    <a:lnTo>
                      <a:pt x="463" y="509"/>
                    </a:lnTo>
                    <a:lnTo>
                      <a:pt x="435" y="525"/>
                    </a:lnTo>
                    <a:lnTo>
                      <a:pt x="403" y="534"/>
                    </a:lnTo>
                    <a:lnTo>
                      <a:pt x="369" y="538"/>
                    </a:lnTo>
                    <a:lnTo>
                      <a:pt x="335" y="534"/>
                    </a:lnTo>
                    <a:lnTo>
                      <a:pt x="304" y="525"/>
                    </a:lnTo>
                    <a:lnTo>
                      <a:pt x="275" y="509"/>
                    </a:lnTo>
                    <a:lnTo>
                      <a:pt x="250" y="488"/>
                    </a:lnTo>
                    <a:lnTo>
                      <a:pt x="229" y="463"/>
                    </a:lnTo>
                    <a:lnTo>
                      <a:pt x="215" y="436"/>
                    </a:lnTo>
                    <a:lnTo>
                      <a:pt x="204" y="403"/>
                    </a:lnTo>
                    <a:lnTo>
                      <a:pt x="202" y="370"/>
                    </a:lnTo>
                    <a:lnTo>
                      <a:pt x="204" y="336"/>
                    </a:lnTo>
                    <a:lnTo>
                      <a:pt x="215" y="305"/>
                    </a:lnTo>
                    <a:lnTo>
                      <a:pt x="229" y="276"/>
                    </a:lnTo>
                    <a:lnTo>
                      <a:pt x="250" y="251"/>
                    </a:lnTo>
                    <a:lnTo>
                      <a:pt x="275" y="230"/>
                    </a:lnTo>
                    <a:lnTo>
                      <a:pt x="304" y="214"/>
                    </a:lnTo>
                    <a:lnTo>
                      <a:pt x="335" y="205"/>
                    </a:lnTo>
                    <a:lnTo>
                      <a:pt x="369" y="201"/>
                    </a:lnTo>
                    <a:close/>
                    <a:moveTo>
                      <a:pt x="327" y="34"/>
                    </a:moveTo>
                    <a:lnTo>
                      <a:pt x="319" y="69"/>
                    </a:lnTo>
                    <a:lnTo>
                      <a:pt x="314" y="79"/>
                    </a:lnTo>
                    <a:lnTo>
                      <a:pt x="305" y="87"/>
                    </a:lnTo>
                    <a:lnTo>
                      <a:pt x="295" y="93"/>
                    </a:lnTo>
                    <a:lnTo>
                      <a:pt x="259" y="104"/>
                    </a:lnTo>
                    <a:lnTo>
                      <a:pt x="226" y="121"/>
                    </a:lnTo>
                    <a:lnTo>
                      <a:pt x="220" y="124"/>
                    </a:lnTo>
                    <a:lnTo>
                      <a:pt x="215" y="125"/>
                    </a:lnTo>
                    <a:lnTo>
                      <a:pt x="209" y="127"/>
                    </a:lnTo>
                    <a:lnTo>
                      <a:pt x="203" y="125"/>
                    </a:lnTo>
                    <a:lnTo>
                      <a:pt x="198" y="124"/>
                    </a:lnTo>
                    <a:lnTo>
                      <a:pt x="192" y="121"/>
                    </a:lnTo>
                    <a:lnTo>
                      <a:pt x="161" y="103"/>
                    </a:lnTo>
                    <a:lnTo>
                      <a:pt x="102" y="162"/>
                    </a:lnTo>
                    <a:lnTo>
                      <a:pt x="102" y="162"/>
                    </a:lnTo>
                    <a:lnTo>
                      <a:pt x="120" y="192"/>
                    </a:lnTo>
                    <a:lnTo>
                      <a:pt x="124" y="204"/>
                    </a:lnTo>
                    <a:lnTo>
                      <a:pt x="124" y="216"/>
                    </a:lnTo>
                    <a:lnTo>
                      <a:pt x="120" y="226"/>
                    </a:lnTo>
                    <a:lnTo>
                      <a:pt x="105" y="260"/>
                    </a:lnTo>
                    <a:lnTo>
                      <a:pt x="92" y="295"/>
                    </a:lnTo>
                    <a:lnTo>
                      <a:pt x="86" y="306"/>
                    </a:lnTo>
                    <a:lnTo>
                      <a:pt x="79" y="315"/>
                    </a:lnTo>
                    <a:lnTo>
                      <a:pt x="68" y="319"/>
                    </a:lnTo>
                    <a:lnTo>
                      <a:pt x="33" y="328"/>
                    </a:lnTo>
                    <a:lnTo>
                      <a:pt x="33" y="411"/>
                    </a:lnTo>
                    <a:lnTo>
                      <a:pt x="34" y="411"/>
                    </a:lnTo>
                    <a:lnTo>
                      <a:pt x="68" y="420"/>
                    </a:lnTo>
                    <a:lnTo>
                      <a:pt x="79" y="425"/>
                    </a:lnTo>
                    <a:lnTo>
                      <a:pt x="86" y="433"/>
                    </a:lnTo>
                    <a:lnTo>
                      <a:pt x="92" y="443"/>
                    </a:lnTo>
                    <a:lnTo>
                      <a:pt x="105" y="479"/>
                    </a:lnTo>
                    <a:lnTo>
                      <a:pt x="120" y="513"/>
                    </a:lnTo>
                    <a:lnTo>
                      <a:pt x="124" y="525"/>
                    </a:lnTo>
                    <a:lnTo>
                      <a:pt x="124" y="536"/>
                    </a:lnTo>
                    <a:lnTo>
                      <a:pt x="120" y="547"/>
                    </a:lnTo>
                    <a:lnTo>
                      <a:pt x="102" y="578"/>
                    </a:lnTo>
                    <a:lnTo>
                      <a:pt x="161" y="636"/>
                    </a:lnTo>
                    <a:lnTo>
                      <a:pt x="161" y="636"/>
                    </a:lnTo>
                    <a:lnTo>
                      <a:pt x="192" y="617"/>
                    </a:lnTo>
                    <a:lnTo>
                      <a:pt x="198" y="615"/>
                    </a:lnTo>
                    <a:lnTo>
                      <a:pt x="203" y="614"/>
                    </a:lnTo>
                    <a:lnTo>
                      <a:pt x="209" y="614"/>
                    </a:lnTo>
                    <a:lnTo>
                      <a:pt x="215" y="614"/>
                    </a:lnTo>
                    <a:lnTo>
                      <a:pt x="220" y="615"/>
                    </a:lnTo>
                    <a:lnTo>
                      <a:pt x="226" y="617"/>
                    </a:lnTo>
                    <a:lnTo>
                      <a:pt x="259" y="634"/>
                    </a:lnTo>
                    <a:lnTo>
                      <a:pt x="295" y="646"/>
                    </a:lnTo>
                    <a:lnTo>
                      <a:pt x="305" y="652"/>
                    </a:lnTo>
                    <a:lnTo>
                      <a:pt x="314" y="659"/>
                    </a:lnTo>
                    <a:lnTo>
                      <a:pt x="319" y="670"/>
                    </a:lnTo>
                    <a:lnTo>
                      <a:pt x="327" y="705"/>
                    </a:lnTo>
                    <a:lnTo>
                      <a:pt x="411" y="705"/>
                    </a:lnTo>
                    <a:lnTo>
                      <a:pt x="411" y="705"/>
                    </a:lnTo>
                    <a:lnTo>
                      <a:pt x="419" y="670"/>
                    </a:lnTo>
                    <a:lnTo>
                      <a:pt x="424" y="659"/>
                    </a:lnTo>
                    <a:lnTo>
                      <a:pt x="432" y="652"/>
                    </a:lnTo>
                    <a:lnTo>
                      <a:pt x="444" y="646"/>
                    </a:lnTo>
                    <a:lnTo>
                      <a:pt x="479" y="634"/>
                    </a:lnTo>
                    <a:lnTo>
                      <a:pt x="512" y="617"/>
                    </a:lnTo>
                    <a:lnTo>
                      <a:pt x="517" y="615"/>
                    </a:lnTo>
                    <a:lnTo>
                      <a:pt x="524" y="614"/>
                    </a:lnTo>
                    <a:lnTo>
                      <a:pt x="529" y="614"/>
                    </a:lnTo>
                    <a:lnTo>
                      <a:pt x="535" y="614"/>
                    </a:lnTo>
                    <a:lnTo>
                      <a:pt x="541" y="615"/>
                    </a:lnTo>
                    <a:lnTo>
                      <a:pt x="546" y="617"/>
                    </a:lnTo>
                    <a:lnTo>
                      <a:pt x="577" y="636"/>
                    </a:lnTo>
                    <a:lnTo>
                      <a:pt x="577" y="636"/>
                    </a:lnTo>
                    <a:lnTo>
                      <a:pt x="636" y="578"/>
                    </a:lnTo>
                    <a:lnTo>
                      <a:pt x="618" y="547"/>
                    </a:lnTo>
                    <a:lnTo>
                      <a:pt x="613" y="536"/>
                    </a:lnTo>
                    <a:lnTo>
                      <a:pt x="613" y="525"/>
                    </a:lnTo>
                    <a:lnTo>
                      <a:pt x="618" y="513"/>
                    </a:lnTo>
                    <a:lnTo>
                      <a:pt x="634" y="479"/>
                    </a:lnTo>
                    <a:lnTo>
                      <a:pt x="645" y="443"/>
                    </a:lnTo>
                    <a:lnTo>
                      <a:pt x="651" y="433"/>
                    </a:lnTo>
                    <a:lnTo>
                      <a:pt x="660" y="425"/>
                    </a:lnTo>
                    <a:lnTo>
                      <a:pt x="670" y="420"/>
                    </a:lnTo>
                    <a:lnTo>
                      <a:pt x="704" y="411"/>
                    </a:lnTo>
                    <a:lnTo>
                      <a:pt x="706" y="411"/>
                    </a:lnTo>
                    <a:lnTo>
                      <a:pt x="706" y="328"/>
                    </a:lnTo>
                    <a:lnTo>
                      <a:pt x="670" y="319"/>
                    </a:lnTo>
                    <a:lnTo>
                      <a:pt x="660" y="315"/>
                    </a:lnTo>
                    <a:lnTo>
                      <a:pt x="651" y="306"/>
                    </a:lnTo>
                    <a:lnTo>
                      <a:pt x="645" y="295"/>
                    </a:lnTo>
                    <a:lnTo>
                      <a:pt x="634" y="260"/>
                    </a:lnTo>
                    <a:lnTo>
                      <a:pt x="618" y="226"/>
                    </a:lnTo>
                    <a:lnTo>
                      <a:pt x="613" y="216"/>
                    </a:lnTo>
                    <a:lnTo>
                      <a:pt x="613" y="204"/>
                    </a:lnTo>
                    <a:lnTo>
                      <a:pt x="618" y="192"/>
                    </a:lnTo>
                    <a:lnTo>
                      <a:pt x="636" y="162"/>
                    </a:lnTo>
                    <a:lnTo>
                      <a:pt x="636" y="162"/>
                    </a:lnTo>
                    <a:lnTo>
                      <a:pt x="577" y="103"/>
                    </a:lnTo>
                    <a:lnTo>
                      <a:pt x="546" y="121"/>
                    </a:lnTo>
                    <a:lnTo>
                      <a:pt x="541" y="124"/>
                    </a:lnTo>
                    <a:lnTo>
                      <a:pt x="535" y="125"/>
                    </a:lnTo>
                    <a:lnTo>
                      <a:pt x="529" y="127"/>
                    </a:lnTo>
                    <a:lnTo>
                      <a:pt x="524" y="125"/>
                    </a:lnTo>
                    <a:lnTo>
                      <a:pt x="517" y="124"/>
                    </a:lnTo>
                    <a:lnTo>
                      <a:pt x="512" y="121"/>
                    </a:lnTo>
                    <a:lnTo>
                      <a:pt x="479" y="104"/>
                    </a:lnTo>
                    <a:lnTo>
                      <a:pt x="444" y="93"/>
                    </a:lnTo>
                    <a:lnTo>
                      <a:pt x="432" y="87"/>
                    </a:lnTo>
                    <a:lnTo>
                      <a:pt x="424" y="79"/>
                    </a:lnTo>
                    <a:lnTo>
                      <a:pt x="419" y="69"/>
                    </a:lnTo>
                    <a:lnTo>
                      <a:pt x="411" y="34"/>
                    </a:lnTo>
                    <a:lnTo>
                      <a:pt x="411" y="34"/>
                    </a:lnTo>
                    <a:lnTo>
                      <a:pt x="327" y="34"/>
                    </a:lnTo>
                    <a:close/>
                    <a:moveTo>
                      <a:pt x="319" y="0"/>
                    </a:moveTo>
                    <a:lnTo>
                      <a:pt x="419" y="0"/>
                    </a:lnTo>
                    <a:lnTo>
                      <a:pt x="427" y="2"/>
                    </a:lnTo>
                    <a:lnTo>
                      <a:pt x="435" y="7"/>
                    </a:lnTo>
                    <a:lnTo>
                      <a:pt x="440" y="15"/>
                    </a:lnTo>
                    <a:lnTo>
                      <a:pt x="442" y="24"/>
                    </a:lnTo>
                    <a:lnTo>
                      <a:pt x="452" y="60"/>
                    </a:lnTo>
                    <a:lnTo>
                      <a:pt x="492" y="74"/>
                    </a:lnTo>
                    <a:lnTo>
                      <a:pt x="529" y="93"/>
                    </a:lnTo>
                    <a:lnTo>
                      <a:pt x="560" y="73"/>
                    </a:lnTo>
                    <a:lnTo>
                      <a:pt x="567" y="70"/>
                    </a:lnTo>
                    <a:lnTo>
                      <a:pt x="573" y="68"/>
                    </a:lnTo>
                    <a:lnTo>
                      <a:pt x="580" y="68"/>
                    </a:lnTo>
                    <a:lnTo>
                      <a:pt x="585" y="68"/>
                    </a:lnTo>
                    <a:lnTo>
                      <a:pt x="590" y="70"/>
                    </a:lnTo>
                    <a:lnTo>
                      <a:pt x="596" y="73"/>
                    </a:lnTo>
                    <a:lnTo>
                      <a:pt x="665" y="144"/>
                    </a:lnTo>
                    <a:lnTo>
                      <a:pt x="670" y="151"/>
                    </a:lnTo>
                    <a:lnTo>
                      <a:pt x="672" y="159"/>
                    </a:lnTo>
                    <a:lnTo>
                      <a:pt x="669" y="168"/>
                    </a:lnTo>
                    <a:lnTo>
                      <a:pt x="665" y="178"/>
                    </a:lnTo>
                    <a:lnTo>
                      <a:pt x="647" y="209"/>
                    </a:lnTo>
                    <a:lnTo>
                      <a:pt x="665" y="247"/>
                    </a:lnTo>
                    <a:lnTo>
                      <a:pt x="678" y="286"/>
                    </a:lnTo>
                    <a:lnTo>
                      <a:pt x="713" y="295"/>
                    </a:lnTo>
                    <a:lnTo>
                      <a:pt x="723" y="299"/>
                    </a:lnTo>
                    <a:lnTo>
                      <a:pt x="730" y="305"/>
                    </a:lnTo>
                    <a:lnTo>
                      <a:pt x="737" y="311"/>
                    </a:lnTo>
                    <a:lnTo>
                      <a:pt x="738" y="320"/>
                    </a:lnTo>
                    <a:lnTo>
                      <a:pt x="738" y="418"/>
                    </a:lnTo>
                    <a:lnTo>
                      <a:pt x="737" y="428"/>
                    </a:lnTo>
                    <a:lnTo>
                      <a:pt x="730" y="434"/>
                    </a:lnTo>
                    <a:lnTo>
                      <a:pt x="723" y="439"/>
                    </a:lnTo>
                    <a:lnTo>
                      <a:pt x="713" y="443"/>
                    </a:lnTo>
                    <a:lnTo>
                      <a:pt x="678" y="453"/>
                    </a:lnTo>
                    <a:lnTo>
                      <a:pt x="665" y="492"/>
                    </a:lnTo>
                    <a:lnTo>
                      <a:pt x="647" y="530"/>
                    </a:lnTo>
                    <a:lnTo>
                      <a:pt x="665" y="561"/>
                    </a:lnTo>
                    <a:lnTo>
                      <a:pt x="669" y="570"/>
                    </a:lnTo>
                    <a:lnTo>
                      <a:pt x="672" y="580"/>
                    </a:lnTo>
                    <a:lnTo>
                      <a:pt x="670" y="587"/>
                    </a:lnTo>
                    <a:lnTo>
                      <a:pt x="665" y="597"/>
                    </a:lnTo>
                    <a:lnTo>
                      <a:pt x="596" y="666"/>
                    </a:lnTo>
                    <a:lnTo>
                      <a:pt x="590" y="669"/>
                    </a:lnTo>
                    <a:lnTo>
                      <a:pt x="586" y="671"/>
                    </a:lnTo>
                    <a:lnTo>
                      <a:pt x="581" y="671"/>
                    </a:lnTo>
                    <a:lnTo>
                      <a:pt x="575" y="671"/>
                    </a:lnTo>
                    <a:lnTo>
                      <a:pt x="567" y="669"/>
                    </a:lnTo>
                    <a:lnTo>
                      <a:pt x="560" y="666"/>
                    </a:lnTo>
                    <a:lnTo>
                      <a:pt x="529" y="646"/>
                    </a:lnTo>
                    <a:lnTo>
                      <a:pt x="492" y="665"/>
                    </a:lnTo>
                    <a:lnTo>
                      <a:pt x="452" y="679"/>
                    </a:lnTo>
                    <a:lnTo>
                      <a:pt x="442" y="714"/>
                    </a:lnTo>
                    <a:lnTo>
                      <a:pt x="440" y="724"/>
                    </a:lnTo>
                    <a:lnTo>
                      <a:pt x="435" y="731"/>
                    </a:lnTo>
                    <a:lnTo>
                      <a:pt x="427" y="737"/>
                    </a:lnTo>
                    <a:lnTo>
                      <a:pt x="419" y="739"/>
                    </a:lnTo>
                    <a:lnTo>
                      <a:pt x="319" y="739"/>
                    </a:lnTo>
                    <a:lnTo>
                      <a:pt x="310" y="737"/>
                    </a:lnTo>
                    <a:lnTo>
                      <a:pt x="304" y="731"/>
                    </a:lnTo>
                    <a:lnTo>
                      <a:pt x="298" y="724"/>
                    </a:lnTo>
                    <a:lnTo>
                      <a:pt x="295" y="714"/>
                    </a:lnTo>
                    <a:lnTo>
                      <a:pt x="287" y="679"/>
                    </a:lnTo>
                    <a:lnTo>
                      <a:pt x="246" y="665"/>
                    </a:lnTo>
                    <a:lnTo>
                      <a:pt x="209" y="646"/>
                    </a:lnTo>
                    <a:lnTo>
                      <a:pt x="178" y="666"/>
                    </a:lnTo>
                    <a:lnTo>
                      <a:pt x="171" y="669"/>
                    </a:lnTo>
                    <a:lnTo>
                      <a:pt x="164" y="671"/>
                    </a:lnTo>
                    <a:lnTo>
                      <a:pt x="157" y="671"/>
                    </a:lnTo>
                    <a:lnTo>
                      <a:pt x="152" y="671"/>
                    </a:lnTo>
                    <a:lnTo>
                      <a:pt x="147" y="669"/>
                    </a:lnTo>
                    <a:lnTo>
                      <a:pt x="143" y="666"/>
                    </a:lnTo>
                    <a:lnTo>
                      <a:pt x="73" y="597"/>
                    </a:lnTo>
                    <a:lnTo>
                      <a:pt x="68" y="587"/>
                    </a:lnTo>
                    <a:lnTo>
                      <a:pt x="67" y="580"/>
                    </a:lnTo>
                    <a:lnTo>
                      <a:pt x="69" y="570"/>
                    </a:lnTo>
                    <a:lnTo>
                      <a:pt x="73" y="561"/>
                    </a:lnTo>
                    <a:lnTo>
                      <a:pt x="92" y="530"/>
                    </a:lnTo>
                    <a:lnTo>
                      <a:pt x="73" y="492"/>
                    </a:lnTo>
                    <a:lnTo>
                      <a:pt x="60" y="453"/>
                    </a:lnTo>
                    <a:lnTo>
                      <a:pt x="24" y="443"/>
                    </a:lnTo>
                    <a:lnTo>
                      <a:pt x="16" y="439"/>
                    </a:lnTo>
                    <a:lnTo>
                      <a:pt x="8" y="434"/>
                    </a:lnTo>
                    <a:lnTo>
                      <a:pt x="1" y="428"/>
                    </a:lnTo>
                    <a:lnTo>
                      <a:pt x="0" y="418"/>
                    </a:lnTo>
                    <a:lnTo>
                      <a:pt x="0" y="320"/>
                    </a:lnTo>
                    <a:lnTo>
                      <a:pt x="1" y="311"/>
                    </a:lnTo>
                    <a:lnTo>
                      <a:pt x="8" y="305"/>
                    </a:lnTo>
                    <a:lnTo>
                      <a:pt x="16" y="299"/>
                    </a:lnTo>
                    <a:lnTo>
                      <a:pt x="24" y="295"/>
                    </a:lnTo>
                    <a:lnTo>
                      <a:pt x="60" y="286"/>
                    </a:lnTo>
                    <a:lnTo>
                      <a:pt x="73" y="247"/>
                    </a:lnTo>
                    <a:lnTo>
                      <a:pt x="92" y="209"/>
                    </a:lnTo>
                    <a:lnTo>
                      <a:pt x="73" y="178"/>
                    </a:lnTo>
                    <a:lnTo>
                      <a:pt x="69" y="168"/>
                    </a:lnTo>
                    <a:lnTo>
                      <a:pt x="67" y="159"/>
                    </a:lnTo>
                    <a:lnTo>
                      <a:pt x="68" y="151"/>
                    </a:lnTo>
                    <a:lnTo>
                      <a:pt x="73" y="144"/>
                    </a:lnTo>
                    <a:lnTo>
                      <a:pt x="143" y="73"/>
                    </a:lnTo>
                    <a:lnTo>
                      <a:pt x="147" y="70"/>
                    </a:lnTo>
                    <a:lnTo>
                      <a:pt x="152" y="68"/>
                    </a:lnTo>
                    <a:lnTo>
                      <a:pt x="157" y="68"/>
                    </a:lnTo>
                    <a:lnTo>
                      <a:pt x="165" y="68"/>
                    </a:lnTo>
                    <a:lnTo>
                      <a:pt x="171" y="70"/>
                    </a:lnTo>
                    <a:lnTo>
                      <a:pt x="178" y="73"/>
                    </a:lnTo>
                    <a:lnTo>
                      <a:pt x="209" y="93"/>
                    </a:lnTo>
                    <a:lnTo>
                      <a:pt x="246" y="74"/>
                    </a:lnTo>
                    <a:lnTo>
                      <a:pt x="287" y="60"/>
                    </a:lnTo>
                    <a:lnTo>
                      <a:pt x="295" y="24"/>
                    </a:lnTo>
                    <a:lnTo>
                      <a:pt x="298" y="15"/>
                    </a:lnTo>
                    <a:lnTo>
                      <a:pt x="304" y="7"/>
                    </a:lnTo>
                    <a:lnTo>
                      <a:pt x="310" y="2"/>
                    </a:lnTo>
                    <a:lnTo>
                      <a:pt x="319"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grpSp>
        <p:nvGrpSpPr>
          <p:cNvPr id="10" name="组合 4"/>
          <p:cNvGrpSpPr/>
          <p:nvPr/>
        </p:nvGrpSpPr>
        <p:grpSpPr>
          <a:xfrm>
            <a:off x="421143" y="3446899"/>
            <a:ext cx="3788908" cy="602729"/>
            <a:chOff x="561523" y="4594445"/>
            <a:chExt cx="5051877" cy="803391"/>
          </a:xfrm>
        </p:grpSpPr>
        <p:sp>
          <p:nvSpPr>
            <p:cNvPr id="14" name="文本框 66"/>
            <p:cNvSpPr txBox="1">
              <a:spLocks noChangeArrowheads="1"/>
            </p:cNvSpPr>
            <p:nvPr/>
          </p:nvSpPr>
          <p:spPr bwMode="auto">
            <a:xfrm flipH="1">
              <a:off x="1434532" y="4594445"/>
              <a:ext cx="4178868" cy="803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tx1">
                      <a:lumMod val="75000"/>
                      <a:lumOff val="25000"/>
                    </a:schemeClr>
                  </a:solidFill>
                  <a:latin typeface="+mj-ea"/>
                  <a:ea typeface="+mj-ea"/>
                </a:rPr>
                <a:t>详细帮助文件</a:t>
              </a:r>
              <a:endParaRPr lang="en-US" altLang="zh-CN" sz="1400" dirty="0">
                <a:solidFill>
                  <a:schemeClr val="tx1">
                    <a:lumMod val="75000"/>
                    <a:lumOff val="25000"/>
                  </a:schemeClr>
                </a:solidFill>
                <a:latin typeface="+mj-ea"/>
                <a:ea typeface="+mj-ea"/>
              </a:endParaRPr>
            </a:p>
            <a:p>
              <a:pPr>
                <a:lnSpc>
                  <a:spcPts val="900"/>
                </a:lnSpc>
                <a:spcBef>
                  <a:spcPts val="450"/>
                </a:spcBef>
              </a:pPr>
              <a:r>
                <a:rPr lang="en-US" altLang="zh-CN" sz="800" dirty="0">
                  <a:solidFill>
                    <a:schemeClr val="tx1">
                      <a:lumMod val="50000"/>
                      <a:lumOff val="50000"/>
                    </a:schemeClr>
                  </a:solidFill>
                  <a:latin typeface="+mn-lt"/>
                </a:rPr>
                <a:t>Clean, Minimalist, Flat, Powerful and Flexible PowerPoint template, perfect for business use. </a:t>
              </a:r>
            </a:p>
          </p:txBody>
        </p:sp>
        <p:grpSp>
          <p:nvGrpSpPr>
            <p:cNvPr id="11" name="组合 20"/>
            <p:cNvGrpSpPr/>
            <p:nvPr/>
          </p:nvGrpSpPr>
          <p:grpSpPr>
            <a:xfrm>
              <a:off x="561523" y="4635290"/>
              <a:ext cx="672366" cy="672366"/>
              <a:chOff x="561523" y="4555459"/>
              <a:chExt cx="672366" cy="672366"/>
            </a:xfrm>
          </p:grpSpPr>
          <p:sp>
            <p:nvSpPr>
              <p:cNvPr id="22" name="矩形 21"/>
              <p:cNvSpPr/>
              <p:nvPr/>
            </p:nvSpPr>
            <p:spPr>
              <a:xfrm flipH="1">
                <a:off x="561523" y="4555459"/>
                <a:ext cx="672366" cy="6723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50"/>
              <p:cNvSpPr>
                <a:spLocks noEditPoints="1"/>
              </p:cNvSpPr>
              <p:nvPr/>
            </p:nvSpPr>
            <p:spPr bwMode="auto">
              <a:xfrm>
                <a:off x="719796" y="4746100"/>
                <a:ext cx="355820" cy="291084"/>
              </a:xfrm>
              <a:custGeom>
                <a:avLst/>
                <a:gdLst>
                  <a:gd name="T0" fmla="*/ 707 w 819"/>
                  <a:gd name="T1" fmla="*/ 107 h 670"/>
                  <a:gd name="T2" fmla="*/ 733 w 819"/>
                  <a:gd name="T3" fmla="*/ 246 h 670"/>
                  <a:gd name="T4" fmla="*/ 721 w 819"/>
                  <a:gd name="T5" fmla="*/ 326 h 670"/>
                  <a:gd name="T6" fmla="*/ 700 w 819"/>
                  <a:gd name="T7" fmla="*/ 420 h 670"/>
                  <a:gd name="T8" fmla="*/ 741 w 819"/>
                  <a:gd name="T9" fmla="*/ 465 h 670"/>
                  <a:gd name="T10" fmla="*/ 817 w 819"/>
                  <a:gd name="T11" fmla="*/ 551 h 670"/>
                  <a:gd name="T12" fmla="*/ 816 w 819"/>
                  <a:gd name="T13" fmla="*/ 589 h 670"/>
                  <a:gd name="T14" fmla="*/ 700 w 819"/>
                  <a:gd name="T15" fmla="*/ 558 h 670"/>
                  <a:gd name="T16" fmla="*/ 717 w 819"/>
                  <a:gd name="T17" fmla="*/ 496 h 670"/>
                  <a:gd name="T18" fmla="*/ 662 w 819"/>
                  <a:gd name="T19" fmla="*/ 376 h 670"/>
                  <a:gd name="T20" fmla="*/ 691 w 819"/>
                  <a:gd name="T21" fmla="*/ 304 h 670"/>
                  <a:gd name="T22" fmla="*/ 698 w 819"/>
                  <a:gd name="T23" fmla="*/ 233 h 670"/>
                  <a:gd name="T24" fmla="*/ 685 w 819"/>
                  <a:gd name="T25" fmla="*/ 137 h 670"/>
                  <a:gd name="T26" fmla="*/ 630 w 819"/>
                  <a:gd name="T27" fmla="*/ 113 h 670"/>
                  <a:gd name="T28" fmla="*/ 615 w 819"/>
                  <a:gd name="T29" fmla="*/ 75 h 670"/>
                  <a:gd name="T30" fmla="*/ 228 w 819"/>
                  <a:gd name="T31" fmla="*/ 116 h 670"/>
                  <a:gd name="T32" fmla="*/ 157 w 819"/>
                  <a:gd name="T33" fmla="*/ 124 h 670"/>
                  <a:gd name="T34" fmla="*/ 113 w 819"/>
                  <a:gd name="T35" fmla="*/ 190 h 670"/>
                  <a:gd name="T36" fmla="*/ 127 w 819"/>
                  <a:gd name="T37" fmla="*/ 284 h 670"/>
                  <a:gd name="T38" fmla="*/ 142 w 819"/>
                  <a:gd name="T39" fmla="*/ 323 h 670"/>
                  <a:gd name="T40" fmla="*/ 139 w 819"/>
                  <a:gd name="T41" fmla="*/ 466 h 670"/>
                  <a:gd name="T42" fmla="*/ 53 w 819"/>
                  <a:gd name="T43" fmla="*/ 525 h 670"/>
                  <a:gd name="T44" fmla="*/ 13 w 819"/>
                  <a:gd name="T45" fmla="*/ 594 h 670"/>
                  <a:gd name="T46" fmla="*/ 0 w 819"/>
                  <a:gd name="T47" fmla="*/ 579 h 670"/>
                  <a:gd name="T48" fmla="*/ 40 w 819"/>
                  <a:gd name="T49" fmla="*/ 486 h 670"/>
                  <a:gd name="T50" fmla="*/ 100 w 819"/>
                  <a:gd name="T51" fmla="*/ 454 h 670"/>
                  <a:gd name="T52" fmla="*/ 113 w 819"/>
                  <a:gd name="T53" fmla="*/ 349 h 670"/>
                  <a:gd name="T54" fmla="*/ 89 w 819"/>
                  <a:gd name="T55" fmla="*/ 300 h 670"/>
                  <a:gd name="T56" fmla="*/ 81 w 819"/>
                  <a:gd name="T57" fmla="*/ 161 h 670"/>
                  <a:gd name="T58" fmla="*/ 168 w 819"/>
                  <a:gd name="T59" fmla="*/ 80 h 670"/>
                  <a:gd name="T60" fmla="*/ 375 w 819"/>
                  <a:gd name="T61" fmla="*/ 51 h 670"/>
                  <a:gd name="T62" fmla="*/ 299 w 819"/>
                  <a:gd name="T63" fmla="*/ 145 h 670"/>
                  <a:gd name="T64" fmla="*/ 322 w 819"/>
                  <a:gd name="T65" fmla="*/ 238 h 670"/>
                  <a:gd name="T66" fmla="*/ 320 w 819"/>
                  <a:gd name="T67" fmla="*/ 300 h 670"/>
                  <a:gd name="T68" fmla="*/ 351 w 819"/>
                  <a:gd name="T69" fmla="*/ 346 h 670"/>
                  <a:gd name="T70" fmla="*/ 331 w 819"/>
                  <a:gd name="T71" fmla="*/ 507 h 670"/>
                  <a:gd name="T72" fmla="*/ 232 w 819"/>
                  <a:gd name="T73" fmla="*/ 559 h 670"/>
                  <a:gd name="T74" fmla="*/ 644 w 819"/>
                  <a:gd name="T75" fmla="*/ 613 h 670"/>
                  <a:gd name="T76" fmla="*/ 547 w 819"/>
                  <a:gd name="T77" fmla="*/ 542 h 670"/>
                  <a:gd name="T78" fmla="*/ 457 w 819"/>
                  <a:gd name="T79" fmla="*/ 448 h 670"/>
                  <a:gd name="T80" fmla="*/ 495 w 819"/>
                  <a:gd name="T81" fmla="*/ 306 h 670"/>
                  <a:gd name="T82" fmla="*/ 504 w 819"/>
                  <a:gd name="T83" fmla="*/ 289 h 670"/>
                  <a:gd name="T84" fmla="*/ 516 w 819"/>
                  <a:gd name="T85" fmla="*/ 203 h 670"/>
                  <a:gd name="T86" fmla="*/ 488 w 819"/>
                  <a:gd name="T87" fmla="*/ 67 h 670"/>
                  <a:gd name="T88" fmla="*/ 450 w 819"/>
                  <a:gd name="T89" fmla="*/ 1 h 670"/>
                  <a:gd name="T90" fmla="*/ 551 w 819"/>
                  <a:gd name="T91" fmla="*/ 119 h 670"/>
                  <a:gd name="T92" fmla="*/ 542 w 819"/>
                  <a:gd name="T93" fmla="*/ 285 h 670"/>
                  <a:gd name="T94" fmla="*/ 517 w 819"/>
                  <a:gd name="T95" fmla="*/ 338 h 670"/>
                  <a:gd name="T96" fmla="*/ 500 w 819"/>
                  <a:gd name="T97" fmla="*/ 459 h 670"/>
                  <a:gd name="T98" fmla="*/ 558 w 819"/>
                  <a:gd name="T99" fmla="*/ 507 h 670"/>
                  <a:gd name="T100" fmla="*/ 669 w 819"/>
                  <a:gd name="T101" fmla="*/ 579 h 670"/>
                  <a:gd name="T102" fmla="*/ 687 w 819"/>
                  <a:gd name="T103" fmla="*/ 658 h 670"/>
                  <a:gd name="T104" fmla="*/ 149 w 819"/>
                  <a:gd name="T105" fmla="*/ 670 h 670"/>
                  <a:gd name="T106" fmla="*/ 131 w 819"/>
                  <a:gd name="T107" fmla="*/ 656 h 670"/>
                  <a:gd name="T108" fmla="*/ 164 w 819"/>
                  <a:gd name="T109" fmla="*/ 562 h 670"/>
                  <a:gd name="T110" fmla="*/ 263 w 819"/>
                  <a:gd name="T111" fmla="*/ 505 h 670"/>
                  <a:gd name="T112" fmla="*/ 326 w 819"/>
                  <a:gd name="T113" fmla="*/ 442 h 670"/>
                  <a:gd name="T114" fmla="*/ 296 w 819"/>
                  <a:gd name="T115" fmla="*/ 330 h 670"/>
                  <a:gd name="T116" fmla="*/ 280 w 819"/>
                  <a:gd name="T117" fmla="*/ 264 h 670"/>
                  <a:gd name="T118" fmla="*/ 269 w 819"/>
                  <a:gd name="T119" fmla="*/ 110 h 670"/>
                  <a:gd name="T120" fmla="*/ 367 w 819"/>
                  <a:gd name="T121" fmla="*/ 13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9" h="670">
                    <a:moveTo>
                      <a:pt x="615" y="75"/>
                    </a:moveTo>
                    <a:lnTo>
                      <a:pt x="635" y="76"/>
                    </a:lnTo>
                    <a:lnTo>
                      <a:pt x="652" y="80"/>
                    </a:lnTo>
                    <a:lnTo>
                      <a:pt x="668" y="85"/>
                    </a:lnTo>
                    <a:lnTo>
                      <a:pt x="678" y="90"/>
                    </a:lnTo>
                    <a:lnTo>
                      <a:pt x="694" y="98"/>
                    </a:lnTo>
                    <a:lnTo>
                      <a:pt x="707" y="107"/>
                    </a:lnTo>
                    <a:lnTo>
                      <a:pt x="717" y="119"/>
                    </a:lnTo>
                    <a:lnTo>
                      <a:pt x="728" y="137"/>
                    </a:lnTo>
                    <a:lnTo>
                      <a:pt x="738" y="161"/>
                    </a:lnTo>
                    <a:lnTo>
                      <a:pt x="745" y="183"/>
                    </a:lnTo>
                    <a:lnTo>
                      <a:pt x="744" y="207"/>
                    </a:lnTo>
                    <a:lnTo>
                      <a:pt x="740" y="228"/>
                    </a:lnTo>
                    <a:lnTo>
                      <a:pt x="733" y="246"/>
                    </a:lnTo>
                    <a:lnTo>
                      <a:pt x="727" y="262"/>
                    </a:lnTo>
                    <a:lnTo>
                      <a:pt x="729" y="283"/>
                    </a:lnTo>
                    <a:lnTo>
                      <a:pt x="730" y="300"/>
                    </a:lnTo>
                    <a:lnTo>
                      <a:pt x="728" y="311"/>
                    </a:lnTo>
                    <a:lnTo>
                      <a:pt x="725" y="319"/>
                    </a:lnTo>
                    <a:lnTo>
                      <a:pt x="723" y="325"/>
                    </a:lnTo>
                    <a:lnTo>
                      <a:pt x="721" y="326"/>
                    </a:lnTo>
                    <a:lnTo>
                      <a:pt x="717" y="332"/>
                    </a:lnTo>
                    <a:lnTo>
                      <a:pt x="712" y="340"/>
                    </a:lnTo>
                    <a:lnTo>
                      <a:pt x="707" y="349"/>
                    </a:lnTo>
                    <a:lnTo>
                      <a:pt x="703" y="364"/>
                    </a:lnTo>
                    <a:lnTo>
                      <a:pt x="700" y="380"/>
                    </a:lnTo>
                    <a:lnTo>
                      <a:pt x="699" y="402"/>
                    </a:lnTo>
                    <a:lnTo>
                      <a:pt x="700" y="420"/>
                    </a:lnTo>
                    <a:lnTo>
                      <a:pt x="706" y="435"/>
                    </a:lnTo>
                    <a:lnTo>
                      <a:pt x="712" y="445"/>
                    </a:lnTo>
                    <a:lnTo>
                      <a:pt x="720" y="454"/>
                    </a:lnTo>
                    <a:lnTo>
                      <a:pt x="727" y="459"/>
                    </a:lnTo>
                    <a:lnTo>
                      <a:pt x="734" y="463"/>
                    </a:lnTo>
                    <a:lnTo>
                      <a:pt x="738" y="465"/>
                    </a:lnTo>
                    <a:lnTo>
                      <a:pt x="741" y="465"/>
                    </a:lnTo>
                    <a:lnTo>
                      <a:pt x="754" y="470"/>
                    </a:lnTo>
                    <a:lnTo>
                      <a:pt x="767" y="478"/>
                    </a:lnTo>
                    <a:lnTo>
                      <a:pt x="780" y="486"/>
                    </a:lnTo>
                    <a:lnTo>
                      <a:pt x="792" y="497"/>
                    </a:lnTo>
                    <a:lnTo>
                      <a:pt x="804" y="512"/>
                    </a:lnTo>
                    <a:lnTo>
                      <a:pt x="812" y="530"/>
                    </a:lnTo>
                    <a:lnTo>
                      <a:pt x="817" y="551"/>
                    </a:lnTo>
                    <a:lnTo>
                      <a:pt x="819" y="577"/>
                    </a:lnTo>
                    <a:lnTo>
                      <a:pt x="819" y="577"/>
                    </a:lnTo>
                    <a:lnTo>
                      <a:pt x="819" y="579"/>
                    </a:lnTo>
                    <a:lnTo>
                      <a:pt x="819" y="581"/>
                    </a:lnTo>
                    <a:lnTo>
                      <a:pt x="818" y="584"/>
                    </a:lnTo>
                    <a:lnTo>
                      <a:pt x="817" y="586"/>
                    </a:lnTo>
                    <a:lnTo>
                      <a:pt x="816" y="589"/>
                    </a:lnTo>
                    <a:lnTo>
                      <a:pt x="813" y="592"/>
                    </a:lnTo>
                    <a:lnTo>
                      <a:pt x="810" y="593"/>
                    </a:lnTo>
                    <a:lnTo>
                      <a:pt x="806" y="594"/>
                    </a:lnTo>
                    <a:lnTo>
                      <a:pt x="801" y="596"/>
                    </a:lnTo>
                    <a:lnTo>
                      <a:pt x="717" y="596"/>
                    </a:lnTo>
                    <a:lnTo>
                      <a:pt x="710" y="576"/>
                    </a:lnTo>
                    <a:lnTo>
                      <a:pt x="700" y="558"/>
                    </a:lnTo>
                    <a:lnTo>
                      <a:pt x="780" y="558"/>
                    </a:lnTo>
                    <a:lnTo>
                      <a:pt x="776" y="539"/>
                    </a:lnTo>
                    <a:lnTo>
                      <a:pt x="767" y="525"/>
                    </a:lnTo>
                    <a:lnTo>
                      <a:pt x="757" y="514"/>
                    </a:lnTo>
                    <a:lnTo>
                      <a:pt x="744" y="507"/>
                    </a:lnTo>
                    <a:lnTo>
                      <a:pt x="729" y="501"/>
                    </a:lnTo>
                    <a:lnTo>
                      <a:pt x="717" y="496"/>
                    </a:lnTo>
                    <a:lnTo>
                      <a:pt x="706" y="490"/>
                    </a:lnTo>
                    <a:lnTo>
                      <a:pt x="693" y="479"/>
                    </a:lnTo>
                    <a:lnTo>
                      <a:pt x="681" y="466"/>
                    </a:lnTo>
                    <a:lnTo>
                      <a:pt x="670" y="448"/>
                    </a:lnTo>
                    <a:lnTo>
                      <a:pt x="664" y="427"/>
                    </a:lnTo>
                    <a:lnTo>
                      <a:pt x="661" y="402"/>
                    </a:lnTo>
                    <a:lnTo>
                      <a:pt x="662" y="376"/>
                    </a:lnTo>
                    <a:lnTo>
                      <a:pt x="666" y="355"/>
                    </a:lnTo>
                    <a:lnTo>
                      <a:pt x="672" y="336"/>
                    </a:lnTo>
                    <a:lnTo>
                      <a:pt x="678" y="323"/>
                    </a:lnTo>
                    <a:lnTo>
                      <a:pt x="685" y="313"/>
                    </a:lnTo>
                    <a:lnTo>
                      <a:pt x="690" y="305"/>
                    </a:lnTo>
                    <a:lnTo>
                      <a:pt x="691" y="304"/>
                    </a:lnTo>
                    <a:lnTo>
                      <a:pt x="691" y="304"/>
                    </a:lnTo>
                    <a:lnTo>
                      <a:pt x="693" y="300"/>
                    </a:lnTo>
                    <a:lnTo>
                      <a:pt x="693" y="293"/>
                    </a:lnTo>
                    <a:lnTo>
                      <a:pt x="693" y="284"/>
                    </a:lnTo>
                    <a:lnTo>
                      <a:pt x="690" y="270"/>
                    </a:lnTo>
                    <a:lnTo>
                      <a:pt x="689" y="258"/>
                    </a:lnTo>
                    <a:lnTo>
                      <a:pt x="693" y="245"/>
                    </a:lnTo>
                    <a:lnTo>
                      <a:pt x="698" y="233"/>
                    </a:lnTo>
                    <a:lnTo>
                      <a:pt x="703" y="220"/>
                    </a:lnTo>
                    <a:lnTo>
                      <a:pt x="707" y="204"/>
                    </a:lnTo>
                    <a:lnTo>
                      <a:pt x="707" y="190"/>
                    </a:lnTo>
                    <a:lnTo>
                      <a:pt x="704" y="174"/>
                    </a:lnTo>
                    <a:lnTo>
                      <a:pt x="696" y="157"/>
                    </a:lnTo>
                    <a:lnTo>
                      <a:pt x="690" y="145"/>
                    </a:lnTo>
                    <a:lnTo>
                      <a:pt x="685" y="137"/>
                    </a:lnTo>
                    <a:lnTo>
                      <a:pt x="678" y="132"/>
                    </a:lnTo>
                    <a:lnTo>
                      <a:pt x="672" y="128"/>
                    </a:lnTo>
                    <a:lnTo>
                      <a:pt x="662" y="124"/>
                    </a:lnTo>
                    <a:lnTo>
                      <a:pt x="657" y="122"/>
                    </a:lnTo>
                    <a:lnTo>
                      <a:pt x="652" y="118"/>
                    </a:lnTo>
                    <a:lnTo>
                      <a:pt x="641" y="115"/>
                    </a:lnTo>
                    <a:lnTo>
                      <a:pt x="630" y="113"/>
                    </a:lnTo>
                    <a:lnTo>
                      <a:pt x="615" y="111"/>
                    </a:lnTo>
                    <a:lnTo>
                      <a:pt x="601" y="113"/>
                    </a:lnTo>
                    <a:lnTo>
                      <a:pt x="590" y="116"/>
                    </a:lnTo>
                    <a:lnTo>
                      <a:pt x="589" y="118"/>
                    </a:lnTo>
                    <a:lnTo>
                      <a:pt x="577" y="81"/>
                    </a:lnTo>
                    <a:lnTo>
                      <a:pt x="596" y="76"/>
                    </a:lnTo>
                    <a:lnTo>
                      <a:pt x="615" y="75"/>
                    </a:lnTo>
                    <a:close/>
                    <a:moveTo>
                      <a:pt x="204" y="75"/>
                    </a:moveTo>
                    <a:lnTo>
                      <a:pt x="223" y="76"/>
                    </a:lnTo>
                    <a:lnTo>
                      <a:pt x="241" y="81"/>
                    </a:lnTo>
                    <a:lnTo>
                      <a:pt x="237" y="89"/>
                    </a:lnTo>
                    <a:lnTo>
                      <a:pt x="235" y="97"/>
                    </a:lnTo>
                    <a:lnTo>
                      <a:pt x="231" y="106"/>
                    </a:lnTo>
                    <a:lnTo>
                      <a:pt x="228" y="116"/>
                    </a:lnTo>
                    <a:lnTo>
                      <a:pt x="218" y="113"/>
                    </a:lnTo>
                    <a:lnTo>
                      <a:pt x="204" y="111"/>
                    </a:lnTo>
                    <a:lnTo>
                      <a:pt x="190" y="113"/>
                    </a:lnTo>
                    <a:lnTo>
                      <a:pt x="178" y="115"/>
                    </a:lnTo>
                    <a:lnTo>
                      <a:pt x="168" y="118"/>
                    </a:lnTo>
                    <a:lnTo>
                      <a:pt x="163" y="122"/>
                    </a:lnTo>
                    <a:lnTo>
                      <a:pt x="157" y="124"/>
                    </a:lnTo>
                    <a:lnTo>
                      <a:pt x="148" y="128"/>
                    </a:lnTo>
                    <a:lnTo>
                      <a:pt x="142" y="132"/>
                    </a:lnTo>
                    <a:lnTo>
                      <a:pt x="135" y="137"/>
                    </a:lnTo>
                    <a:lnTo>
                      <a:pt x="130" y="145"/>
                    </a:lnTo>
                    <a:lnTo>
                      <a:pt x="123" y="157"/>
                    </a:lnTo>
                    <a:lnTo>
                      <a:pt x="115" y="174"/>
                    </a:lnTo>
                    <a:lnTo>
                      <a:pt x="113" y="190"/>
                    </a:lnTo>
                    <a:lnTo>
                      <a:pt x="113" y="204"/>
                    </a:lnTo>
                    <a:lnTo>
                      <a:pt x="117" y="220"/>
                    </a:lnTo>
                    <a:lnTo>
                      <a:pt x="122" y="233"/>
                    </a:lnTo>
                    <a:lnTo>
                      <a:pt x="127" y="245"/>
                    </a:lnTo>
                    <a:lnTo>
                      <a:pt x="131" y="258"/>
                    </a:lnTo>
                    <a:lnTo>
                      <a:pt x="130" y="270"/>
                    </a:lnTo>
                    <a:lnTo>
                      <a:pt x="127" y="284"/>
                    </a:lnTo>
                    <a:lnTo>
                      <a:pt x="127" y="293"/>
                    </a:lnTo>
                    <a:lnTo>
                      <a:pt x="127" y="300"/>
                    </a:lnTo>
                    <a:lnTo>
                      <a:pt x="129" y="304"/>
                    </a:lnTo>
                    <a:lnTo>
                      <a:pt x="129" y="304"/>
                    </a:lnTo>
                    <a:lnTo>
                      <a:pt x="130" y="305"/>
                    </a:lnTo>
                    <a:lnTo>
                      <a:pt x="135" y="313"/>
                    </a:lnTo>
                    <a:lnTo>
                      <a:pt x="142" y="323"/>
                    </a:lnTo>
                    <a:lnTo>
                      <a:pt x="148" y="336"/>
                    </a:lnTo>
                    <a:lnTo>
                      <a:pt x="153" y="355"/>
                    </a:lnTo>
                    <a:lnTo>
                      <a:pt x="157" y="376"/>
                    </a:lnTo>
                    <a:lnTo>
                      <a:pt x="159" y="402"/>
                    </a:lnTo>
                    <a:lnTo>
                      <a:pt x="156" y="427"/>
                    </a:lnTo>
                    <a:lnTo>
                      <a:pt x="149" y="448"/>
                    </a:lnTo>
                    <a:lnTo>
                      <a:pt x="139" y="466"/>
                    </a:lnTo>
                    <a:lnTo>
                      <a:pt x="127" y="479"/>
                    </a:lnTo>
                    <a:lnTo>
                      <a:pt x="114" y="490"/>
                    </a:lnTo>
                    <a:lnTo>
                      <a:pt x="102" y="496"/>
                    </a:lnTo>
                    <a:lnTo>
                      <a:pt x="91" y="501"/>
                    </a:lnTo>
                    <a:lnTo>
                      <a:pt x="76" y="507"/>
                    </a:lnTo>
                    <a:lnTo>
                      <a:pt x="63" y="514"/>
                    </a:lnTo>
                    <a:lnTo>
                      <a:pt x="53" y="525"/>
                    </a:lnTo>
                    <a:lnTo>
                      <a:pt x="43" y="539"/>
                    </a:lnTo>
                    <a:lnTo>
                      <a:pt x="40" y="558"/>
                    </a:lnTo>
                    <a:lnTo>
                      <a:pt x="119" y="558"/>
                    </a:lnTo>
                    <a:lnTo>
                      <a:pt x="110" y="576"/>
                    </a:lnTo>
                    <a:lnTo>
                      <a:pt x="102" y="596"/>
                    </a:lnTo>
                    <a:lnTo>
                      <a:pt x="19" y="596"/>
                    </a:lnTo>
                    <a:lnTo>
                      <a:pt x="13" y="594"/>
                    </a:lnTo>
                    <a:lnTo>
                      <a:pt x="9" y="593"/>
                    </a:lnTo>
                    <a:lnTo>
                      <a:pt x="7" y="592"/>
                    </a:lnTo>
                    <a:lnTo>
                      <a:pt x="4" y="589"/>
                    </a:lnTo>
                    <a:lnTo>
                      <a:pt x="3" y="586"/>
                    </a:lnTo>
                    <a:lnTo>
                      <a:pt x="2" y="584"/>
                    </a:lnTo>
                    <a:lnTo>
                      <a:pt x="0" y="581"/>
                    </a:lnTo>
                    <a:lnTo>
                      <a:pt x="0" y="579"/>
                    </a:lnTo>
                    <a:lnTo>
                      <a:pt x="0" y="577"/>
                    </a:lnTo>
                    <a:lnTo>
                      <a:pt x="0" y="577"/>
                    </a:lnTo>
                    <a:lnTo>
                      <a:pt x="3" y="551"/>
                    </a:lnTo>
                    <a:lnTo>
                      <a:pt x="8" y="530"/>
                    </a:lnTo>
                    <a:lnTo>
                      <a:pt x="16" y="512"/>
                    </a:lnTo>
                    <a:lnTo>
                      <a:pt x="28" y="497"/>
                    </a:lnTo>
                    <a:lnTo>
                      <a:pt x="40" y="486"/>
                    </a:lnTo>
                    <a:lnTo>
                      <a:pt x="53" y="478"/>
                    </a:lnTo>
                    <a:lnTo>
                      <a:pt x="66" y="470"/>
                    </a:lnTo>
                    <a:lnTo>
                      <a:pt x="79" y="465"/>
                    </a:lnTo>
                    <a:lnTo>
                      <a:pt x="81" y="465"/>
                    </a:lnTo>
                    <a:lnTo>
                      <a:pt x="85" y="463"/>
                    </a:lnTo>
                    <a:lnTo>
                      <a:pt x="93" y="459"/>
                    </a:lnTo>
                    <a:lnTo>
                      <a:pt x="100" y="454"/>
                    </a:lnTo>
                    <a:lnTo>
                      <a:pt x="108" y="445"/>
                    </a:lnTo>
                    <a:lnTo>
                      <a:pt x="114" y="435"/>
                    </a:lnTo>
                    <a:lnTo>
                      <a:pt x="119" y="420"/>
                    </a:lnTo>
                    <a:lnTo>
                      <a:pt x="121" y="402"/>
                    </a:lnTo>
                    <a:lnTo>
                      <a:pt x="119" y="380"/>
                    </a:lnTo>
                    <a:lnTo>
                      <a:pt x="117" y="364"/>
                    </a:lnTo>
                    <a:lnTo>
                      <a:pt x="113" y="349"/>
                    </a:lnTo>
                    <a:lnTo>
                      <a:pt x="108" y="340"/>
                    </a:lnTo>
                    <a:lnTo>
                      <a:pt x="102" y="332"/>
                    </a:lnTo>
                    <a:lnTo>
                      <a:pt x="98" y="326"/>
                    </a:lnTo>
                    <a:lnTo>
                      <a:pt x="97" y="325"/>
                    </a:lnTo>
                    <a:lnTo>
                      <a:pt x="95" y="319"/>
                    </a:lnTo>
                    <a:lnTo>
                      <a:pt x="92" y="311"/>
                    </a:lnTo>
                    <a:lnTo>
                      <a:pt x="89" y="300"/>
                    </a:lnTo>
                    <a:lnTo>
                      <a:pt x="91" y="283"/>
                    </a:lnTo>
                    <a:lnTo>
                      <a:pt x="93" y="262"/>
                    </a:lnTo>
                    <a:lnTo>
                      <a:pt x="87" y="246"/>
                    </a:lnTo>
                    <a:lnTo>
                      <a:pt x="80" y="228"/>
                    </a:lnTo>
                    <a:lnTo>
                      <a:pt x="76" y="207"/>
                    </a:lnTo>
                    <a:lnTo>
                      <a:pt x="75" y="183"/>
                    </a:lnTo>
                    <a:lnTo>
                      <a:pt x="81" y="161"/>
                    </a:lnTo>
                    <a:lnTo>
                      <a:pt x="92" y="137"/>
                    </a:lnTo>
                    <a:lnTo>
                      <a:pt x="102" y="119"/>
                    </a:lnTo>
                    <a:lnTo>
                      <a:pt x="113" y="107"/>
                    </a:lnTo>
                    <a:lnTo>
                      <a:pt x="126" y="98"/>
                    </a:lnTo>
                    <a:lnTo>
                      <a:pt x="142" y="90"/>
                    </a:lnTo>
                    <a:lnTo>
                      <a:pt x="152" y="85"/>
                    </a:lnTo>
                    <a:lnTo>
                      <a:pt x="168" y="80"/>
                    </a:lnTo>
                    <a:lnTo>
                      <a:pt x="185" y="76"/>
                    </a:lnTo>
                    <a:lnTo>
                      <a:pt x="204" y="75"/>
                    </a:lnTo>
                    <a:close/>
                    <a:moveTo>
                      <a:pt x="432" y="37"/>
                    </a:moveTo>
                    <a:lnTo>
                      <a:pt x="413" y="38"/>
                    </a:lnTo>
                    <a:lnTo>
                      <a:pt x="395" y="42"/>
                    </a:lnTo>
                    <a:lnTo>
                      <a:pt x="382" y="47"/>
                    </a:lnTo>
                    <a:lnTo>
                      <a:pt x="375" y="51"/>
                    </a:lnTo>
                    <a:lnTo>
                      <a:pt x="369" y="54"/>
                    </a:lnTo>
                    <a:lnTo>
                      <a:pt x="352" y="61"/>
                    </a:lnTo>
                    <a:lnTo>
                      <a:pt x="339" y="71"/>
                    </a:lnTo>
                    <a:lnTo>
                      <a:pt x="326" y="82"/>
                    </a:lnTo>
                    <a:lnTo>
                      <a:pt x="314" y="101"/>
                    </a:lnTo>
                    <a:lnTo>
                      <a:pt x="304" y="124"/>
                    </a:lnTo>
                    <a:lnTo>
                      <a:pt x="299" y="145"/>
                    </a:lnTo>
                    <a:lnTo>
                      <a:pt x="300" y="167"/>
                    </a:lnTo>
                    <a:lnTo>
                      <a:pt x="304" y="190"/>
                    </a:lnTo>
                    <a:lnTo>
                      <a:pt x="312" y="208"/>
                    </a:lnTo>
                    <a:lnTo>
                      <a:pt x="318" y="224"/>
                    </a:lnTo>
                    <a:lnTo>
                      <a:pt x="320" y="226"/>
                    </a:lnTo>
                    <a:lnTo>
                      <a:pt x="321" y="230"/>
                    </a:lnTo>
                    <a:lnTo>
                      <a:pt x="322" y="238"/>
                    </a:lnTo>
                    <a:lnTo>
                      <a:pt x="321" y="249"/>
                    </a:lnTo>
                    <a:lnTo>
                      <a:pt x="317" y="267"/>
                    </a:lnTo>
                    <a:lnTo>
                      <a:pt x="317" y="281"/>
                    </a:lnTo>
                    <a:lnTo>
                      <a:pt x="317" y="291"/>
                    </a:lnTo>
                    <a:lnTo>
                      <a:pt x="318" y="297"/>
                    </a:lnTo>
                    <a:lnTo>
                      <a:pt x="320" y="300"/>
                    </a:lnTo>
                    <a:lnTo>
                      <a:pt x="320" y="300"/>
                    </a:lnTo>
                    <a:lnTo>
                      <a:pt x="320" y="301"/>
                    </a:lnTo>
                    <a:lnTo>
                      <a:pt x="321" y="302"/>
                    </a:lnTo>
                    <a:lnTo>
                      <a:pt x="324" y="305"/>
                    </a:lnTo>
                    <a:lnTo>
                      <a:pt x="325" y="306"/>
                    </a:lnTo>
                    <a:lnTo>
                      <a:pt x="333" y="317"/>
                    </a:lnTo>
                    <a:lnTo>
                      <a:pt x="342" y="330"/>
                    </a:lnTo>
                    <a:lnTo>
                      <a:pt x="351" y="346"/>
                    </a:lnTo>
                    <a:lnTo>
                      <a:pt x="358" y="366"/>
                    </a:lnTo>
                    <a:lnTo>
                      <a:pt x="363" y="391"/>
                    </a:lnTo>
                    <a:lnTo>
                      <a:pt x="365" y="420"/>
                    </a:lnTo>
                    <a:lnTo>
                      <a:pt x="363" y="448"/>
                    </a:lnTo>
                    <a:lnTo>
                      <a:pt x="355" y="471"/>
                    </a:lnTo>
                    <a:lnTo>
                      <a:pt x="344" y="491"/>
                    </a:lnTo>
                    <a:lnTo>
                      <a:pt x="331" y="507"/>
                    </a:lnTo>
                    <a:lnTo>
                      <a:pt x="317" y="520"/>
                    </a:lnTo>
                    <a:lnTo>
                      <a:pt x="301" y="530"/>
                    </a:lnTo>
                    <a:lnTo>
                      <a:pt x="286" y="538"/>
                    </a:lnTo>
                    <a:lnTo>
                      <a:pt x="272" y="542"/>
                    </a:lnTo>
                    <a:lnTo>
                      <a:pt x="271" y="542"/>
                    </a:lnTo>
                    <a:lnTo>
                      <a:pt x="252" y="550"/>
                    </a:lnTo>
                    <a:lnTo>
                      <a:pt x="232" y="559"/>
                    </a:lnTo>
                    <a:lnTo>
                      <a:pt x="214" y="568"/>
                    </a:lnTo>
                    <a:lnTo>
                      <a:pt x="198" y="580"/>
                    </a:lnTo>
                    <a:lnTo>
                      <a:pt x="185" y="594"/>
                    </a:lnTo>
                    <a:lnTo>
                      <a:pt x="176" y="613"/>
                    </a:lnTo>
                    <a:lnTo>
                      <a:pt x="169" y="632"/>
                    </a:lnTo>
                    <a:lnTo>
                      <a:pt x="651" y="632"/>
                    </a:lnTo>
                    <a:lnTo>
                      <a:pt x="644" y="613"/>
                    </a:lnTo>
                    <a:lnTo>
                      <a:pt x="635" y="594"/>
                    </a:lnTo>
                    <a:lnTo>
                      <a:pt x="622" y="580"/>
                    </a:lnTo>
                    <a:lnTo>
                      <a:pt x="606" y="568"/>
                    </a:lnTo>
                    <a:lnTo>
                      <a:pt x="588" y="559"/>
                    </a:lnTo>
                    <a:lnTo>
                      <a:pt x="568" y="550"/>
                    </a:lnTo>
                    <a:lnTo>
                      <a:pt x="549" y="542"/>
                    </a:lnTo>
                    <a:lnTo>
                      <a:pt x="547" y="542"/>
                    </a:lnTo>
                    <a:lnTo>
                      <a:pt x="534" y="538"/>
                    </a:lnTo>
                    <a:lnTo>
                      <a:pt x="518" y="530"/>
                    </a:lnTo>
                    <a:lnTo>
                      <a:pt x="503" y="520"/>
                    </a:lnTo>
                    <a:lnTo>
                      <a:pt x="488" y="507"/>
                    </a:lnTo>
                    <a:lnTo>
                      <a:pt x="475" y="491"/>
                    </a:lnTo>
                    <a:lnTo>
                      <a:pt x="465" y="471"/>
                    </a:lnTo>
                    <a:lnTo>
                      <a:pt x="457" y="448"/>
                    </a:lnTo>
                    <a:lnTo>
                      <a:pt x="454" y="420"/>
                    </a:lnTo>
                    <a:lnTo>
                      <a:pt x="457" y="391"/>
                    </a:lnTo>
                    <a:lnTo>
                      <a:pt x="462" y="366"/>
                    </a:lnTo>
                    <a:lnTo>
                      <a:pt x="469" y="346"/>
                    </a:lnTo>
                    <a:lnTo>
                      <a:pt x="478" y="330"/>
                    </a:lnTo>
                    <a:lnTo>
                      <a:pt x="487" y="317"/>
                    </a:lnTo>
                    <a:lnTo>
                      <a:pt x="495" y="306"/>
                    </a:lnTo>
                    <a:lnTo>
                      <a:pt x="496" y="305"/>
                    </a:lnTo>
                    <a:lnTo>
                      <a:pt x="499" y="302"/>
                    </a:lnTo>
                    <a:lnTo>
                      <a:pt x="500" y="301"/>
                    </a:lnTo>
                    <a:lnTo>
                      <a:pt x="501" y="298"/>
                    </a:lnTo>
                    <a:lnTo>
                      <a:pt x="501" y="298"/>
                    </a:lnTo>
                    <a:lnTo>
                      <a:pt x="503" y="294"/>
                    </a:lnTo>
                    <a:lnTo>
                      <a:pt x="504" y="289"/>
                    </a:lnTo>
                    <a:lnTo>
                      <a:pt x="504" y="280"/>
                    </a:lnTo>
                    <a:lnTo>
                      <a:pt x="504" y="267"/>
                    </a:lnTo>
                    <a:lnTo>
                      <a:pt x="500" y="251"/>
                    </a:lnTo>
                    <a:lnTo>
                      <a:pt x="500" y="236"/>
                    </a:lnTo>
                    <a:lnTo>
                      <a:pt x="507" y="221"/>
                    </a:lnTo>
                    <a:lnTo>
                      <a:pt x="511" y="213"/>
                    </a:lnTo>
                    <a:lnTo>
                      <a:pt x="516" y="203"/>
                    </a:lnTo>
                    <a:lnTo>
                      <a:pt x="520" y="190"/>
                    </a:lnTo>
                    <a:lnTo>
                      <a:pt x="521" y="173"/>
                    </a:lnTo>
                    <a:lnTo>
                      <a:pt x="520" y="152"/>
                    </a:lnTo>
                    <a:lnTo>
                      <a:pt x="515" y="128"/>
                    </a:lnTo>
                    <a:lnTo>
                      <a:pt x="505" y="101"/>
                    </a:lnTo>
                    <a:lnTo>
                      <a:pt x="496" y="81"/>
                    </a:lnTo>
                    <a:lnTo>
                      <a:pt x="488" y="67"/>
                    </a:lnTo>
                    <a:lnTo>
                      <a:pt x="481" y="56"/>
                    </a:lnTo>
                    <a:lnTo>
                      <a:pt x="474" y="50"/>
                    </a:lnTo>
                    <a:lnTo>
                      <a:pt x="467" y="44"/>
                    </a:lnTo>
                    <a:lnTo>
                      <a:pt x="452" y="39"/>
                    </a:lnTo>
                    <a:lnTo>
                      <a:pt x="432" y="37"/>
                    </a:lnTo>
                    <a:close/>
                    <a:moveTo>
                      <a:pt x="432" y="0"/>
                    </a:moveTo>
                    <a:lnTo>
                      <a:pt x="450" y="1"/>
                    </a:lnTo>
                    <a:lnTo>
                      <a:pt x="469" y="5"/>
                    </a:lnTo>
                    <a:lnTo>
                      <a:pt x="486" y="12"/>
                    </a:lnTo>
                    <a:lnTo>
                      <a:pt x="501" y="23"/>
                    </a:lnTo>
                    <a:lnTo>
                      <a:pt x="515" y="39"/>
                    </a:lnTo>
                    <a:lnTo>
                      <a:pt x="528" y="60"/>
                    </a:lnTo>
                    <a:lnTo>
                      <a:pt x="539" y="86"/>
                    </a:lnTo>
                    <a:lnTo>
                      <a:pt x="551" y="119"/>
                    </a:lnTo>
                    <a:lnTo>
                      <a:pt x="558" y="149"/>
                    </a:lnTo>
                    <a:lnTo>
                      <a:pt x="558" y="177"/>
                    </a:lnTo>
                    <a:lnTo>
                      <a:pt x="555" y="202"/>
                    </a:lnTo>
                    <a:lnTo>
                      <a:pt x="547" y="224"/>
                    </a:lnTo>
                    <a:lnTo>
                      <a:pt x="537" y="242"/>
                    </a:lnTo>
                    <a:lnTo>
                      <a:pt x="541" y="266"/>
                    </a:lnTo>
                    <a:lnTo>
                      <a:pt x="542" y="285"/>
                    </a:lnTo>
                    <a:lnTo>
                      <a:pt x="539" y="300"/>
                    </a:lnTo>
                    <a:lnTo>
                      <a:pt x="537" y="310"/>
                    </a:lnTo>
                    <a:lnTo>
                      <a:pt x="534" y="318"/>
                    </a:lnTo>
                    <a:lnTo>
                      <a:pt x="530" y="322"/>
                    </a:lnTo>
                    <a:lnTo>
                      <a:pt x="529" y="323"/>
                    </a:lnTo>
                    <a:lnTo>
                      <a:pt x="524" y="330"/>
                    </a:lnTo>
                    <a:lnTo>
                      <a:pt x="517" y="338"/>
                    </a:lnTo>
                    <a:lnTo>
                      <a:pt x="511" y="348"/>
                    </a:lnTo>
                    <a:lnTo>
                      <a:pt x="503" y="361"/>
                    </a:lnTo>
                    <a:lnTo>
                      <a:pt x="498" y="377"/>
                    </a:lnTo>
                    <a:lnTo>
                      <a:pt x="494" y="397"/>
                    </a:lnTo>
                    <a:lnTo>
                      <a:pt x="491" y="420"/>
                    </a:lnTo>
                    <a:lnTo>
                      <a:pt x="494" y="442"/>
                    </a:lnTo>
                    <a:lnTo>
                      <a:pt x="500" y="459"/>
                    </a:lnTo>
                    <a:lnTo>
                      <a:pt x="509" y="474"/>
                    </a:lnTo>
                    <a:lnTo>
                      <a:pt x="520" y="486"/>
                    </a:lnTo>
                    <a:lnTo>
                      <a:pt x="530" y="493"/>
                    </a:lnTo>
                    <a:lnTo>
                      <a:pt x="541" y="500"/>
                    </a:lnTo>
                    <a:lnTo>
                      <a:pt x="550" y="504"/>
                    </a:lnTo>
                    <a:lnTo>
                      <a:pt x="556" y="505"/>
                    </a:lnTo>
                    <a:lnTo>
                      <a:pt x="558" y="507"/>
                    </a:lnTo>
                    <a:lnTo>
                      <a:pt x="572" y="512"/>
                    </a:lnTo>
                    <a:lnTo>
                      <a:pt x="588" y="517"/>
                    </a:lnTo>
                    <a:lnTo>
                      <a:pt x="605" y="525"/>
                    </a:lnTo>
                    <a:lnTo>
                      <a:pt x="623" y="535"/>
                    </a:lnTo>
                    <a:lnTo>
                      <a:pt x="640" y="547"/>
                    </a:lnTo>
                    <a:lnTo>
                      <a:pt x="656" y="562"/>
                    </a:lnTo>
                    <a:lnTo>
                      <a:pt x="669" y="579"/>
                    </a:lnTo>
                    <a:lnTo>
                      <a:pt x="679" y="599"/>
                    </a:lnTo>
                    <a:lnTo>
                      <a:pt x="686" y="623"/>
                    </a:lnTo>
                    <a:lnTo>
                      <a:pt x="689" y="652"/>
                    </a:lnTo>
                    <a:lnTo>
                      <a:pt x="689" y="652"/>
                    </a:lnTo>
                    <a:lnTo>
                      <a:pt x="689" y="653"/>
                    </a:lnTo>
                    <a:lnTo>
                      <a:pt x="689" y="656"/>
                    </a:lnTo>
                    <a:lnTo>
                      <a:pt x="687" y="658"/>
                    </a:lnTo>
                    <a:lnTo>
                      <a:pt x="687" y="661"/>
                    </a:lnTo>
                    <a:lnTo>
                      <a:pt x="685" y="664"/>
                    </a:lnTo>
                    <a:lnTo>
                      <a:pt x="683" y="666"/>
                    </a:lnTo>
                    <a:lnTo>
                      <a:pt x="679" y="668"/>
                    </a:lnTo>
                    <a:lnTo>
                      <a:pt x="676" y="669"/>
                    </a:lnTo>
                    <a:lnTo>
                      <a:pt x="670" y="670"/>
                    </a:lnTo>
                    <a:lnTo>
                      <a:pt x="149" y="670"/>
                    </a:lnTo>
                    <a:lnTo>
                      <a:pt x="144" y="669"/>
                    </a:lnTo>
                    <a:lnTo>
                      <a:pt x="140" y="668"/>
                    </a:lnTo>
                    <a:lnTo>
                      <a:pt x="136" y="666"/>
                    </a:lnTo>
                    <a:lnTo>
                      <a:pt x="135" y="664"/>
                    </a:lnTo>
                    <a:lnTo>
                      <a:pt x="132" y="661"/>
                    </a:lnTo>
                    <a:lnTo>
                      <a:pt x="132" y="658"/>
                    </a:lnTo>
                    <a:lnTo>
                      <a:pt x="131" y="656"/>
                    </a:lnTo>
                    <a:lnTo>
                      <a:pt x="131" y="653"/>
                    </a:lnTo>
                    <a:lnTo>
                      <a:pt x="131" y="652"/>
                    </a:lnTo>
                    <a:lnTo>
                      <a:pt x="131" y="652"/>
                    </a:lnTo>
                    <a:lnTo>
                      <a:pt x="134" y="623"/>
                    </a:lnTo>
                    <a:lnTo>
                      <a:pt x="140" y="599"/>
                    </a:lnTo>
                    <a:lnTo>
                      <a:pt x="151" y="579"/>
                    </a:lnTo>
                    <a:lnTo>
                      <a:pt x="164" y="562"/>
                    </a:lnTo>
                    <a:lnTo>
                      <a:pt x="180" y="547"/>
                    </a:lnTo>
                    <a:lnTo>
                      <a:pt x="197" y="535"/>
                    </a:lnTo>
                    <a:lnTo>
                      <a:pt x="215" y="525"/>
                    </a:lnTo>
                    <a:lnTo>
                      <a:pt x="232" y="517"/>
                    </a:lnTo>
                    <a:lnTo>
                      <a:pt x="248" y="512"/>
                    </a:lnTo>
                    <a:lnTo>
                      <a:pt x="262" y="507"/>
                    </a:lnTo>
                    <a:lnTo>
                      <a:pt x="263" y="505"/>
                    </a:lnTo>
                    <a:lnTo>
                      <a:pt x="270" y="504"/>
                    </a:lnTo>
                    <a:lnTo>
                      <a:pt x="279" y="500"/>
                    </a:lnTo>
                    <a:lnTo>
                      <a:pt x="289" y="493"/>
                    </a:lnTo>
                    <a:lnTo>
                      <a:pt x="300" y="486"/>
                    </a:lnTo>
                    <a:lnTo>
                      <a:pt x="310" y="474"/>
                    </a:lnTo>
                    <a:lnTo>
                      <a:pt x="320" y="459"/>
                    </a:lnTo>
                    <a:lnTo>
                      <a:pt x="326" y="442"/>
                    </a:lnTo>
                    <a:lnTo>
                      <a:pt x="329" y="420"/>
                    </a:lnTo>
                    <a:lnTo>
                      <a:pt x="326" y="397"/>
                    </a:lnTo>
                    <a:lnTo>
                      <a:pt x="322" y="377"/>
                    </a:lnTo>
                    <a:lnTo>
                      <a:pt x="317" y="361"/>
                    </a:lnTo>
                    <a:lnTo>
                      <a:pt x="309" y="348"/>
                    </a:lnTo>
                    <a:lnTo>
                      <a:pt x="303" y="338"/>
                    </a:lnTo>
                    <a:lnTo>
                      <a:pt x="296" y="330"/>
                    </a:lnTo>
                    <a:lnTo>
                      <a:pt x="291" y="323"/>
                    </a:lnTo>
                    <a:lnTo>
                      <a:pt x="289" y="322"/>
                    </a:lnTo>
                    <a:lnTo>
                      <a:pt x="287" y="317"/>
                    </a:lnTo>
                    <a:lnTo>
                      <a:pt x="283" y="310"/>
                    </a:lnTo>
                    <a:lnTo>
                      <a:pt x="280" y="298"/>
                    </a:lnTo>
                    <a:lnTo>
                      <a:pt x="279" y="284"/>
                    </a:lnTo>
                    <a:lnTo>
                      <a:pt x="280" y="264"/>
                    </a:lnTo>
                    <a:lnTo>
                      <a:pt x="284" y="241"/>
                    </a:lnTo>
                    <a:lnTo>
                      <a:pt x="278" y="225"/>
                    </a:lnTo>
                    <a:lnTo>
                      <a:pt x="271" y="205"/>
                    </a:lnTo>
                    <a:lnTo>
                      <a:pt x="265" y="183"/>
                    </a:lnTo>
                    <a:lnTo>
                      <a:pt x="261" y="160"/>
                    </a:lnTo>
                    <a:lnTo>
                      <a:pt x="262" y="135"/>
                    </a:lnTo>
                    <a:lnTo>
                      <a:pt x="269" y="110"/>
                    </a:lnTo>
                    <a:lnTo>
                      <a:pt x="280" y="85"/>
                    </a:lnTo>
                    <a:lnTo>
                      <a:pt x="293" y="64"/>
                    </a:lnTo>
                    <a:lnTo>
                      <a:pt x="307" y="50"/>
                    </a:lnTo>
                    <a:lnTo>
                      <a:pt x="321" y="38"/>
                    </a:lnTo>
                    <a:lnTo>
                      <a:pt x="337" y="29"/>
                    </a:lnTo>
                    <a:lnTo>
                      <a:pt x="355" y="20"/>
                    </a:lnTo>
                    <a:lnTo>
                      <a:pt x="367" y="13"/>
                    </a:lnTo>
                    <a:lnTo>
                      <a:pt x="386" y="6"/>
                    </a:lnTo>
                    <a:lnTo>
                      <a:pt x="409" y="1"/>
                    </a:lnTo>
                    <a:lnTo>
                      <a:pt x="432"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childTnLst>
                                </p:cTn>
                              </p:par>
                              <p:par>
                                <p:cTn id="21" presetID="64" presetClass="path" presetSubtype="0" accel="50000" decel="50000" autoRev="1" fill="hold" nodeType="withEffect">
                                  <p:stCondLst>
                                    <p:cond delay="0"/>
                                  </p:stCondLst>
                                  <p:childTnLst>
                                    <p:animMotion origin="layout" path="M -4.375E-6 -2.22222E-6 L -0.02474 -2.22222E-6 " pathEditMode="relative" rAng="0" ptsTypes="AA">
                                      <p:cBhvr>
                                        <p:cTn id="22" dur="1000" fill="hold"/>
                                        <p:tgtEl>
                                          <p:spTgt spid="3"/>
                                        </p:tgtEl>
                                        <p:attrNameLst>
                                          <p:attrName>ppt_x</p:attrName>
                                          <p:attrName>ppt_y</p:attrName>
                                        </p:attrNameLst>
                                      </p:cBhvr>
                                      <p:rCtr x="-1237" y="0"/>
                                    </p:animMotion>
                                  </p:childTnLst>
                                </p:cTn>
                              </p:par>
                              <p:par>
                                <p:cTn id="23" presetID="10" presetClass="entr" presetSubtype="0" fill="hold" nodeType="withEffect">
                                  <p:stCondLst>
                                    <p:cond delay="1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childTnLst>
                                </p:cTn>
                              </p:par>
                              <p:par>
                                <p:cTn id="26" presetID="64" presetClass="path" presetSubtype="0" accel="50000" decel="50000" autoRev="1" fill="hold" nodeType="withEffect">
                                  <p:stCondLst>
                                    <p:cond delay="100"/>
                                  </p:stCondLst>
                                  <p:childTnLst>
                                    <p:animMotion origin="layout" path="M -4.375E-6 -2.22222E-6 L -0.02474 -2.22222E-6 " pathEditMode="relative" rAng="0" ptsTypes="AA">
                                      <p:cBhvr>
                                        <p:cTn id="27" dur="1000" fill="hold"/>
                                        <p:tgtEl>
                                          <p:spTgt spid="5"/>
                                        </p:tgtEl>
                                        <p:attrNameLst>
                                          <p:attrName>ppt_x</p:attrName>
                                          <p:attrName>ppt_y</p:attrName>
                                        </p:attrNameLst>
                                      </p:cBhvr>
                                      <p:rCtr x="-1237" y="0"/>
                                    </p:animMotion>
                                  </p:childTnLst>
                                </p:cTn>
                              </p:par>
                              <p:par>
                                <p:cTn id="28" presetID="10" presetClass="entr" presetSubtype="0" fill="hold" nodeType="withEffect">
                                  <p:stCondLst>
                                    <p:cond delay="2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childTnLst>
                                </p:cTn>
                              </p:par>
                              <p:par>
                                <p:cTn id="31" presetID="64" presetClass="path" presetSubtype="0" accel="50000" decel="50000" autoRev="1" fill="hold" nodeType="withEffect">
                                  <p:stCondLst>
                                    <p:cond delay="200"/>
                                  </p:stCondLst>
                                  <p:childTnLst>
                                    <p:animMotion origin="layout" path="M -4.375E-6 -2.22222E-6 L -0.02474 -2.22222E-6 " pathEditMode="relative" rAng="0" ptsTypes="AA">
                                      <p:cBhvr>
                                        <p:cTn id="32" dur="1000" fill="hold"/>
                                        <p:tgtEl>
                                          <p:spTgt spid="10"/>
                                        </p:tgtEl>
                                        <p:attrNameLst>
                                          <p:attrName>ppt_x</p:attrName>
                                          <p:attrName>ppt_y</p:attrName>
                                        </p:attrNameLst>
                                      </p:cBhvr>
                                      <p:rCtr x="-123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7"/>
          <p:cNvSpPr txBox="1">
            <a:spLocks noChangeArrowheads="1"/>
          </p:cNvSpPr>
          <p:nvPr/>
        </p:nvSpPr>
        <p:spPr bwMode="auto">
          <a:xfrm>
            <a:off x="2067773"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2013</a:t>
            </a:r>
          </a:p>
        </p:txBody>
      </p:sp>
      <p:grpSp>
        <p:nvGrpSpPr>
          <p:cNvPr id="3" name="Group 24"/>
          <p:cNvGrpSpPr/>
          <p:nvPr/>
        </p:nvGrpSpPr>
        <p:grpSpPr bwMode="auto">
          <a:xfrm>
            <a:off x="1636942" y="2011512"/>
            <a:ext cx="1673859" cy="893840"/>
            <a:chOff x="1706563" y="4518025"/>
            <a:chExt cx="2605088" cy="1390650"/>
          </a:xfrm>
        </p:grpSpPr>
        <p:sp>
          <p:nvSpPr>
            <p:cNvPr id="4" name="Freeform 5"/>
            <p:cNvSpPr/>
            <p:nvPr/>
          </p:nvSpPr>
          <p:spPr bwMode="auto">
            <a:xfrm>
              <a:off x="1706563" y="4518025"/>
              <a:ext cx="1303338" cy="1390650"/>
            </a:xfrm>
            <a:custGeom>
              <a:avLst/>
              <a:gdLst>
                <a:gd name="T0" fmla="*/ 2147483647 w 347"/>
                <a:gd name="T1" fmla="*/ 409666697 h 370"/>
                <a:gd name="T2" fmla="*/ 0 w 347"/>
                <a:gd name="T3" fmla="*/ 2147483647 h 370"/>
                <a:gd name="T4" fmla="*/ 2147483647 w 347"/>
                <a:gd name="T5" fmla="*/ 2147483647 h 370"/>
                <a:gd name="T6" fmla="*/ 2147483647 w 347"/>
                <a:gd name="T7" fmla="*/ 0 h 370"/>
                <a:gd name="T8" fmla="*/ 2147483647 w 347"/>
                <a:gd name="T9" fmla="*/ 409666697 h 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accent1">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5" name="Freeform 6"/>
            <p:cNvSpPr/>
            <p:nvPr/>
          </p:nvSpPr>
          <p:spPr bwMode="auto">
            <a:xfrm>
              <a:off x="3009571" y="4518025"/>
              <a:ext cx="130208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6" name="Group 27"/>
          <p:cNvGrpSpPr/>
          <p:nvPr/>
        </p:nvGrpSpPr>
        <p:grpSpPr bwMode="auto">
          <a:xfrm>
            <a:off x="2483696" y="1433881"/>
            <a:ext cx="1676241" cy="1471471"/>
            <a:chOff x="3024188" y="3378200"/>
            <a:chExt cx="2609851" cy="2530475"/>
          </a:xfrm>
        </p:grpSpPr>
        <p:sp>
          <p:nvSpPr>
            <p:cNvPr id="7" name="Freeform 7"/>
            <p:cNvSpPr/>
            <p:nvPr/>
          </p:nvSpPr>
          <p:spPr bwMode="auto">
            <a:xfrm>
              <a:off x="3024188" y="3378200"/>
              <a:ext cx="1306513" cy="2530475"/>
            </a:xfrm>
            <a:custGeom>
              <a:avLst/>
              <a:gdLst>
                <a:gd name="T0" fmla="*/ 2147483647 w 348"/>
                <a:gd name="T1" fmla="*/ 735153747 h 673"/>
                <a:gd name="T2" fmla="*/ 0 w 348"/>
                <a:gd name="T3" fmla="*/ 2147483647 h 673"/>
                <a:gd name="T4" fmla="*/ 2147483647 w 348"/>
                <a:gd name="T5" fmla="*/ 2147483647 h 673"/>
                <a:gd name="T6" fmla="*/ 2147483647 w 348"/>
                <a:gd name="T7" fmla="*/ 0 h 673"/>
                <a:gd name="T8" fmla="*/ 2147483647 w 348"/>
                <a:gd name="T9" fmla="*/ 735153747 h 6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2">
                <a:alpha val="74901"/>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8" name="Freeform 8"/>
            <p:cNvSpPr/>
            <p:nvPr/>
          </p:nvSpPr>
          <p:spPr bwMode="auto">
            <a:xfrm>
              <a:off x="4330504"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9" name="Group 30"/>
          <p:cNvGrpSpPr/>
          <p:nvPr/>
        </p:nvGrpSpPr>
        <p:grpSpPr bwMode="auto">
          <a:xfrm>
            <a:off x="3328069" y="1354679"/>
            <a:ext cx="1673264" cy="1550673"/>
            <a:chOff x="4338638" y="2257425"/>
            <a:chExt cx="2605088" cy="3651250"/>
          </a:xfrm>
        </p:grpSpPr>
        <p:sp>
          <p:nvSpPr>
            <p:cNvPr id="10"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3">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1"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3"/>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2" name="Group 33"/>
          <p:cNvGrpSpPr/>
          <p:nvPr/>
        </p:nvGrpSpPr>
        <p:grpSpPr bwMode="auto">
          <a:xfrm>
            <a:off x="4177206" y="1644686"/>
            <a:ext cx="1673859" cy="1260666"/>
            <a:chOff x="5661026" y="3946525"/>
            <a:chExt cx="2605088" cy="1962150"/>
          </a:xfrm>
        </p:grpSpPr>
        <p:sp>
          <p:nvSpPr>
            <p:cNvPr id="13" name="Freeform 11"/>
            <p:cNvSpPr/>
            <p:nvPr/>
          </p:nvSpPr>
          <p:spPr bwMode="auto">
            <a:xfrm>
              <a:off x="5661026" y="3946525"/>
              <a:ext cx="130208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accent4">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4" name="Freeform 12"/>
            <p:cNvSpPr/>
            <p:nvPr/>
          </p:nvSpPr>
          <p:spPr bwMode="auto">
            <a:xfrm>
              <a:off x="6963106" y="3946525"/>
              <a:ext cx="130300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5" name="Group 118"/>
          <p:cNvGrpSpPr/>
          <p:nvPr/>
        </p:nvGrpSpPr>
        <p:grpSpPr bwMode="auto">
          <a:xfrm>
            <a:off x="5013837" y="1283816"/>
            <a:ext cx="1676241" cy="1626301"/>
            <a:chOff x="3024188" y="3378200"/>
            <a:chExt cx="2609852" cy="2530475"/>
          </a:xfrm>
        </p:grpSpPr>
        <p:sp>
          <p:nvSpPr>
            <p:cNvPr id="16" name="Freeform 7"/>
            <p:cNvSpPr/>
            <p:nvPr/>
          </p:nvSpPr>
          <p:spPr bwMode="auto">
            <a:xfrm>
              <a:off x="3024188" y="3378200"/>
              <a:ext cx="1306317"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accent1">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sp>
          <p:nvSpPr>
            <p:cNvPr id="17" name="Freeform 8"/>
            <p:cNvSpPr/>
            <p:nvPr/>
          </p:nvSpPr>
          <p:spPr bwMode="auto">
            <a:xfrm>
              <a:off x="4330505" y="3378200"/>
              <a:ext cx="1303535"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1"/>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tx1">
                    <a:lumMod val="50000"/>
                    <a:lumOff val="50000"/>
                  </a:schemeClr>
                </a:solidFill>
                <a:effectLst/>
                <a:uLnTx/>
                <a:uFillTx/>
                <a:latin typeface="Raleway Light"/>
                <a:ea typeface="+mn-ea"/>
              </a:endParaRPr>
            </a:p>
          </p:txBody>
        </p:sp>
      </p:grpSp>
      <p:grpSp>
        <p:nvGrpSpPr>
          <p:cNvPr id="18" name="Group 122"/>
          <p:cNvGrpSpPr/>
          <p:nvPr/>
        </p:nvGrpSpPr>
        <p:grpSpPr bwMode="auto">
          <a:xfrm>
            <a:off x="5843919" y="1059909"/>
            <a:ext cx="1673264" cy="1850207"/>
            <a:chOff x="4338638" y="2257425"/>
            <a:chExt cx="2605088" cy="3651250"/>
          </a:xfrm>
        </p:grpSpPr>
        <p:sp>
          <p:nvSpPr>
            <p:cNvPr id="19" name="Freeform 9"/>
            <p:cNvSpPr/>
            <p:nvPr/>
          </p:nvSpPr>
          <p:spPr bwMode="auto">
            <a:xfrm>
              <a:off x="4338638" y="2257425"/>
              <a:ext cx="1303471"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accent2">
                <a:alpha val="75000"/>
              </a:schemeClr>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sp>
          <p:nvSpPr>
            <p:cNvPr id="20" name="Freeform 10"/>
            <p:cNvSpPr/>
            <p:nvPr/>
          </p:nvSpPr>
          <p:spPr bwMode="auto">
            <a:xfrm>
              <a:off x="5642109" y="2257425"/>
              <a:ext cx="1301617"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solidFill>
            <a:ln>
              <a:noFill/>
            </a:ln>
          </p:spPr>
          <p:txBody>
            <a:bodyPr/>
            <a:lstStyle/>
            <a:p>
              <a:pPr marL="0" marR="0" lvl="0" indent="0" defTabSz="685165"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dirty="0">
                <a:ln>
                  <a:noFill/>
                </a:ln>
                <a:solidFill>
                  <a:schemeClr val="bg1"/>
                </a:solidFill>
                <a:effectLst/>
                <a:uLnTx/>
                <a:uFillTx/>
                <a:latin typeface="Raleway Light"/>
                <a:ea typeface="+mn-ea"/>
              </a:endParaRPr>
            </a:p>
          </p:txBody>
        </p:sp>
      </p:grpSp>
      <p:sp>
        <p:nvSpPr>
          <p:cNvPr id="21" name="TextBox 59"/>
          <p:cNvSpPr txBox="1">
            <a:spLocks noChangeArrowheads="1"/>
          </p:cNvSpPr>
          <p:nvPr/>
        </p:nvSpPr>
        <p:spPr bwMode="auto">
          <a:xfrm>
            <a:off x="3001261" y="3096461"/>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2014</a:t>
            </a:r>
          </a:p>
        </p:txBody>
      </p:sp>
      <p:sp>
        <p:nvSpPr>
          <p:cNvPr id="22" name="TextBox 62"/>
          <p:cNvSpPr txBox="1">
            <a:spLocks noChangeArrowheads="1"/>
          </p:cNvSpPr>
          <p:nvPr/>
        </p:nvSpPr>
        <p:spPr bwMode="auto">
          <a:xfrm>
            <a:off x="375070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2015</a:t>
            </a:r>
          </a:p>
        </p:txBody>
      </p:sp>
      <p:sp>
        <p:nvSpPr>
          <p:cNvPr id="23" name="TextBox 65"/>
          <p:cNvSpPr txBox="1">
            <a:spLocks noChangeArrowheads="1"/>
          </p:cNvSpPr>
          <p:nvPr/>
        </p:nvSpPr>
        <p:spPr bwMode="auto">
          <a:xfrm>
            <a:off x="4697084"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dirty="0">
                <a:solidFill>
                  <a:schemeClr val="tx1">
                    <a:lumMod val="75000"/>
                    <a:lumOff val="25000"/>
                  </a:schemeClr>
                </a:solidFill>
                <a:latin typeface="Raleway" pitchFamily="34" charset="0"/>
              </a:rPr>
              <a:t>2016</a:t>
            </a:r>
          </a:p>
        </p:txBody>
      </p:sp>
      <p:sp>
        <p:nvSpPr>
          <p:cNvPr id="24" name="TextBox 69"/>
          <p:cNvSpPr txBox="1">
            <a:spLocks noChangeArrowheads="1"/>
          </p:cNvSpPr>
          <p:nvPr/>
        </p:nvSpPr>
        <p:spPr bwMode="auto">
          <a:xfrm>
            <a:off x="5542510" y="3092889"/>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a:solidFill>
                  <a:schemeClr val="tx1">
                    <a:lumMod val="75000"/>
                    <a:lumOff val="25000"/>
                  </a:schemeClr>
                </a:solidFill>
                <a:latin typeface="Raleway" pitchFamily="34" charset="0"/>
              </a:rPr>
              <a:t>2017</a:t>
            </a:r>
          </a:p>
        </p:txBody>
      </p:sp>
      <p:sp>
        <p:nvSpPr>
          <p:cNvPr id="25" name="TextBox 72"/>
          <p:cNvSpPr txBox="1">
            <a:spLocks noChangeArrowheads="1"/>
          </p:cNvSpPr>
          <p:nvPr/>
        </p:nvSpPr>
        <p:spPr bwMode="auto">
          <a:xfrm>
            <a:off x="6468863" y="3098248"/>
            <a:ext cx="5822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anose="020F0502020204030203" pitchFamily="34" charset="0"/>
                <a:ea typeface="MS PGothic" panose="020B0600070205080204" charset="-128"/>
              </a:defRPr>
            </a:lvl1pPr>
            <a:lvl2pPr marL="742950" indent="-285750" eaLnBrk="0" hangingPunct="0">
              <a:defRPr sz="3600">
                <a:solidFill>
                  <a:schemeClr val="tx1"/>
                </a:solidFill>
                <a:latin typeface="Lato Light" panose="020F0502020204030203" pitchFamily="34" charset="0"/>
                <a:ea typeface="MS PGothic" panose="020B0600070205080204" charset="-128"/>
              </a:defRPr>
            </a:lvl2pPr>
            <a:lvl3pPr marL="1143000" indent="-228600" eaLnBrk="0" hangingPunct="0">
              <a:defRPr sz="3600">
                <a:solidFill>
                  <a:schemeClr val="tx1"/>
                </a:solidFill>
                <a:latin typeface="Lato Light" panose="020F0502020204030203" pitchFamily="34" charset="0"/>
                <a:ea typeface="MS PGothic" panose="020B0600070205080204" charset="-128"/>
              </a:defRPr>
            </a:lvl3pPr>
            <a:lvl4pPr marL="1600200" indent="-228600" eaLnBrk="0" hangingPunct="0">
              <a:defRPr sz="3600">
                <a:solidFill>
                  <a:schemeClr val="tx1"/>
                </a:solidFill>
                <a:latin typeface="Lato Light" panose="020F0502020204030203" pitchFamily="34" charset="0"/>
                <a:ea typeface="MS PGothic" panose="020B0600070205080204" charset="-128"/>
              </a:defRPr>
            </a:lvl4pPr>
            <a:lvl5pPr marL="2057400" indent="-228600" eaLnBrk="0" hangingPunct="0">
              <a:defRPr sz="3600">
                <a:solidFill>
                  <a:schemeClr val="tx1"/>
                </a:solidFill>
                <a:latin typeface="Lato Light" panose="020F0502020204030203"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anose="020F0502020204030203" pitchFamily="34" charset="0"/>
                <a:ea typeface="MS PGothic" panose="020B0600070205080204" charset="-128"/>
              </a:defRPr>
            </a:lvl9pPr>
          </a:lstStyle>
          <a:p>
            <a:pPr eaLnBrk="1" hangingPunct="1"/>
            <a:r>
              <a:rPr lang="id-ID" altLang="zh-CN" sz="1400">
                <a:solidFill>
                  <a:schemeClr val="tx1">
                    <a:lumMod val="75000"/>
                    <a:lumOff val="25000"/>
                  </a:schemeClr>
                </a:solidFill>
                <a:latin typeface="Raleway" pitchFamily="34" charset="0"/>
              </a:rPr>
              <a:t>2018</a:t>
            </a:r>
          </a:p>
        </p:txBody>
      </p:sp>
      <p:sp>
        <p:nvSpPr>
          <p:cNvPr id="26" name="Content Placeholder 2"/>
          <p:cNvSpPr txBox="1"/>
          <p:nvPr/>
        </p:nvSpPr>
        <p:spPr bwMode="auto">
          <a:xfrm>
            <a:off x="1636941" y="3450338"/>
            <a:ext cx="5770658" cy="126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cxnSp>
        <p:nvCxnSpPr>
          <p:cNvPr id="27" name="直接连接符 26"/>
          <p:cNvCxnSpPr/>
          <p:nvPr/>
        </p:nvCxnSpPr>
        <p:spPr>
          <a:xfrm>
            <a:off x="1528731" y="2978003"/>
            <a:ext cx="633670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4" name="组合 25"/>
          <p:cNvGrpSpPr/>
          <p:nvPr/>
        </p:nvGrpSpPr>
        <p:grpSpPr bwMode="auto">
          <a:xfrm>
            <a:off x="3603540"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投资回报</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359969"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359969"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511741"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511741"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899307" y="1312779"/>
            <a:ext cx="936104" cy="936393"/>
            <a:chOff x="1390898" y="2212393"/>
            <a:chExt cx="936104" cy="936393"/>
          </a:xfrm>
        </p:grpSpPr>
        <p:grpSp>
          <p:nvGrpSpPr>
            <p:cNvPr id="15" name="组合 32"/>
            <p:cNvGrpSpPr/>
            <p:nvPr/>
          </p:nvGrpSpPr>
          <p:grpSpPr>
            <a:xfrm>
              <a:off x="1390898" y="2212393"/>
              <a:ext cx="936104" cy="936393"/>
              <a:chOff x="1535154" y="1313269"/>
              <a:chExt cx="576064" cy="576064"/>
            </a:xfrm>
          </p:grpSpPr>
          <p:sp>
            <p:nvSpPr>
              <p:cNvPr id="19" name="椭圆 18"/>
              <p:cNvSpPr>
                <a:spLocks noChangeAspect="1"/>
              </p:cNvSpPr>
              <p:nvPr/>
            </p:nvSpPr>
            <p:spPr>
              <a:xfrm>
                <a:off x="1535154" y="1313269"/>
                <a:ext cx="576064" cy="576064"/>
              </a:xfrm>
              <a:prstGeom prst="ellipse">
                <a:avLst/>
              </a:prstGeom>
              <a:noFill/>
              <a:ln w="19050" cap="flat">
                <a:solidFill>
                  <a:schemeClr val="accent1"/>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20" name="椭圆 19"/>
              <p:cNvSpPr>
                <a:spLocks noChangeAspect="1"/>
              </p:cNvSpPr>
              <p:nvPr/>
            </p:nvSpPr>
            <p:spPr>
              <a:xfrm>
                <a:off x="1572696" y="1350811"/>
                <a:ext cx="500981" cy="500981"/>
              </a:xfrm>
              <a:prstGeom prst="ellipse">
                <a:avLst/>
              </a:prstGeom>
              <a:solidFill>
                <a:schemeClr val="accent1"/>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18" name="文本框 61"/>
            <p:cNvSpPr txBox="1">
              <a:spLocks noChangeArrowheads="1"/>
            </p:cNvSpPr>
            <p:nvPr/>
          </p:nvSpPr>
          <p:spPr bwMode="auto">
            <a:xfrm>
              <a:off x="1533149" y="2338059"/>
              <a:ext cx="692785" cy="64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04</a:t>
              </a:r>
              <a:endParaRPr lang="zh-CN" altLang="en-US" sz="3600" dirty="0">
                <a:solidFill>
                  <a:schemeClr val="bg1">
                    <a:lumMod val="95000"/>
                  </a:schemeClr>
                </a:solidFill>
                <a:latin typeface="华文细黑" pitchFamily="2" charset="-122"/>
                <a:ea typeface="华文细黑"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Scale>
                                      <p:cBhvr>
                                        <p:cTn id="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4"/>
                                        </p:tgtEl>
                                        <p:attrNameLst>
                                          <p:attrName>ppt_x</p:attrName>
                                          <p:attrName>ppt_y</p:attrName>
                                        </p:attrNameLst>
                                      </p:cBhvr>
                                    </p:animMotion>
                                    <p:animEffect transition="in" filter="fade">
                                      <p:cBhvr>
                                        <p:cTn id="9" dur="1000"/>
                                        <p:tgtEl>
                                          <p:spTgt spid="14"/>
                                        </p:tgtEl>
                                      </p:cBhvr>
                                    </p:animEffect>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600" fill="hold"/>
                                        <p:tgtEl>
                                          <p:spTgt spid="29"/>
                                        </p:tgtEl>
                                        <p:attrNameLst>
                                          <p:attrName>ppt_x</p:attrName>
                                        </p:attrNameLst>
                                      </p:cBhvr>
                                      <p:tavLst>
                                        <p:tav tm="0">
                                          <p:val>
                                            <p:strVal val="0-#ppt_w/2"/>
                                          </p:val>
                                        </p:tav>
                                        <p:tav tm="100000">
                                          <p:val>
                                            <p:strVal val="#ppt_x"/>
                                          </p:val>
                                        </p:tav>
                                      </p:tavLst>
                                    </p:anim>
                                    <p:anim calcmode="lin" valueType="num">
                                      <p:cBhvr additive="base">
                                        <p:cTn id="19" dur="6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600" fill="hold"/>
                                        <p:tgtEl>
                                          <p:spTgt spid="30"/>
                                        </p:tgtEl>
                                        <p:attrNameLst>
                                          <p:attrName>ppt_x</p:attrName>
                                        </p:attrNameLst>
                                      </p:cBhvr>
                                      <p:tavLst>
                                        <p:tav tm="0">
                                          <p:val>
                                            <p:strVal val="0-#ppt_w/2"/>
                                          </p:val>
                                        </p:tav>
                                        <p:tav tm="100000">
                                          <p:val>
                                            <p:strVal val="#ppt_x"/>
                                          </p:val>
                                        </p:tav>
                                      </p:tavLst>
                                    </p:anim>
                                    <p:anim calcmode="lin" valueType="num">
                                      <p:cBhvr additive="base">
                                        <p:cTn id="23" dur="6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600" fill="hold"/>
                                        <p:tgtEl>
                                          <p:spTgt spid="31"/>
                                        </p:tgtEl>
                                        <p:attrNameLst>
                                          <p:attrName>ppt_x</p:attrName>
                                        </p:attrNameLst>
                                      </p:cBhvr>
                                      <p:tavLst>
                                        <p:tav tm="0">
                                          <p:val>
                                            <p:strVal val="0-#ppt_w/2"/>
                                          </p:val>
                                        </p:tav>
                                        <p:tav tm="100000">
                                          <p:val>
                                            <p:strVal val="#ppt_x"/>
                                          </p:val>
                                        </p:tav>
                                      </p:tavLst>
                                    </p:anim>
                                    <p:anim calcmode="lin" valueType="num">
                                      <p:cBhvr additive="base">
                                        <p:cTn id="27" dur="6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600" fill="hold"/>
                                        <p:tgtEl>
                                          <p:spTgt spid="32"/>
                                        </p:tgtEl>
                                        <p:attrNameLst>
                                          <p:attrName>ppt_x</p:attrName>
                                        </p:attrNameLst>
                                      </p:cBhvr>
                                      <p:tavLst>
                                        <p:tav tm="0">
                                          <p:val>
                                            <p:strVal val="0-#ppt_w/2"/>
                                          </p:val>
                                        </p:tav>
                                        <p:tav tm="100000">
                                          <p:val>
                                            <p:strVal val="#ppt_x"/>
                                          </p:val>
                                        </p:tav>
                                      </p:tavLst>
                                    </p:anim>
                                    <p:anim calcmode="lin" valueType="num">
                                      <p:cBhvr additive="base">
                                        <p:cTn id="31"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4100106" y="1771047"/>
            <a:ext cx="2595562" cy="768993"/>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a:p>
            <a:pP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cxnSp>
        <p:nvCxnSpPr>
          <p:cNvPr id="4" name="直接连接符 3"/>
          <p:cNvCxnSpPr/>
          <p:nvPr/>
        </p:nvCxnSpPr>
        <p:spPr>
          <a:xfrm>
            <a:off x="4100106" y="1731346"/>
            <a:ext cx="2595562" cy="0"/>
          </a:xfrm>
          <a:prstGeom prst="line">
            <a:avLst/>
          </a:prstGeom>
          <a:ln w="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文本框 11"/>
          <p:cNvSpPr txBox="1">
            <a:spLocks noChangeArrowheads="1"/>
          </p:cNvSpPr>
          <p:nvPr/>
        </p:nvSpPr>
        <p:spPr bwMode="auto">
          <a:xfrm>
            <a:off x="4103948" y="1357583"/>
            <a:ext cx="2595562"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40000"/>
              </a:lnSpc>
              <a:spcBef>
                <a:spcPct val="0"/>
              </a:spcBef>
              <a:buFontTx/>
              <a:buNone/>
            </a:pPr>
            <a:r>
              <a:rPr lang="zh-CN" altLang="en-US" sz="1200" dirty="0">
                <a:solidFill>
                  <a:schemeClr val="tx1">
                    <a:lumMod val="75000"/>
                    <a:lumOff val="25000"/>
                  </a:schemeClr>
                </a:solidFill>
                <a:latin typeface="微软雅黑" panose="020B0503020204020204" pitchFamily="34" charset="-122"/>
              </a:rPr>
              <a:t>此处输入标题</a:t>
            </a:r>
            <a:endParaRPr lang="en-US" altLang="zh-CN" sz="1200" dirty="0">
              <a:solidFill>
                <a:schemeClr val="tx1">
                  <a:lumMod val="75000"/>
                  <a:lumOff val="25000"/>
                </a:schemeClr>
              </a:solidFill>
              <a:latin typeface="微软雅黑" panose="020B0503020204020204" pitchFamily="34" charset="-122"/>
            </a:endParaRPr>
          </a:p>
        </p:txBody>
      </p:sp>
      <p:cxnSp>
        <p:nvCxnSpPr>
          <p:cNvPr id="6" name="直接连接符 5"/>
          <p:cNvCxnSpPr/>
          <p:nvPr/>
        </p:nvCxnSpPr>
        <p:spPr>
          <a:xfrm>
            <a:off x="4100106" y="4170499"/>
            <a:ext cx="2697162" cy="0"/>
          </a:xfrm>
          <a:prstGeom prst="line">
            <a:avLst/>
          </a:prstGeom>
          <a:ln w="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文本框 14"/>
          <p:cNvSpPr txBox="1">
            <a:spLocks noChangeArrowheads="1"/>
          </p:cNvSpPr>
          <p:nvPr/>
        </p:nvSpPr>
        <p:spPr bwMode="auto">
          <a:xfrm>
            <a:off x="4100106" y="4227667"/>
            <a:ext cx="2697162" cy="32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lnSpc>
                <a:spcPct val="140000"/>
              </a:lnSpc>
              <a:spcBef>
                <a:spcPct val="0"/>
              </a:spcBef>
              <a:buFontTx/>
              <a:buNone/>
            </a:pPr>
            <a:r>
              <a:rPr lang="zh-CN" altLang="en-US" sz="1200" dirty="0">
                <a:solidFill>
                  <a:schemeClr val="tx1">
                    <a:lumMod val="75000"/>
                    <a:lumOff val="25000"/>
                  </a:schemeClr>
                </a:solidFill>
                <a:latin typeface="微软雅黑" panose="020B0503020204020204" pitchFamily="34" charset="-122"/>
              </a:rPr>
              <a:t>此处输入标题</a:t>
            </a:r>
            <a:endParaRPr lang="en-US" altLang="zh-CN" sz="1200" dirty="0">
              <a:solidFill>
                <a:schemeClr val="tx1">
                  <a:lumMod val="75000"/>
                  <a:lumOff val="25000"/>
                </a:schemeClr>
              </a:solidFill>
              <a:latin typeface="微软雅黑" panose="020B0503020204020204" pitchFamily="34" charset="-122"/>
            </a:endParaRPr>
          </a:p>
        </p:txBody>
      </p:sp>
      <p:sp>
        <p:nvSpPr>
          <p:cNvPr id="8" name="文本框 15"/>
          <p:cNvSpPr txBox="1"/>
          <p:nvPr/>
        </p:nvSpPr>
        <p:spPr>
          <a:xfrm>
            <a:off x="4100106" y="3138306"/>
            <a:ext cx="2697162" cy="768993"/>
          </a:xfrm>
          <a:prstGeom prst="rect">
            <a:avLst/>
          </a:prstGeom>
          <a:noFill/>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a:p>
            <a:pP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pitchFamily="34" charset="0"/>
              <a:sym typeface="Lato Light" panose="020F0502020204030203" pitchFamily="34" charset="0"/>
            </a:endParaRPr>
          </a:p>
        </p:txBody>
      </p:sp>
      <p:grpSp>
        <p:nvGrpSpPr>
          <p:cNvPr id="10" name="组合 13"/>
          <p:cNvGrpSpPr/>
          <p:nvPr/>
        </p:nvGrpSpPr>
        <p:grpSpPr>
          <a:xfrm>
            <a:off x="2323103" y="953236"/>
            <a:ext cx="1560285" cy="1988165"/>
            <a:chOff x="2323103" y="952941"/>
            <a:chExt cx="1560285" cy="1987551"/>
          </a:xfrm>
          <a:solidFill>
            <a:schemeClr val="accent1"/>
          </a:solidFill>
        </p:grpSpPr>
        <p:sp>
          <p:nvSpPr>
            <p:cNvPr id="2" name="右箭头 3"/>
            <p:cNvSpPr/>
            <p:nvPr/>
          </p:nvSpPr>
          <p:spPr>
            <a:xfrm rot="5400000" flipH="1">
              <a:off x="2109470" y="1166574"/>
              <a:ext cx="1987551" cy="1560285"/>
            </a:xfrm>
            <a:custGeom>
              <a:avLst/>
              <a:gdLst>
                <a:gd name="connsiteX0" fmla="*/ 0 w 1987551"/>
                <a:gd name="connsiteY0" fmla="*/ 453569 h 1611085"/>
                <a:gd name="connsiteX1" fmla="*/ 1067702 w 1987551"/>
                <a:gd name="connsiteY1" fmla="*/ 453569 h 1611085"/>
                <a:gd name="connsiteX2" fmla="*/ 1067702 w 1987551"/>
                <a:gd name="connsiteY2" fmla="*/ 0 h 1611085"/>
                <a:gd name="connsiteX3" fmla="*/ 1987551 w 1987551"/>
                <a:gd name="connsiteY3" fmla="*/ 805543 h 1611085"/>
                <a:gd name="connsiteX4" fmla="*/ 1067702 w 1987551"/>
                <a:gd name="connsiteY4" fmla="*/ 1611085 h 1611085"/>
                <a:gd name="connsiteX5" fmla="*/ 1067702 w 1987551"/>
                <a:gd name="connsiteY5" fmla="*/ 1157516 h 1611085"/>
                <a:gd name="connsiteX6" fmla="*/ 0 w 1987551"/>
                <a:gd name="connsiteY6" fmla="*/ 1157516 h 1611085"/>
                <a:gd name="connsiteX7" fmla="*/ 0 w 1987551"/>
                <a:gd name="connsiteY7" fmla="*/ 453569 h 1611085"/>
                <a:gd name="connsiteX0-1" fmla="*/ 0 w 1987551"/>
                <a:gd name="connsiteY0-2" fmla="*/ 453569 h 1611085"/>
                <a:gd name="connsiteX1-3" fmla="*/ 1067702 w 1987551"/>
                <a:gd name="connsiteY1-4" fmla="*/ 453569 h 1611085"/>
                <a:gd name="connsiteX2-5" fmla="*/ 813702 w 1987551"/>
                <a:gd name="connsiteY2-6" fmla="*/ 0 h 1611085"/>
                <a:gd name="connsiteX3-7" fmla="*/ 1987551 w 1987551"/>
                <a:gd name="connsiteY3-8" fmla="*/ 805543 h 1611085"/>
                <a:gd name="connsiteX4-9" fmla="*/ 1067702 w 1987551"/>
                <a:gd name="connsiteY4-10" fmla="*/ 1611085 h 1611085"/>
                <a:gd name="connsiteX5-11" fmla="*/ 1067702 w 1987551"/>
                <a:gd name="connsiteY5-12" fmla="*/ 1157516 h 1611085"/>
                <a:gd name="connsiteX6-13" fmla="*/ 0 w 1987551"/>
                <a:gd name="connsiteY6-14" fmla="*/ 1157516 h 1611085"/>
                <a:gd name="connsiteX7-15" fmla="*/ 0 w 1987551"/>
                <a:gd name="connsiteY7-16" fmla="*/ 453569 h 1611085"/>
                <a:gd name="connsiteX0-17" fmla="*/ 0 w 1987551"/>
                <a:gd name="connsiteY0-18" fmla="*/ 453569 h 1560285"/>
                <a:gd name="connsiteX1-19" fmla="*/ 1067702 w 1987551"/>
                <a:gd name="connsiteY1-20" fmla="*/ 453569 h 1560285"/>
                <a:gd name="connsiteX2-21" fmla="*/ 813702 w 1987551"/>
                <a:gd name="connsiteY2-22" fmla="*/ 0 h 1560285"/>
                <a:gd name="connsiteX3-23" fmla="*/ 1987551 w 1987551"/>
                <a:gd name="connsiteY3-24" fmla="*/ 805543 h 1560285"/>
                <a:gd name="connsiteX4-25" fmla="*/ 902602 w 1987551"/>
                <a:gd name="connsiteY4-26" fmla="*/ 1560285 h 1560285"/>
                <a:gd name="connsiteX5-27" fmla="*/ 1067702 w 1987551"/>
                <a:gd name="connsiteY5-28" fmla="*/ 1157516 h 1560285"/>
                <a:gd name="connsiteX6-29" fmla="*/ 0 w 1987551"/>
                <a:gd name="connsiteY6-30" fmla="*/ 1157516 h 1560285"/>
                <a:gd name="connsiteX7-31" fmla="*/ 0 w 1987551"/>
                <a:gd name="connsiteY7-32" fmla="*/ 453569 h 15602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987551" h="1560285">
                  <a:moveTo>
                    <a:pt x="0" y="453569"/>
                  </a:moveTo>
                  <a:lnTo>
                    <a:pt x="1067702" y="453569"/>
                  </a:lnTo>
                  <a:lnTo>
                    <a:pt x="813702" y="0"/>
                  </a:lnTo>
                  <a:lnTo>
                    <a:pt x="1987551" y="805543"/>
                  </a:lnTo>
                  <a:lnTo>
                    <a:pt x="902602" y="1560285"/>
                  </a:lnTo>
                  <a:lnTo>
                    <a:pt x="1067702" y="1157516"/>
                  </a:lnTo>
                  <a:lnTo>
                    <a:pt x="0" y="1157516"/>
                  </a:lnTo>
                  <a:lnTo>
                    <a:pt x="0" y="45356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lstStyle/>
            <a:p>
              <a:pPr algn="ctr" eaLnBrk="1" fontAlgn="auto" hangingPunct="1">
                <a:lnSpc>
                  <a:spcPct val="120000"/>
                </a:lnSpc>
                <a:spcBef>
                  <a:spcPts val="0"/>
                </a:spcBef>
                <a:spcAft>
                  <a:spcPts val="0"/>
                </a:spcAft>
                <a:defRPr/>
              </a:pPr>
              <a:endParaRPr lang="en-US" altLang="zh-CN" sz="2000" dirty="0">
                <a:latin typeface="微软雅黑" panose="020B0503020204020204" pitchFamily="34" charset="-122"/>
              </a:endParaRPr>
            </a:p>
            <a:p>
              <a:pPr algn="ctr" eaLnBrk="1" fontAlgn="auto" hangingPunct="1">
                <a:lnSpc>
                  <a:spcPct val="120000"/>
                </a:lnSpc>
                <a:spcBef>
                  <a:spcPts val="0"/>
                </a:spcBef>
                <a:spcAft>
                  <a:spcPts val="0"/>
                </a:spcAft>
                <a:defRPr/>
              </a:pPr>
              <a:endParaRPr lang="zh-CN" altLang="en-US" sz="2000" dirty="0">
                <a:latin typeface="微软雅黑" panose="020B0503020204020204" pitchFamily="34" charset="-122"/>
              </a:endParaRPr>
            </a:p>
          </p:txBody>
        </p:sp>
        <p:sp>
          <p:nvSpPr>
            <p:cNvPr id="12" name="椭圆 24"/>
            <p:cNvSpPr>
              <a:spLocks noChangeArrowheads="1"/>
            </p:cNvSpPr>
            <p:nvPr/>
          </p:nvSpPr>
          <p:spPr bwMode="auto">
            <a:xfrm>
              <a:off x="2796768" y="1522850"/>
              <a:ext cx="571500" cy="571500"/>
            </a:xfrm>
            <a:prstGeom prst="ellipse">
              <a:avLst/>
            </a:prstGeom>
            <a:grpFill/>
            <a:ln w="25400" algn="ctr">
              <a:noFill/>
              <a:round/>
            </a:ln>
          </p:spPr>
          <p:txBody>
            <a:bodyPr lIns="0" tIns="0" rIns="0" bIns="0"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spcBef>
                  <a:spcPct val="0"/>
                </a:spcBef>
                <a:buFontTx/>
                <a:buNone/>
              </a:pPr>
              <a:r>
                <a:rPr lang="zh-CN" altLang="en-US" sz="1400" dirty="0">
                  <a:solidFill>
                    <a:srgbClr val="FFFFFF"/>
                  </a:solidFill>
                  <a:latin typeface="微软雅黑" panose="020B0503020204020204" pitchFamily="34" charset="-122"/>
                </a:rPr>
                <a:t>文本</a:t>
              </a:r>
            </a:p>
          </p:txBody>
        </p:sp>
      </p:grpSp>
      <p:grpSp>
        <p:nvGrpSpPr>
          <p:cNvPr id="11" name="组合 14"/>
          <p:cNvGrpSpPr/>
          <p:nvPr/>
        </p:nvGrpSpPr>
        <p:grpSpPr>
          <a:xfrm>
            <a:off x="2323103" y="2941609"/>
            <a:ext cx="1560285" cy="1988165"/>
            <a:chOff x="2323103" y="2940701"/>
            <a:chExt cx="1560285" cy="1987551"/>
          </a:xfrm>
          <a:solidFill>
            <a:schemeClr val="accent2"/>
          </a:solidFill>
        </p:grpSpPr>
        <p:sp>
          <p:nvSpPr>
            <p:cNvPr id="9" name="右箭头 3"/>
            <p:cNvSpPr/>
            <p:nvPr/>
          </p:nvSpPr>
          <p:spPr>
            <a:xfrm rot="16200000" flipH="1" flipV="1">
              <a:off x="2109470" y="3154334"/>
              <a:ext cx="1987551" cy="1560285"/>
            </a:xfrm>
            <a:custGeom>
              <a:avLst/>
              <a:gdLst>
                <a:gd name="connsiteX0" fmla="*/ 0 w 1987551"/>
                <a:gd name="connsiteY0" fmla="*/ 453569 h 1611085"/>
                <a:gd name="connsiteX1" fmla="*/ 1067702 w 1987551"/>
                <a:gd name="connsiteY1" fmla="*/ 453569 h 1611085"/>
                <a:gd name="connsiteX2" fmla="*/ 1067702 w 1987551"/>
                <a:gd name="connsiteY2" fmla="*/ 0 h 1611085"/>
                <a:gd name="connsiteX3" fmla="*/ 1987551 w 1987551"/>
                <a:gd name="connsiteY3" fmla="*/ 805543 h 1611085"/>
                <a:gd name="connsiteX4" fmla="*/ 1067702 w 1987551"/>
                <a:gd name="connsiteY4" fmla="*/ 1611085 h 1611085"/>
                <a:gd name="connsiteX5" fmla="*/ 1067702 w 1987551"/>
                <a:gd name="connsiteY5" fmla="*/ 1157516 h 1611085"/>
                <a:gd name="connsiteX6" fmla="*/ 0 w 1987551"/>
                <a:gd name="connsiteY6" fmla="*/ 1157516 h 1611085"/>
                <a:gd name="connsiteX7" fmla="*/ 0 w 1987551"/>
                <a:gd name="connsiteY7" fmla="*/ 453569 h 1611085"/>
                <a:gd name="connsiteX0-1" fmla="*/ 0 w 1987551"/>
                <a:gd name="connsiteY0-2" fmla="*/ 453569 h 1611085"/>
                <a:gd name="connsiteX1-3" fmla="*/ 1067702 w 1987551"/>
                <a:gd name="connsiteY1-4" fmla="*/ 453569 h 1611085"/>
                <a:gd name="connsiteX2-5" fmla="*/ 813702 w 1987551"/>
                <a:gd name="connsiteY2-6" fmla="*/ 0 h 1611085"/>
                <a:gd name="connsiteX3-7" fmla="*/ 1987551 w 1987551"/>
                <a:gd name="connsiteY3-8" fmla="*/ 805543 h 1611085"/>
                <a:gd name="connsiteX4-9" fmla="*/ 1067702 w 1987551"/>
                <a:gd name="connsiteY4-10" fmla="*/ 1611085 h 1611085"/>
                <a:gd name="connsiteX5-11" fmla="*/ 1067702 w 1987551"/>
                <a:gd name="connsiteY5-12" fmla="*/ 1157516 h 1611085"/>
                <a:gd name="connsiteX6-13" fmla="*/ 0 w 1987551"/>
                <a:gd name="connsiteY6-14" fmla="*/ 1157516 h 1611085"/>
                <a:gd name="connsiteX7-15" fmla="*/ 0 w 1987551"/>
                <a:gd name="connsiteY7-16" fmla="*/ 453569 h 1611085"/>
                <a:gd name="connsiteX0-17" fmla="*/ 0 w 1987551"/>
                <a:gd name="connsiteY0-18" fmla="*/ 453569 h 1560285"/>
                <a:gd name="connsiteX1-19" fmla="*/ 1067702 w 1987551"/>
                <a:gd name="connsiteY1-20" fmla="*/ 453569 h 1560285"/>
                <a:gd name="connsiteX2-21" fmla="*/ 813702 w 1987551"/>
                <a:gd name="connsiteY2-22" fmla="*/ 0 h 1560285"/>
                <a:gd name="connsiteX3-23" fmla="*/ 1987551 w 1987551"/>
                <a:gd name="connsiteY3-24" fmla="*/ 805543 h 1560285"/>
                <a:gd name="connsiteX4-25" fmla="*/ 902602 w 1987551"/>
                <a:gd name="connsiteY4-26" fmla="*/ 1560285 h 1560285"/>
                <a:gd name="connsiteX5-27" fmla="*/ 1067702 w 1987551"/>
                <a:gd name="connsiteY5-28" fmla="*/ 1157516 h 1560285"/>
                <a:gd name="connsiteX6-29" fmla="*/ 0 w 1987551"/>
                <a:gd name="connsiteY6-30" fmla="*/ 1157516 h 1560285"/>
                <a:gd name="connsiteX7-31" fmla="*/ 0 w 1987551"/>
                <a:gd name="connsiteY7-32" fmla="*/ 453569 h 15602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987551" h="1560285">
                  <a:moveTo>
                    <a:pt x="0" y="453569"/>
                  </a:moveTo>
                  <a:lnTo>
                    <a:pt x="1067702" y="453569"/>
                  </a:lnTo>
                  <a:lnTo>
                    <a:pt x="813702" y="0"/>
                  </a:lnTo>
                  <a:lnTo>
                    <a:pt x="1987551" y="805543"/>
                  </a:lnTo>
                  <a:lnTo>
                    <a:pt x="902602" y="1560285"/>
                  </a:lnTo>
                  <a:lnTo>
                    <a:pt x="1067702" y="1157516"/>
                  </a:lnTo>
                  <a:lnTo>
                    <a:pt x="0" y="1157516"/>
                  </a:lnTo>
                  <a:lnTo>
                    <a:pt x="0" y="45356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lstStyle/>
            <a:p>
              <a:pPr algn="ctr" eaLnBrk="1" fontAlgn="auto" hangingPunct="1">
                <a:lnSpc>
                  <a:spcPct val="120000"/>
                </a:lnSpc>
                <a:spcBef>
                  <a:spcPts val="0"/>
                </a:spcBef>
                <a:spcAft>
                  <a:spcPts val="0"/>
                </a:spcAft>
                <a:defRPr/>
              </a:pPr>
              <a:endParaRPr lang="en-US" altLang="zh-CN" sz="2000" dirty="0">
                <a:latin typeface="微软雅黑" panose="020B0503020204020204" pitchFamily="34" charset="-122"/>
              </a:endParaRPr>
            </a:p>
            <a:p>
              <a:pPr algn="ctr" eaLnBrk="1" fontAlgn="auto" hangingPunct="1">
                <a:lnSpc>
                  <a:spcPct val="120000"/>
                </a:lnSpc>
                <a:spcBef>
                  <a:spcPts val="0"/>
                </a:spcBef>
                <a:spcAft>
                  <a:spcPts val="0"/>
                </a:spcAft>
                <a:defRPr/>
              </a:pPr>
              <a:endParaRPr lang="zh-CN" altLang="en-US" sz="2000" dirty="0">
                <a:latin typeface="微软雅黑" panose="020B0503020204020204" pitchFamily="34" charset="-122"/>
              </a:endParaRPr>
            </a:p>
          </p:txBody>
        </p:sp>
        <p:sp>
          <p:nvSpPr>
            <p:cNvPr id="13" name="椭圆 25"/>
            <p:cNvSpPr>
              <a:spLocks noChangeArrowheads="1"/>
            </p:cNvSpPr>
            <p:nvPr/>
          </p:nvSpPr>
          <p:spPr bwMode="auto">
            <a:xfrm>
              <a:off x="2791088" y="3829487"/>
              <a:ext cx="571500" cy="571500"/>
            </a:xfrm>
            <a:prstGeom prst="ellipse">
              <a:avLst/>
            </a:prstGeom>
            <a:grpFill/>
            <a:ln w="25400" algn="ctr">
              <a:noFill/>
              <a:round/>
            </a:ln>
          </p:spPr>
          <p:txBody>
            <a:bodyPr lIns="0" tIns="0" rIns="0" bIns="0" anchor="ct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spcBef>
                  <a:spcPct val="0"/>
                </a:spcBef>
                <a:buNone/>
              </a:pPr>
              <a:r>
                <a:rPr lang="zh-CN" altLang="en-US" sz="1600" dirty="0">
                  <a:solidFill>
                    <a:srgbClr val="FFFFFF"/>
                  </a:solidFill>
                  <a:latin typeface="微软雅黑" panose="020B0503020204020204" pitchFamily="34" charset="-122"/>
                </a:rPr>
                <a:t>文本</a:t>
              </a: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2" presetClass="entr" presetSubtype="4"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par>
                                <p:cTn id="25" presetID="22" presetClass="entr" presetSubtype="4"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par>
                                <p:cTn id="28" presetID="2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5239302" y="2745368"/>
            <a:ext cx="401728" cy="261041"/>
            <a:chOff x="7058307" y="1859447"/>
            <a:chExt cx="535637" cy="348055"/>
          </a:xfrm>
          <a:solidFill>
            <a:schemeClr val="accent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114403" y="3365926"/>
            <a:ext cx="401728" cy="296010"/>
            <a:chOff x="5958843" y="1820413"/>
            <a:chExt cx="535637" cy="394680"/>
          </a:xfrm>
          <a:solidFill>
            <a:schemeClr val="bg1"/>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1043608" y="1918926"/>
            <a:ext cx="2944366" cy="874548"/>
            <a:chOff x="1148437" y="1844993"/>
            <a:chExt cx="2944366" cy="874548"/>
          </a:xfrm>
        </p:grpSpPr>
        <p:sp>
          <p:nvSpPr>
            <p:cNvPr id="33" name="TextBox 32"/>
            <p:cNvSpPr txBox="1"/>
            <p:nvPr/>
          </p:nvSpPr>
          <p:spPr>
            <a:xfrm>
              <a:off x="1292453" y="1844993"/>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39019"/>
            <a:chOff x="1148437" y="1880522"/>
            <a:chExt cx="2944366" cy="839019"/>
          </a:xfrm>
        </p:grpSpPr>
        <p:sp>
          <p:nvSpPr>
            <p:cNvPr id="36" name="TextBox 35"/>
            <p:cNvSpPr txBox="1"/>
            <p:nvPr/>
          </p:nvSpPr>
          <p:spPr>
            <a:xfrm>
              <a:off x="1292453" y="1880522"/>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39019"/>
            <a:chOff x="553519" y="310390"/>
            <a:chExt cx="2952328" cy="839019"/>
          </a:xfrm>
        </p:grpSpPr>
        <p:sp>
          <p:nvSpPr>
            <p:cNvPr id="39" name="TextBox 38"/>
            <p:cNvSpPr txBox="1"/>
            <p:nvPr/>
          </p:nvSpPr>
          <p:spPr>
            <a:xfrm>
              <a:off x="553519" y="310390"/>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07831"/>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Block Arc 83"/>
          <p:cNvSpPr/>
          <p:nvPr/>
        </p:nvSpPr>
        <p:spPr>
          <a:xfrm>
            <a:off x="4218532" y="1538122"/>
            <a:ext cx="2468035" cy="2468797"/>
          </a:xfrm>
          <a:prstGeom prst="blockArc">
            <a:avLst>
              <a:gd name="adj1" fmla="val 10799501"/>
              <a:gd name="adj2" fmla="val 2383"/>
              <a:gd name="adj3" fmla="val 2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5" name="Block Arc 84"/>
          <p:cNvSpPr/>
          <p:nvPr/>
        </p:nvSpPr>
        <p:spPr>
          <a:xfrm>
            <a:off x="2457435" y="1538122"/>
            <a:ext cx="2468035" cy="2468797"/>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6" name="Block Arc 85"/>
          <p:cNvSpPr/>
          <p:nvPr/>
        </p:nvSpPr>
        <p:spPr>
          <a:xfrm flipV="1">
            <a:off x="2457435" y="1538121"/>
            <a:ext cx="2468035" cy="2468797"/>
          </a:xfrm>
          <a:prstGeom prst="blockArc">
            <a:avLst>
              <a:gd name="adj1" fmla="val 10799501"/>
              <a:gd name="adj2" fmla="val 2383"/>
              <a:gd name="adj3" fmla="val 2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7" name="Block Arc 86"/>
          <p:cNvSpPr/>
          <p:nvPr/>
        </p:nvSpPr>
        <p:spPr>
          <a:xfrm flipV="1">
            <a:off x="4218532" y="1538121"/>
            <a:ext cx="2468035" cy="2468797"/>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8" name="TextBox 87"/>
          <p:cNvSpPr txBox="1"/>
          <p:nvPr/>
        </p:nvSpPr>
        <p:spPr>
          <a:xfrm>
            <a:off x="2616468" y="23727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01</a:t>
            </a:r>
          </a:p>
        </p:txBody>
      </p:sp>
      <p:sp>
        <p:nvSpPr>
          <p:cNvPr id="89" name="TextBox 88"/>
          <p:cNvSpPr txBox="1"/>
          <p:nvPr/>
        </p:nvSpPr>
        <p:spPr>
          <a:xfrm>
            <a:off x="2616468" y="27913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03</a:t>
            </a:r>
          </a:p>
        </p:txBody>
      </p:sp>
      <p:sp>
        <p:nvSpPr>
          <p:cNvPr id="90" name="TextBox 89"/>
          <p:cNvSpPr txBox="1"/>
          <p:nvPr/>
        </p:nvSpPr>
        <p:spPr>
          <a:xfrm>
            <a:off x="6102767" y="23727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02</a:t>
            </a:r>
          </a:p>
        </p:txBody>
      </p:sp>
      <p:sp>
        <p:nvSpPr>
          <p:cNvPr id="91" name="TextBox 90"/>
          <p:cNvSpPr txBox="1"/>
          <p:nvPr/>
        </p:nvSpPr>
        <p:spPr>
          <a:xfrm>
            <a:off x="6102767" y="27913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04</a:t>
            </a:r>
          </a:p>
        </p:txBody>
      </p:sp>
      <p:sp>
        <p:nvSpPr>
          <p:cNvPr id="92" name="Text Placeholder 5"/>
          <p:cNvSpPr txBox="1"/>
          <p:nvPr/>
        </p:nvSpPr>
        <p:spPr>
          <a:xfrm>
            <a:off x="3089552"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3" name="Text Placeholder 5"/>
          <p:cNvSpPr txBox="1"/>
          <p:nvPr/>
        </p:nvSpPr>
        <p:spPr>
          <a:xfrm>
            <a:off x="3089552"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4" name="Text Placeholder 5"/>
          <p:cNvSpPr txBox="1"/>
          <p:nvPr/>
        </p:nvSpPr>
        <p:spPr>
          <a:xfrm>
            <a:off x="4878933"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5" name="Text Placeholder 5"/>
          <p:cNvSpPr txBox="1"/>
          <p:nvPr/>
        </p:nvSpPr>
        <p:spPr>
          <a:xfrm>
            <a:off x="4878933"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6" name="Text Placeholder 32"/>
          <p:cNvSpPr txBox="1"/>
          <p:nvPr/>
        </p:nvSpPr>
        <p:spPr>
          <a:xfrm>
            <a:off x="287524"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p>
        </p:txBody>
      </p:sp>
      <p:sp>
        <p:nvSpPr>
          <p:cNvPr id="97" name="Text Placeholder 33"/>
          <p:cNvSpPr txBox="1"/>
          <p:nvPr/>
        </p:nvSpPr>
        <p:spPr>
          <a:xfrm>
            <a:off x="688578" y="1314952"/>
            <a:ext cx="1237753" cy="2378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rPr>
              <a:t>桌面应用</a:t>
            </a:r>
            <a:endParaRPr lang="en-AU" sz="1200" dirty="0">
              <a:solidFill>
                <a:schemeClr val="tx1">
                  <a:lumMod val="75000"/>
                  <a:lumOff val="25000"/>
                </a:schemeClr>
              </a:solidFill>
              <a:latin typeface="微软雅黑" panose="020B0503020204020204" pitchFamily="34" charset="-122"/>
            </a:endParaRPr>
          </a:p>
        </p:txBody>
      </p:sp>
      <p:sp>
        <p:nvSpPr>
          <p:cNvPr id="98" name="Oval 97"/>
          <p:cNvSpPr>
            <a:spLocks noChangeAspect="1"/>
          </p:cNvSpPr>
          <p:nvPr/>
        </p:nvSpPr>
        <p:spPr>
          <a:xfrm>
            <a:off x="2043441" y="1344671"/>
            <a:ext cx="413994" cy="4141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99" name="Text Placeholder 32"/>
          <p:cNvSpPr txBox="1"/>
          <p:nvPr/>
        </p:nvSpPr>
        <p:spPr>
          <a:xfrm>
            <a:off x="287524"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0" name="Text Placeholder 33"/>
          <p:cNvSpPr txBox="1"/>
          <p:nvPr/>
        </p:nvSpPr>
        <p:spPr>
          <a:xfrm>
            <a:off x="688578" y="3630089"/>
            <a:ext cx="1237753"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rPr>
              <a:t>创意策略</a:t>
            </a:r>
            <a:endParaRPr lang="en-AU" sz="1200" dirty="0">
              <a:solidFill>
                <a:schemeClr val="tx1">
                  <a:lumMod val="75000"/>
                  <a:lumOff val="25000"/>
                </a:schemeClr>
              </a:solidFill>
              <a:latin typeface="微软雅黑" panose="020B0503020204020204" pitchFamily="34" charset="-122"/>
            </a:endParaRPr>
          </a:p>
        </p:txBody>
      </p:sp>
      <p:sp>
        <p:nvSpPr>
          <p:cNvPr id="101" name="Oval 100"/>
          <p:cNvSpPr>
            <a:spLocks noChangeAspect="1"/>
          </p:cNvSpPr>
          <p:nvPr/>
        </p:nvSpPr>
        <p:spPr>
          <a:xfrm>
            <a:off x="2043441" y="3651926"/>
            <a:ext cx="413994" cy="4141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102" name="Freeform 101"/>
          <p:cNvSpPr/>
          <p:nvPr/>
        </p:nvSpPr>
        <p:spPr>
          <a:xfrm>
            <a:off x="7039890" y="1008064"/>
            <a:ext cx="32559" cy="25813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white"/>
              </a:solidFill>
            </a:endParaRPr>
          </a:p>
        </p:txBody>
      </p:sp>
      <p:sp>
        <p:nvSpPr>
          <p:cNvPr id="104" name="Text Placeholder 32"/>
          <p:cNvSpPr txBox="1"/>
          <p:nvPr/>
        </p:nvSpPr>
        <p:spPr>
          <a:xfrm>
            <a:off x="7217669"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5" name="Text Placeholder 33"/>
          <p:cNvSpPr txBox="1"/>
          <p:nvPr/>
        </p:nvSpPr>
        <p:spPr>
          <a:xfrm>
            <a:off x="7219684" y="1314952"/>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rPr>
              <a:t>商业产品应用</a:t>
            </a:r>
            <a:endParaRPr lang="en-AU" sz="1200" dirty="0">
              <a:solidFill>
                <a:schemeClr val="tx1">
                  <a:lumMod val="75000"/>
                  <a:lumOff val="25000"/>
                </a:schemeClr>
              </a:solidFill>
              <a:latin typeface="微软雅黑" panose="020B0503020204020204" pitchFamily="34" charset="-122"/>
            </a:endParaRPr>
          </a:p>
        </p:txBody>
      </p:sp>
      <p:sp>
        <p:nvSpPr>
          <p:cNvPr id="106" name="Oval 105"/>
          <p:cNvSpPr>
            <a:spLocks noChangeAspect="1"/>
          </p:cNvSpPr>
          <p:nvPr/>
        </p:nvSpPr>
        <p:spPr>
          <a:xfrm>
            <a:off x="6686566" y="1344671"/>
            <a:ext cx="413994" cy="4141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AU" sz="1300" dirty="0">
              <a:solidFill>
                <a:srgbClr val="FFFFFF"/>
              </a:solidFill>
            </a:endParaRPr>
          </a:p>
        </p:txBody>
      </p:sp>
      <p:sp>
        <p:nvSpPr>
          <p:cNvPr id="107" name="Text Placeholder 32"/>
          <p:cNvSpPr txBox="1"/>
          <p:nvPr/>
        </p:nvSpPr>
        <p:spPr>
          <a:xfrm>
            <a:off x="7217669"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8" name="Text Placeholder 33"/>
          <p:cNvSpPr txBox="1"/>
          <p:nvPr/>
        </p:nvSpPr>
        <p:spPr>
          <a:xfrm>
            <a:off x="7219684" y="3630089"/>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rPr>
              <a:t>概念</a:t>
            </a:r>
            <a:r>
              <a:rPr lang="en-AU" sz="1200" dirty="0">
                <a:solidFill>
                  <a:schemeClr val="tx1">
                    <a:lumMod val="75000"/>
                    <a:lumOff val="25000"/>
                  </a:schemeClr>
                </a:solidFill>
                <a:latin typeface="微软雅黑" panose="020B0503020204020204" pitchFamily="34" charset="-122"/>
              </a:rPr>
              <a:t> &amp; </a:t>
            </a:r>
            <a:r>
              <a:rPr lang="zh-CN" altLang="en-US" sz="1200" dirty="0">
                <a:solidFill>
                  <a:schemeClr val="tx1">
                    <a:lumMod val="75000"/>
                    <a:lumOff val="25000"/>
                  </a:schemeClr>
                </a:solidFill>
                <a:latin typeface="微软雅黑" panose="020B0503020204020204" pitchFamily="34" charset="-122"/>
              </a:rPr>
              <a:t>创意</a:t>
            </a:r>
            <a:endParaRPr lang="en-AU" sz="1200" dirty="0">
              <a:solidFill>
                <a:schemeClr val="tx1">
                  <a:lumMod val="75000"/>
                  <a:lumOff val="25000"/>
                </a:schemeClr>
              </a:solidFill>
              <a:latin typeface="微软雅黑" panose="020B0503020204020204" pitchFamily="34" charset="-122"/>
            </a:endParaRPr>
          </a:p>
        </p:txBody>
      </p:sp>
      <p:sp>
        <p:nvSpPr>
          <p:cNvPr id="109" name="Oval 108"/>
          <p:cNvSpPr>
            <a:spLocks noChangeAspect="1"/>
          </p:cNvSpPr>
          <p:nvPr/>
        </p:nvSpPr>
        <p:spPr>
          <a:xfrm>
            <a:off x="6686566" y="3651926"/>
            <a:ext cx="413994" cy="414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31" name="Freeform 142"/>
          <p:cNvSpPr/>
          <p:nvPr/>
        </p:nvSpPr>
        <p:spPr bwMode="auto">
          <a:xfrm>
            <a:off x="6783951" y="3769480"/>
            <a:ext cx="219224" cy="179014"/>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sp>
        <p:nvSpPr>
          <p:cNvPr id="32" name="Freeform 149"/>
          <p:cNvSpPr/>
          <p:nvPr/>
        </p:nvSpPr>
        <p:spPr bwMode="auto">
          <a:xfrm>
            <a:off x="2138755" y="3742645"/>
            <a:ext cx="230409" cy="22600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grpSp>
        <p:nvGrpSpPr>
          <p:cNvPr id="2" name="组合 32"/>
          <p:cNvGrpSpPr/>
          <p:nvPr/>
        </p:nvGrpSpPr>
        <p:grpSpPr>
          <a:xfrm>
            <a:off x="6769409" y="1465657"/>
            <a:ext cx="233765" cy="145449"/>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grpSp>
      <p:sp>
        <p:nvSpPr>
          <p:cNvPr id="36" name="Freeform 116"/>
          <p:cNvSpPr>
            <a:spLocks noEditPoints="1"/>
          </p:cNvSpPr>
          <p:nvPr/>
        </p:nvSpPr>
        <p:spPr bwMode="auto">
          <a:xfrm>
            <a:off x="2131208" y="1435208"/>
            <a:ext cx="247187" cy="218174"/>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200"/>
                                        <p:tgtEl>
                                          <p:spTgt spid="8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200"/>
                                        <p:tgtEl>
                                          <p:spTgt spid="8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200"/>
                                        <p:tgtEl>
                                          <p:spTgt spid="9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200"/>
                                        <p:tgtEl>
                                          <p:spTgt spid="8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200"/>
                                        <p:tgtEl>
                                          <p:spTgt spid="9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200"/>
                                        <p:tgtEl>
                                          <p:spTgt spid="9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200"/>
                                        <p:tgtEl>
                                          <p:spTgt spid="8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200"/>
                                        <p:tgtEl>
                                          <p:spTgt spid="9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fade">
                                      <p:cBhvr>
                                        <p:cTn id="39" dur="200"/>
                                        <p:tgtEl>
                                          <p:spTgt spid="9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200"/>
                                        <p:tgtEl>
                                          <p:spTgt spid="8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200"/>
                                        <p:tgtEl>
                                          <p:spTgt spid="8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200"/>
                                        <p:tgtEl>
                                          <p:spTgt spid="93"/>
                                        </p:tgtEl>
                                      </p:cBhvr>
                                    </p:animEffect>
                                  </p:childTnLst>
                                </p:cTn>
                              </p:par>
                            </p:childTnLst>
                          </p:cTn>
                        </p:par>
                        <p:par>
                          <p:cTn id="52" fill="hold">
                            <p:stCondLst>
                              <p:cond delay="6000"/>
                            </p:stCondLst>
                            <p:childTnLst>
                              <p:par>
                                <p:cTn id="53" presetID="14" presetClass="entr" presetSubtype="10" fill="hold" grpId="0"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randombar(horizontal)">
                                      <p:cBhvr>
                                        <p:cTn id="55" dur="200"/>
                                        <p:tgtEl>
                                          <p:spTgt spid="98"/>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randombar(horizontal)">
                                      <p:cBhvr>
                                        <p:cTn id="59" dur="200"/>
                                        <p:tgtEl>
                                          <p:spTgt spid="96"/>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randombar(horizontal)">
                                      <p:cBhvr>
                                        <p:cTn id="63" dur="200"/>
                                        <p:tgtEl>
                                          <p:spTgt spid="97"/>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randombar(horizontal)">
                                      <p:cBhvr>
                                        <p:cTn id="67" dur="200"/>
                                        <p:tgtEl>
                                          <p:spTgt spid="109"/>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randombar(horizontal)">
                                      <p:cBhvr>
                                        <p:cTn id="71" dur="200"/>
                                        <p:tgtEl>
                                          <p:spTgt spid="108"/>
                                        </p:tgtEl>
                                      </p:cBhvr>
                                    </p:animEffect>
                                  </p:childTnLst>
                                </p:cTn>
                              </p:par>
                            </p:childTnLst>
                          </p:cTn>
                        </p:par>
                        <p:par>
                          <p:cTn id="72" fill="hold">
                            <p:stCondLst>
                              <p:cond delay="8500"/>
                            </p:stCondLst>
                            <p:childTnLst>
                              <p:par>
                                <p:cTn id="73" presetID="14" presetClass="entr" presetSubtype="1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animEffect transition="in" filter="randombar(horizontal)">
                                      <p:cBhvr>
                                        <p:cTn id="75" dur="200"/>
                                        <p:tgtEl>
                                          <p:spTgt spid="107"/>
                                        </p:tgtEl>
                                      </p:cBhvr>
                                    </p:animEffect>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randombar(horizontal)">
                                      <p:cBhvr>
                                        <p:cTn id="79" dur="200"/>
                                        <p:tgtEl>
                                          <p:spTgt spid="104"/>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randombar(horizontal)">
                                      <p:cBhvr>
                                        <p:cTn id="83" dur="200"/>
                                        <p:tgtEl>
                                          <p:spTgt spid="105"/>
                                        </p:tgtEl>
                                      </p:cBhvr>
                                    </p:animEffect>
                                  </p:childTnLst>
                                </p:cTn>
                              </p:par>
                            </p:childTnLst>
                          </p:cTn>
                        </p:par>
                        <p:par>
                          <p:cTn id="84" fill="hold">
                            <p:stCondLst>
                              <p:cond delay="10000"/>
                            </p:stCondLst>
                            <p:childTnLst>
                              <p:par>
                                <p:cTn id="85" presetID="14" presetClass="entr" presetSubtype="10" fill="hold" grpId="0"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randombar(horizontal)">
                                      <p:cBhvr>
                                        <p:cTn id="87" dur="200"/>
                                        <p:tgtEl>
                                          <p:spTgt spid="106"/>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randombar(horizontal)">
                                      <p:cBhvr>
                                        <p:cTn id="91" dur="200"/>
                                        <p:tgtEl>
                                          <p:spTgt spid="101"/>
                                        </p:tgtEl>
                                      </p:cBhvr>
                                    </p:animEffect>
                                  </p:childTnLst>
                                </p:cTn>
                              </p:par>
                            </p:childTnLst>
                          </p:cTn>
                        </p:par>
                        <p:par>
                          <p:cTn id="92" fill="hold">
                            <p:stCondLst>
                              <p:cond delay="11000"/>
                            </p:stCondLst>
                            <p:childTnLst>
                              <p:par>
                                <p:cTn id="93" presetID="14" presetClass="entr" presetSubtype="10" fill="hold" grpId="0"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randombar(horizontal)">
                                      <p:cBhvr>
                                        <p:cTn id="95" dur="200"/>
                                        <p:tgtEl>
                                          <p:spTgt spid="99"/>
                                        </p:tgtEl>
                                      </p:cBhvr>
                                    </p:animEffect>
                                  </p:childTnLst>
                                </p:cTn>
                              </p:par>
                            </p:childTnLst>
                          </p:cTn>
                        </p:par>
                        <p:par>
                          <p:cTn id="96" fill="hold">
                            <p:stCondLst>
                              <p:cond delay="11500"/>
                            </p:stCondLst>
                            <p:childTnLst>
                              <p:par>
                                <p:cTn id="97" presetID="14" presetClass="entr" presetSubtype="10" fill="hold" grpId="0"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randombar(horizontal)">
                                      <p:cBhvr>
                                        <p:cTn id="99"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2" grpId="0"/>
      <p:bldP spid="93" grpId="0"/>
      <p:bldP spid="94" grpId="0"/>
      <p:bldP spid="95"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4"/>
          <p:cNvGrpSpPr/>
          <p:nvPr/>
        </p:nvGrpSpPr>
        <p:grpSpPr>
          <a:xfrm>
            <a:off x="3005387" y="1954815"/>
            <a:ext cx="1438275" cy="2254946"/>
            <a:chOff x="3005386" y="1954212"/>
            <a:chExt cx="1438275" cy="2254250"/>
          </a:xfrm>
          <a:solidFill>
            <a:srgbClr val="0070C0"/>
          </a:solidFill>
        </p:grpSpPr>
        <p:sp>
          <p:nvSpPr>
            <p:cNvPr id="2" name="五边形 1"/>
            <p:cNvSpPr/>
            <p:nvPr/>
          </p:nvSpPr>
          <p:spPr>
            <a:xfrm>
              <a:off x="3005386" y="2098674"/>
              <a:ext cx="1438275" cy="333375"/>
            </a:xfrm>
            <a:prstGeom prst="homePlat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添加文本</a:t>
              </a:r>
            </a:p>
          </p:txBody>
        </p:sp>
        <p:cxnSp>
          <p:nvCxnSpPr>
            <p:cNvPr id="3" name="直接连接符 2"/>
            <p:cNvCxnSpPr/>
            <p:nvPr/>
          </p:nvCxnSpPr>
          <p:spPr>
            <a:xfrm>
              <a:off x="3005386" y="1954212"/>
              <a:ext cx="0" cy="2254250"/>
            </a:xfrm>
            <a:prstGeom prst="line">
              <a:avLst/>
            </a:prstGeom>
            <a:grpFill/>
            <a:ln w="19050">
              <a:solidFill>
                <a:srgbClr val="000000"/>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3005387" y="2590012"/>
            <a:ext cx="1438275" cy="632481"/>
          </a:xfrm>
          <a:prstGeom prst="rect">
            <a:avLst/>
          </a:prstGeom>
          <a:noFill/>
        </p:spPr>
        <p:txBody>
          <a:bodyPr>
            <a:spAutoFit/>
          </a:bodyPr>
          <a:lstStyle/>
          <a:p>
            <a:pPr algn="just" eaLnBrk="1" fontAlgn="auto" hangingPunct="1">
              <a:lnSpc>
                <a:spcPct val="130000"/>
              </a:lnSpc>
              <a:spcBef>
                <a:spcPts val="0"/>
              </a:spcBef>
              <a:spcAft>
                <a:spcPts val="0"/>
              </a:spcAft>
              <a:buClr>
                <a:srgbClr val="E77E28"/>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5"/>
          <p:cNvGrpSpPr/>
          <p:nvPr/>
        </p:nvGrpSpPr>
        <p:grpSpPr>
          <a:xfrm>
            <a:off x="4780212" y="1467302"/>
            <a:ext cx="1438275" cy="2254946"/>
            <a:chOff x="4780211" y="1466849"/>
            <a:chExt cx="1438275" cy="2254250"/>
          </a:xfrm>
          <a:solidFill>
            <a:srgbClr val="0070C0"/>
          </a:solidFill>
        </p:grpSpPr>
        <p:sp>
          <p:nvSpPr>
            <p:cNvPr id="5" name="五边形 4"/>
            <p:cNvSpPr/>
            <p:nvPr/>
          </p:nvSpPr>
          <p:spPr>
            <a:xfrm>
              <a:off x="4780211" y="1611312"/>
              <a:ext cx="1438275" cy="333375"/>
            </a:xfrm>
            <a:prstGeom prst="homePlat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添加文本</a:t>
              </a:r>
            </a:p>
          </p:txBody>
        </p:sp>
        <p:cxnSp>
          <p:nvCxnSpPr>
            <p:cNvPr id="6" name="直接连接符 5"/>
            <p:cNvCxnSpPr/>
            <p:nvPr/>
          </p:nvCxnSpPr>
          <p:spPr>
            <a:xfrm>
              <a:off x="4780211" y="1466849"/>
              <a:ext cx="0" cy="2254250"/>
            </a:xfrm>
            <a:prstGeom prst="line">
              <a:avLst/>
            </a:prstGeom>
            <a:grpFill/>
            <a:ln w="19050">
              <a:solidFill>
                <a:srgbClr val="000000"/>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grpSp>
      <p:grpSp>
        <p:nvGrpSpPr>
          <p:cNvPr id="16" name="组合 16"/>
          <p:cNvGrpSpPr/>
          <p:nvPr/>
        </p:nvGrpSpPr>
        <p:grpSpPr>
          <a:xfrm>
            <a:off x="6591549" y="1049661"/>
            <a:ext cx="1438275" cy="2254946"/>
            <a:chOff x="6591548" y="1049337"/>
            <a:chExt cx="1438275" cy="2254250"/>
          </a:xfrm>
          <a:solidFill>
            <a:srgbClr val="0070C0"/>
          </a:solidFill>
        </p:grpSpPr>
        <p:sp>
          <p:nvSpPr>
            <p:cNvPr id="7" name="五边形 6"/>
            <p:cNvSpPr/>
            <p:nvPr/>
          </p:nvSpPr>
          <p:spPr>
            <a:xfrm>
              <a:off x="6591548" y="1193799"/>
              <a:ext cx="1438275" cy="333375"/>
            </a:xfrm>
            <a:prstGeom prst="homePlat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添加文本</a:t>
              </a:r>
            </a:p>
          </p:txBody>
        </p:sp>
        <p:cxnSp>
          <p:nvCxnSpPr>
            <p:cNvPr id="8" name="直接连接符 7"/>
            <p:cNvCxnSpPr/>
            <p:nvPr/>
          </p:nvCxnSpPr>
          <p:spPr>
            <a:xfrm>
              <a:off x="6591548" y="1049337"/>
              <a:ext cx="0" cy="2254250"/>
            </a:xfrm>
            <a:prstGeom prst="line">
              <a:avLst/>
            </a:prstGeom>
            <a:grpFill/>
            <a:ln w="19050">
              <a:solidFill>
                <a:srgbClr val="000000"/>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grpSp>
      <p:sp>
        <p:nvSpPr>
          <p:cNvPr id="9" name="TextBox 9"/>
          <p:cNvSpPr txBox="1"/>
          <p:nvPr/>
        </p:nvSpPr>
        <p:spPr>
          <a:xfrm>
            <a:off x="4780212" y="2132670"/>
            <a:ext cx="1438275" cy="632481"/>
          </a:xfrm>
          <a:prstGeom prst="rect">
            <a:avLst/>
          </a:prstGeom>
          <a:noFill/>
        </p:spPr>
        <p:txBody>
          <a:bodyPr>
            <a:spAutoFit/>
          </a:bodyPr>
          <a:lstStyle/>
          <a:p>
            <a:pPr algn="just" eaLnBrk="1" fontAlgn="auto" hangingPunct="1">
              <a:lnSpc>
                <a:spcPct val="130000"/>
              </a:lnSpc>
              <a:spcBef>
                <a:spcPts val="0"/>
              </a:spcBef>
              <a:spcAft>
                <a:spcPts val="0"/>
              </a:spcAft>
              <a:buClr>
                <a:srgbClr val="F1A00F"/>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591549" y="1727732"/>
            <a:ext cx="1438275" cy="632481"/>
          </a:xfrm>
          <a:prstGeom prst="rect">
            <a:avLst/>
          </a:prstGeom>
          <a:noFill/>
        </p:spPr>
        <p:txBody>
          <a:bodyPr>
            <a:spAutoFit/>
          </a:bodyPr>
          <a:lstStyle/>
          <a:p>
            <a:pPr algn="just" eaLnBrk="1" fontAlgn="auto" hangingPunct="1">
              <a:lnSpc>
                <a:spcPct val="130000"/>
              </a:lnSpc>
              <a:spcBef>
                <a:spcPts val="0"/>
              </a:spcBef>
              <a:spcAft>
                <a:spcPts val="0"/>
              </a:spcAft>
              <a:buClr>
                <a:srgbClr val="953735"/>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3"/>
          <p:cNvGrpSpPr/>
          <p:nvPr/>
        </p:nvGrpSpPr>
        <p:grpSpPr>
          <a:xfrm>
            <a:off x="1230561" y="2459796"/>
            <a:ext cx="1439862" cy="2254946"/>
            <a:chOff x="1230561" y="2459037"/>
            <a:chExt cx="1439862" cy="2254250"/>
          </a:xfrm>
          <a:solidFill>
            <a:srgbClr val="0070C0"/>
          </a:solidFill>
        </p:grpSpPr>
        <p:sp>
          <p:nvSpPr>
            <p:cNvPr id="11" name="五边形 10"/>
            <p:cNvSpPr/>
            <p:nvPr/>
          </p:nvSpPr>
          <p:spPr>
            <a:xfrm>
              <a:off x="1230561" y="2603499"/>
              <a:ext cx="1439862" cy="333375"/>
            </a:xfrm>
            <a:prstGeom prst="homePlat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dirty="0">
                  <a:solidFill>
                    <a:srgbClr val="FFFFFF"/>
                  </a:solidFill>
                  <a:latin typeface="微软雅黑" panose="020B0503020204020204" pitchFamily="34" charset="-122"/>
                  <a:ea typeface="微软雅黑" panose="020B0503020204020204" pitchFamily="34" charset="-122"/>
                </a:rPr>
                <a:t>添加文本</a:t>
              </a:r>
            </a:p>
          </p:txBody>
        </p:sp>
        <p:cxnSp>
          <p:nvCxnSpPr>
            <p:cNvPr id="12" name="直接连接符 11"/>
            <p:cNvCxnSpPr/>
            <p:nvPr/>
          </p:nvCxnSpPr>
          <p:spPr>
            <a:xfrm>
              <a:off x="1230561" y="2459037"/>
              <a:ext cx="0" cy="2254250"/>
            </a:xfrm>
            <a:prstGeom prst="line">
              <a:avLst/>
            </a:prstGeom>
            <a:grpFill/>
            <a:ln w="19050">
              <a:solidFill>
                <a:srgbClr val="000000"/>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grpSp>
      <p:sp>
        <p:nvSpPr>
          <p:cNvPr id="13" name="TextBox 9"/>
          <p:cNvSpPr txBox="1"/>
          <p:nvPr/>
        </p:nvSpPr>
        <p:spPr>
          <a:xfrm>
            <a:off x="1230561" y="3094992"/>
            <a:ext cx="1439862" cy="632481"/>
          </a:xfrm>
          <a:prstGeom prst="rect">
            <a:avLst/>
          </a:prstGeom>
          <a:noFill/>
        </p:spPr>
        <p:txBody>
          <a:bodyPr>
            <a:spAutoFit/>
          </a:bodyPr>
          <a:lstStyle/>
          <a:p>
            <a:pPr algn="just" eaLnBrk="1" fontAlgn="auto" hangingPunct="1">
              <a:lnSpc>
                <a:spcPct val="130000"/>
              </a:lnSpc>
              <a:spcBef>
                <a:spcPts val="0"/>
              </a:spcBef>
              <a:spcAft>
                <a:spcPts val="0"/>
              </a:spcAft>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5"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0.70"/>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1000" fill="hold"/>
                                        <p:tgtEl>
                                          <p:spTgt spid="4"/>
                                        </p:tgtEl>
                                        <p:attrNameLst>
                                          <p:attrName>ppt_w</p:attrName>
                                        </p:attrNameLst>
                                      </p:cBhvr>
                                      <p:tavLst>
                                        <p:tav tm="0">
                                          <p:val>
                                            <p:strVal val="#ppt_w*0.70"/>
                                          </p:val>
                                        </p:tav>
                                        <p:tav tm="100000">
                                          <p:val>
                                            <p:strVal val="#ppt_w"/>
                                          </p:val>
                                        </p:tav>
                                      </p:tavLst>
                                    </p:anim>
                                    <p:anim calcmode="lin" valueType="num">
                                      <p:cBhvr>
                                        <p:cTn id="34" dur="1000" fill="hold"/>
                                        <p:tgtEl>
                                          <p:spTgt spid="4"/>
                                        </p:tgtEl>
                                        <p:attrNameLst>
                                          <p:attrName>ppt_h</p:attrName>
                                        </p:attrNameLst>
                                      </p:cBhvr>
                                      <p:tavLst>
                                        <p:tav tm="0">
                                          <p:val>
                                            <p:strVal val="#ppt_h"/>
                                          </p:val>
                                        </p:tav>
                                        <p:tav tm="100000">
                                          <p:val>
                                            <p:strVal val="#ppt_h"/>
                                          </p:val>
                                        </p:tav>
                                      </p:tavLst>
                                    </p:anim>
                                    <p:animEffect transition="in" filter="fade">
                                      <p:cBhvr>
                                        <p:cTn id="35" dur="1000"/>
                                        <p:tgtEl>
                                          <p:spTgt spid="4"/>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strVal val="#ppt_w*0.70"/>
                                          </p:val>
                                        </p:tav>
                                        <p:tav tm="100000">
                                          <p:val>
                                            <p:strVal val="#ppt_w"/>
                                          </p:val>
                                        </p:tav>
                                      </p:tavLst>
                                    </p:anim>
                                    <p:anim calcmode="lin" valueType="num">
                                      <p:cBhvr>
                                        <p:cTn id="39" dur="1000" fill="hold"/>
                                        <p:tgtEl>
                                          <p:spTgt spid="9"/>
                                        </p:tgtEl>
                                        <p:attrNameLst>
                                          <p:attrName>ppt_h</p:attrName>
                                        </p:attrNameLst>
                                      </p:cBhvr>
                                      <p:tavLst>
                                        <p:tav tm="0">
                                          <p:val>
                                            <p:strVal val="#ppt_h"/>
                                          </p:val>
                                        </p:tav>
                                        <p:tav tm="100000">
                                          <p:val>
                                            <p:strVal val="#ppt_h"/>
                                          </p:val>
                                        </p:tav>
                                      </p:tavLst>
                                    </p:anim>
                                    <p:animEffect transition="in" filter="fade">
                                      <p:cBhvr>
                                        <p:cTn id="40" dur="1000"/>
                                        <p:tgtEl>
                                          <p:spTgt spid="9"/>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strVal val="#ppt_w*0.70"/>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57"/>
          <p:cNvSpPr txBox="1"/>
          <p:nvPr/>
        </p:nvSpPr>
        <p:spPr>
          <a:xfrm>
            <a:off x="4416299" y="3485650"/>
            <a:ext cx="2303780" cy="218440"/>
          </a:xfrm>
          <a:prstGeom prst="rect">
            <a:avLst/>
          </a:prstGeom>
          <a:solidFill>
            <a:schemeClr val="accent1"/>
          </a:solidFill>
        </p:spPr>
        <p:txBody>
          <a:bodyPr wrap="none" lIns="65032" tIns="32516" rIns="65032" bIns="32516" rtlCol="0">
            <a:spAutoFit/>
          </a:bodyPr>
          <a:lstStyle/>
          <a:p>
            <a:r>
              <a:rPr kumimoji="1" lang="zh-CN" altLang="en-US" sz="1000" dirty="0">
                <a:solidFill>
                  <a:schemeClr val="bg1"/>
                </a:solidFill>
                <a:latin typeface="微软雅黑" panose="020B0503020204020204" pitchFamily="34" charset="-122"/>
                <a:ea typeface="微软雅黑" panose="020B0503020204020204" pitchFamily="34" charset="-122"/>
              </a:rPr>
              <a:t>汇报人：ＸＸＸ      时间：</a:t>
            </a:r>
            <a:r>
              <a:rPr kumimoji="1" lang="en-US" altLang="zh-CN" sz="1000" dirty="0">
                <a:solidFill>
                  <a:schemeClr val="bg1"/>
                </a:solidFill>
                <a:latin typeface="微软雅黑" panose="020B0503020204020204" pitchFamily="34" charset="-122"/>
                <a:ea typeface="微软雅黑" panose="020B0503020204020204" pitchFamily="34" charset="-122"/>
              </a:rPr>
              <a:t>2019x</a:t>
            </a:r>
            <a:r>
              <a:rPr kumimoji="1" lang="zh-CN" altLang="en-US" sz="1000" dirty="0">
                <a:solidFill>
                  <a:schemeClr val="bg1"/>
                </a:solidFill>
                <a:latin typeface="微软雅黑" panose="020B0503020204020204" pitchFamily="34" charset="-122"/>
                <a:ea typeface="微软雅黑" panose="020B0503020204020204" pitchFamily="34" charset="-122"/>
              </a:rPr>
              <a:t>月</a:t>
            </a:r>
            <a:r>
              <a:rPr kumimoji="1" lang="en-US" altLang="zh-CN" sz="1000" dirty="0">
                <a:solidFill>
                  <a:schemeClr val="bg1"/>
                </a:solidFill>
                <a:latin typeface="微软雅黑" panose="020B0503020204020204" pitchFamily="34" charset="-122"/>
                <a:ea typeface="微软雅黑" panose="020B0503020204020204" pitchFamily="34" charset="-122"/>
              </a:rPr>
              <a:t>x</a:t>
            </a:r>
            <a:r>
              <a:rPr kumimoji="1" lang="zh-CN" altLang="en-US" sz="1000" dirty="0">
                <a:solidFill>
                  <a:schemeClr val="bg1"/>
                </a:solidFill>
                <a:latin typeface="微软雅黑" panose="020B0503020204020204" pitchFamily="34" charset="-122"/>
                <a:ea typeface="微软雅黑" panose="020B0503020204020204" pitchFamily="34" charset="-122"/>
              </a:rPr>
              <a:t>日</a:t>
            </a:r>
          </a:p>
        </p:txBody>
      </p:sp>
      <p:sp>
        <p:nvSpPr>
          <p:cNvPr id="4" name="文本框 158"/>
          <p:cNvSpPr txBox="1"/>
          <p:nvPr/>
        </p:nvSpPr>
        <p:spPr>
          <a:xfrm>
            <a:off x="4344110" y="2235072"/>
            <a:ext cx="4833579" cy="619665"/>
          </a:xfrm>
          <a:prstGeom prst="rect">
            <a:avLst/>
          </a:prstGeom>
          <a:noFill/>
        </p:spPr>
        <p:txBody>
          <a:bodyPr wrap="square" lIns="65032" tIns="32516" rIns="65032" bIns="32516" rtlCol="0">
            <a:spAutoFit/>
          </a:bodyPr>
          <a:lstStyle/>
          <a:p>
            <a:r>
              <a:rPr kumimoji="1"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5" name="文本框 159"/>
          <p:cNvSpPr txBox="1"/>
          <p:nvPr/>
        </p:nvSpPr>
        <p:spPr>
          <a:xfrm>
            <a:off x="4387425" y="2936298"/>
            <a:ext cx="3794050" cy="481165"/>
          </a:xfrm>
          <a:prstGeom prst="rect">
            <a:avLst/>
          </a:prstGeom>
          <a:noFill/>
        </p:spPr>
        <p:txBody>
          <a:bodyPr wrap="square" lIns="65032" tIns="32516" rIns="65032" bIns="32516"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文本框 36"/>
          <p:cNvSpPr txBox="1"/>
          <p:nvPr/>
        </p:nvSpPr>
        <p:spPr>
          <a:xfrm>
            <a:off x="4344110" y="1274311"/>
            <a:ext cx="2054938" cy="1081330"/>
          </a:xfrm>
          <a:prstGeom prst="rect">
            <a:avLst/>
          </a:prstGeom>
          <a:noFill/>
        </p:spPr>
        <p:txBody>
          <a:bodyPr wrap="none" lIns="65032" tIns="32516" rIns="65032" bIns="32516" rtlCol="0">
            <a:spAutoFit/>
          </a:bodyPr>
          <a:lstStyle/>
          <a:p>
            <a:r>
              <a:rPr kumimoji="1" lang="en-US" altLang="zh-CN" sz="6600" dirty="0">
                <a:solidFill>
                  <a:schemeClr val="accent1"/>
                </a:solidFill>
                <a:latin typeface="华文琥珀" panose="02010800040101010101" pitchFamily="2" charset="-122"/>
                <a:ea typeface="华文琥珀" panose="02010800040101010101" pitchFamily="2" charset="-122"/>
              </a:rPr>
              <a:t>2019</a:t>
            </a:r>
            <a:endParaRPr kumimoji="1" lang="zh-CN" altLang="en-US" sz="4800" dirty="0">
              <a:solidFill>
                <a:schemeClr val="accent1"/>
              </a:solidFill>
              <a:latin typeface="华文琥珀" panose="02010800040101010101" pitchFamily="2" charset="-122"/>
              <a:ea typeface="华文琥珀" panose="02010800040101010101"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28791" y="1096380"/>
            <a:ext cx="3824869" cy="298921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0"/>
                                  </p:iterate>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19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4"/>
                                        </p:tgtEl>
                                      </p:cBhvr>
                                    </p:animEffect>
                                    <p:animScale>
                                      <p:cBhvr>
                                        <p:cTn id="30" dur="250" autoRev="1" fill="hold"/>
                                        <p:tgtEl>
                                          <p:spTgt spid="4"/>
                                        </p:tgtEl>
                                      </p:cBhvr>
                                      <p:by x="105000" y="105000"/>
                                    </p:animScale>
                                  </p:childTnLst>
                                </p:cTn>
                              </p:par>
                            </p:childTnLst>
                          </p:cTn>
                        </p:par>
                        <p:par>
                          <p:cTn id="31" fill="hold">
                            <p:stCondLst>
                              <p:cond delay="2450"/>
                            </p:stCondLst>
                            <p:childTnLst>
                              <p:par>
                                <p:cTn id="32" presetID="22" presetClass="entr" presetSubtype="8"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par>
                          <p:cTn id="35" fill="hold">
                            <p:stCondLst>
                              <p:cond delay="29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
                                        </p:tgtEl>
                                        <p:attrNameLst>
                                          <p:attrName>ppt_y</p:attrName>
                                        </p:attrNameLst>
                                      </p:cBhvr>
                                      <p:tavLst>
                                        <p:tav tm="0">
                                          <p:val>
                                            <p:strVal val="#ppt_y"/>
                                          </p:val>
                                        </p:tav>
                                        <p:tav tm="100000">
                                          <p:val>
                                            <p:strVal val="#ppt_y"/>
                                          </p:val>
                                        </p:tav>
                                      </p:tavLst>
                                    </p:anim>
                                    <p:anim calcmode="lin" valueType="num">
                                      <p:cBhvr>
                                        <p:cTn id="4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4" grpId="1"/>
      <p:bldP spid="5" grpId="0"/>
      <p:bldP spid="7" grpId="0"/>
      <p:bldP spid="7"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228">
      <a:dk1>
        <a:sysClr val="windowText" lastClr="000000"/>
      </a:dk1>
      <a:lt1>
        <a:sysClr val="window" lastClr="FFFFFF"/>
      </a:lt1>
      <a:dk2>
        <a:srgbClr val="44546A"/>
      </a:dk2>
      <a:lt2>
        <a:srgbClr val="E7E6E6"/>
      </a:lt2>
      <a:accent1>
        <a:srgbClr val="71C6E6"/>
      </a:accent1>
      <a:accent2>
        <a:srgbClr val="DA6054"/>
      </a:accent2>
      <a:accent3>
        <a:srgbClr val="71C6E6"/>
      </a:accent3>
      <a:accent4>
        <a:srgbClr val="DA6054"/>
      </a:accent4>
      <a:accent5>
        <a:srgbClr val="71C6E6"/>
      </a:accent5>
      <a:accent6>
        <a:srgbClr val="DA6054"/>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1745</Words>
  <Application>Microsoft Office PowerPoint</Application>
  <PresentationFormat>自定义</PresentationFormat>
  <Paragraphs>224</Paragraphs>
  <Slides>24</Slides>
  <Notes>24</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Adobe Naskh Medium</vt:lpstr>
      <vt:lpstr>Gill Sans</vt:lpstr>
      <vt:lpstr>Lato Hairline</vt:lpstr>
      <vt:lpstr>Lato Light</vt:lpstr>
      <vt:lpstr>Lato Regular</vt:lpstr>
      <vt:lpstr>Malgun Gothic</vt:lpstr>
      <vt:lpstr>MS PGothic</vt:lpstr>
      <vt:lpstr>Raleway</vt:lpstr>
      <vt:lpstr>Raleway Light</vt:lpstr>
      <vt:lpstr>Roboto Condensed</vt:lpstr>
      <vt:lpstr>等线</vt:lpstr>
      <vt:lpstr>等线 Light</vt:lpstr>
      <vt:lpstr>方正兰亭黑简体</vt:lpstr>
      <vt:lpstr>方正细圆简体</vt:lpstr>
      <vt:lpstr>华文琥珀</vt:lpstr>
      <vt:lpstr>华文细黑</vt:lpstr>
      <vt:lpstr>宋体</vt:lpstr>
      <vt:lpstr>微软雅黑</vt:lpstr>
      <vt:lpstr>幼圆</vt:lpstr>
      <vt:lpstr>Arial</vt:lpstr>
      <vt:lpstr>Calibri</vt:lpstr>
      <vt:lpstr>Calibri Light</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143</cp:revision>
  <dcterms:created xsi:type="dcterms:W3CDTF">2017-06-23T02:08:00Z</dcterms:created>
  <dcterms:modified xsi:type="dcterms:W3CDTF">2018-05-25T01:41:25Z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