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notesSlides/notesSlide23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notesSlides/notesSlide21.xml" ContentType="application/vnd.openxmlformats-officedocument.presentationml.notesSlide+xml"/>
  <Override PartName="/ppt/tags/tag43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notesSlides/notesSlide20.xml" ContentType="application/vnd.openxmlformats-officedocument.presentationml.notesSlide+xml"/>
  <Override PartName="/ppt/tags/tag44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3" r:id="rId5"/>
    <p:sldId id="266" r:id="rId6"/>
    <p:sldId id="267" r:id="rId7"/>
    <p:sldId id="268" r:id="rId8"/>
    <p:sldId id="281" r:id="rId9"/>
    <p:sldId id="259" r:id="rId10"/>
    <p:sldId id="269" r:id="rId11"/>
    <p:sldId id="282" r:id="rId12"/>
    <p:sldId id="270" r:id="rId13"/>
    <p:sldId id="271" r:id="rId14"/>
    <p:sldId id="272" r:id="rId15"/>
    <p:sldId id="260" r:id="rId16"/>
    <p:sldId id="273" r:id="rId17"/>
    <p:sldId id="274" r:id="rId18"/>
    <p:sldId id="275" r:id="rId19"/>
    <p:sldId id="276" r:id="rId20"/>
    <p:sldId id="261" r:id="rId21"/>
    <p:sldId id="277" r:id="rId22"/>
    <p:sldId id="278" r:id="rId23"/>
    <p:sldId id="279" r:id="rId24"/>
    <p:sldId id="280" r:id="rId25"/>
    <p:sldId id="262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B5CB"/>
    <a:srgbClr val="8CBCD0"/>
    <a:srgbClr val="D3B58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9987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-368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8E585-DC7C-4CE9-A653-1744D58B7C11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DF37D7-A462-4E93-A2AA-A597CDD8834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64610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2879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0523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0674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1072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41968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76102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32320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40786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889798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717556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85376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279535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40113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075106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546741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97260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553195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500322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360789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448752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500391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96640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753598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892217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DF37D7-A462-4E93-A2AA-A597CDD8834A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54636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EAA83-B403-428F-A302-4B603D9BDBD6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54672-D46D-4687-9784-4E3F18574E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EAA83-B403-428F-A302-4B603D9BDBD6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54672-D46D-4687-9784-4E3F18574E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EAA83-B403-428F-A302-4B603D9BDBD6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54672-D46D-4687-9784-4E3F18574E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EAA83-B403-428F-A302-4B603D9BDBD6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54672-D46D-4687-9784-4E3F18574E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EAA83-B403-428F-A302-4B603D9BDBD6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54672-D46D-4687-9784-4E3F18574E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EAA83-B403-428F-A302-4B603D9BDBD6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54672-D46D-4687-9784-4E3F18574E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EAA83-B403-428F-A302-4B603D9BDBD6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54672-D46D-4687-9784-4E3F18574E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EAA83-B403-428F-A302-4B603D9BDBD6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54672-D46D-4687-9784-4E3F18574E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EAA83-B403-428F-A302-4B603D9BDBD6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54672-D46D-4687-9784-4E3F18574E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EAA83-B403-428F-A302-4B603D9BDBD6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54672-D46D-4687-9784-4E3F18574E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EAA83-B403-428F-A302-4B603D9BDBD6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54672-D46D-4687-9784-4E3F18574E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EAA83-B403-428F-A302-4B603D9BDBD6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54672-D46D-4687-9784-4E3F18574E2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 descr="图片包含 户外, 地面, 人员, 男士&#10;&#10;已生成高可信度的说明"/>
          <p:cNvPicPr>
            <a:picLocks noChangeAspect="1"/>
          </p:cNvPicPr>
          <p:nvPr userDrawn="1"/>
        </p:nvPicPr>
        <p:blipFill rotWithShape="1">
          <a:blip r:embed="rId13" cstate="email"/>
          <a:srcRect/>
          <a:stretch>
            <a:fillRect/>
          </a:stretch>
        </p:blipFill>
        <p:spPr>
          <a:xfrm rot="5400000">
            <a:off x="2667001" y="-2666998"/>
            <a:ext cx="6858000" cy="1219200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4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tags" Target="../tags/tag34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tags" Target="../tags/tag33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5" Type="http://schemas.openxmlformats.org/officeDocument/2006/relationships/tags" Target="../tags/tag26.xml"/><Relationship Id="rId15" Type="http://schemas.openxmlformats.org/officeDocument/2006/relationships/notesSlide" Target="../notesSlides/notesSlide14.xml"/><Relationship Id="rId10" Type="http://schemas.openxmlformats.org/officeDocument/2006/relationships/tags" Target="../tags/tag31.xml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917" y="1680827"/>
            <a:ext cx="1873783" cy="187378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97164"/>
            <a:ext cx="12192000" cy="325963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0691" y="3685958"/>
            <a:ext cx="4389709" cy="3172041"/>
          </a:xfrm>
          <a:prstGeom prst="rect">
            <a:avLst/>
          </a:prstGeom>
        </p:spPr>
      </p:pic>
      <p:pic>
        <p:nvPicPr>
          <p:cNvPr id="9" name="图片 8" descr="图片包含 人员, 男士, 掌握&#10;&#10;已生成高可信度的说明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50240" y="1184058"/>
            <a:ext cx="1505814" cy="500380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5421718" y="2817653"/>
            <a:ext cx="593784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>
                <a:ln w="762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父亲</a:t>
            </a:r>
            <a:r>
              <a:rPr lang="zh-CN" altLang="en-US" sz="6600" dirty="0" smtClean="0">
                <a:ln w="762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节主题</a:t>
            </a:r>
            <a:r>
              <a:rPr lang="en-US" altLang="zh-CN" sz="6600" dirty="0" smtClean="0">
                <a:ln w="7620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6600" dirty="0">
              <a:ln w="7620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471"/>
          <p:cNvSpPr>
            <a:spLocks noChangeArrowheads="1"/>
          </p:cNvSpPr>
          <p:nvPr/>
        </p:nvSpPr>
        <p:spPr bwMode="auto">
          <a:xfrm>
            <a:off x="5566413" y="3996232"/>
            <a:ext cx="56515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consectetuer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it-IT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5566414" y="3948240"/>
            <a:ext cx="56515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室内&#10;&#10;已生成高可信度的说明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24442" y="1533568"/>
            <a:ext cx="2310140" cy="138339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2625" y="861281"/>
            <a:ext cx="1543271" cy="672287"/>
          </a:xfrm>
          <a:prstGeom prst="rect">
            <a:avLst/>
          </a:prstGeom>
        </p:spPr>
      </p:pic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3732510" y="1088657"/>
            <a:ext cx="4748117" cy="889823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dist">
              <a:defRPr/>
            </a:pPr>
            <a:r>
              <a:rPr lang="en-US" altLang="zh-CN" sz="6000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6000" spc="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04304" y="3624077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MH_Entry_1"/>
          <p:cNvSpPr/>
          <p:nvPr>
            <p:custDataLst>
              <p:tags r:id="rId2"/>
            </p:custDataLst>
          </p:nvPr>
        </p:nvSpPr>
        <p:spPr>
          <a:xfrm>
            <a:off x="1904631" y="3600411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1980833" y="3976578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04304" y="4638021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Entry_1"/>
          <p:cNvSpPr/>
          <p:nvPr>
            <p:custDataLst>
              <p:tags r:id="rId3"/>
            </p:custDataLst>
          </p:nvPr>
        </p:nvSpPr>
        <p:spPr>
          <a:xfrm>
            <a:off x="1904631" y="4614355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1980833" y="4990522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433504" y="3637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MH_Entry_1"/>
          <p:cNvSpPr/>
          <p:nvPr>
            <p:custDataLst>
              <p:tags r:id="rId4"/>
            </p:custDataLst>
          </p:nvPr>
        </p:nvSpPr>
        <p:spPr>
          <a:xfrm>
            <a:off x="6933831" y="3613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7010033" y="3990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33504" y="4651468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MH_Entry_1"/>
          <p:cNvSpPr/>
          <p:nvPr>
            <p:custDataLst>
              <p:tags r:id="rId5"/>
            </p:custDataLst>
          </p:nvPr>
        </p:nvSpPr>
        <p:spPr>
          <a:xfrm>
            <a:off x="6933831" y="4627802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7010033" y="5003969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1904631" y="4187473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5519271" y="4151474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1904631" y="5201219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5519271" y="5165220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3" name="直接连接符 22"/>
          <p:cNvCxnSpPr/>
          <p:nvPr/>
        </p:nvCxnSpPr>
        <p:spPr>
          <a:xfrm flipH="1">
            <a:off x="6933831" y="4203789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10548471" y="4167790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5" name="直接连接符 24"/>
          <p:cNvCxnSpPr/>
          <p:nvPr/>
        </p:nvCxnSpPr>
        <p:spPr>
          <a:xfrm flipH="1">
            <a:off x="6933831" y="5213525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10548471" y="5177526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3797299" y="2038470"/>
            <a:ext cx="4523409" cy="457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图文框 29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/>
      <p:bldP spid="10" grpId="0" animBg="1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  <p:bldP spid="18" grpId="0"/>
      <p:bldP spid="20" grpId="0" animBg="1"/>
      <p:bldP spid="22" grpId="0" animBg="1"/>
      <p:bldP spid="24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917" y="2426534"/>
            <a:ext cx="1873783" cy="187378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42871"/>
            <a:ext cx="12192000" cy="325963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4026755"/>
            <a:ext cx="12192000" cy="4303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146606" y="1837799"/>
            <a:ext cx="1898623" cy="1898623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3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Entry_1"/>
          <p:cNvSpPr/>
          <p:nvPr>
            <p:custDataLst>
              <p:tags r:id="rId1"/>
            </p:custDataLst>
          </p:nvPr>
        </p:nvSpPr>
        <p:spPr>
          <a:xfrm>
            <a:off x="4204782" y="3875890"/>
            <a:ext cx="3778403" cy="7548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32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4342293" y="4440892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4362688" y="4749035"/>
            <a:ext cx="3489484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4362688" y="3928619"/>
            <a:ext cx="3489484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图文框 15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412" y="103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618739" y="79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694941" y="456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8739" y="666920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33379" y="630921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Freeform 5"/>
          <p:cNvSpPr/>
          <p:nvPr/>
        </p:nvSpPr>
        <p:spPr bwMode="auto">
          <a:xfrm>
            <a:off x="6181726" y="4311650"/>
            <a:ext cx="2449513" cy="1562100"/>
          </a:xfrm>
          <a:custGeom>
            <a:avLst/>
            <a:gdLst>
              <a:gd name="T0" fmla="*/ 0 w 1543"/>
              <a:gd name="T1" fmla="*/ 984 h 984"/>
              <a:gd name="T2" fmla="*/ 1543 w 1543"/>
              <a:gd name="T3" fmla="*/ 348 h 984"/>
              <a:gd name="T4" fmla="*/ 1263 w 1543"/>
              <a:gd name="T5" fmla="*/ 0 h 984"/>
              <a:gd name="T6" fmla="*/ 0 w 1543"/>
              <a:gd name="T7" fmla="*/ 521 h 984"/>
              <a:gd name="T8" fmla="*/ 0 w 1543"/>
              <a:gd name="T9" fmla="*/ 984 h 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3" h="984">
                <a:moveTo>
                  <a:pt x="0" y="984"/>
                </a:moveTo>
                <a:lnTo>
                  <a:pt x="1543" y="348"/>
                </a:lnTo>
                <a:lnTo>
                  <a:pt x="1263" y="0"/>
                </a:lnTo>
                <a:lnTo>
                  <a:pt x="0" y="521"/>
                </a:lnTo>
                <a:lnTo>
                  <a:pt x="0" y="984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6"/>
          <p:cNvSpPr/>
          <p:nvPr/>
        </p:nvSpPr>
        <p:spPr bwMode="auto">
          <a:xfrm>
            <a:off x="3727451" y="4311650"/>
            <a:ext cx="2454275" cy="1562100"/>
          </a:xfrm>
          <a:custGeom>
            <a:avLst/>
            <a:gdLst>
              <a:gd name="T0" fmla="*/ 1546 w 1546"/>
              <a:gd name="T1" fmla="*/ 521 h 984"/>
              <a:gd name="T2" fmla="*/ 280 w 1546"/>
              <a:gd name="T3" fmla="*/ 0 h 984"/>
              <a:gd name="T4" fmla="*/ 0 w 1546"/>
              <a:gd name="T5" fmla="*/ 348 h 984"/>
              <a:gd name="T6" fmla="*/ 1546 w 1546"/>
              <a:gd name="T7" fmla="*/ 984 h 984"/>
              <a:gd name="T8" fmla="*/ 1546 w 1546"/>
              <a:gd name="T9" fmla="*/ 521 h 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6" h="984">
                <a:moveTo>
                  <a:pt x="1546" y="521"/>
                </a:moveTo>
                <a:lnTo>
                  <a:pt x="280" y="0"/>
                </a:lnTo>
                <a:lnTo>
                  <a:pt x="0" y="348"/>
                </a:lnTo>
                <a:lnTo>
                  <a:pt x="1546" y="984"/>
                </a:lnTo>
                <a:lnTo>
                  <a:pt x="1546" y="52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12" name="Freeform 7"/>
          <p:cNvSpPr/>
          <p:nvPr/>
        </p:nvSpPr>
        <p:spPr bwMode="auto">
          <a:xfrm>
            <a:off x="3727451" y="4311650"/>
            <a:ext cx="2454275" cy="1562100"/>
          </a:xfrm>
          <a:custGeom>
            <a:avLst/>
            <a:gdLst>
              <a:gd name="T0" fmla="*/ 1546 w 1546"/>
              <a:gd name="T1" fmla="*/ 521 h 984"/>
              <a:gd name="T2" fmla="*/ 280 w 1546"/>
              <a:gd name="T3" fmla="*/ 0 h 984"/>
              <a:gd name="T4" fmla="*/ 0 w 1546"/>
              <a:gd name="T5" fmla="*/ 348 h 984"/>
              <a:gd name="T6" fmla="*/ 1546 w 1546"/>
              <a:gd name="T7" fmla="*/ 984 h 984"/>
              <a:gd name="T8" fmla="*/ 1546 w 1546"/>
              <a:gd name="T9" fmla="*/ 521 h 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6" h="984">
                <a:moveTo>
                  <a:pt x="1546" y="521"/>
                </a:moveTo>
                <a:lnTo>
                  <a:pt x="280" y="0"/>
                </a:lnTo>
                <a:lnTo>
                  <a:pt x="0" y="348"/>
                </a:lnTo>
                <a:lnTo>
                  <a:pt x="1546" y="984"/>
                </a:lnTo>
                <a:lnTo>
                  <a:pt x="1546" y="521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8"/>
          <p:cNvSpPr/>
          <p:nvPr/>
        </p:nvSpPr>
        <p:spPr bwMode="auto">
          <a:xfrm>
            <a:off x="6181726" y="3735388"/>
            <a:ext cx="2005013" cy="1403350"/>
          </a:xfrm>
          <a:custGeom>
            <a:avLst/>
            <a:gdLst>
              <a:gd name="T0" fmla="*/ 0 w 1263"/>
              <a:gd name="T1" fmla="*/ 401 h 884"/>
              <a:gd name="T2" fmla="*/ 0 w 1263"/>
              <a:gd name="T3" fmla="*/ 884 h 884"/>
              <a:gd name="T4" fmla="*/ 1263 w 1263"/>
              <a:gd name="T5" fmla="*/ 363 h 884"/>
              <a:gd name="T6" fmla="*/ 969 w 1263"/>
              <a:gd name="T7" fmla="*/ 0 h 884"/>
              <a:gd name="T8" fmla="*/ 0 w 1263"/>
              <a:gd name="T9" fmla="*/ 401 h 884"/>
              <a:gd name="T10" fmla="*/ 0 w 1263"/>
              <a:gd name="T11" fmla="*/ 401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63" h="884">
                <a:moveTo>
                  <a:pt x="0" y="401"/>
                </a:moveTo>
                <a:lnTo>
                  <a:pt x="0" y="884"/>
                </a:lnTo>
                <a:lnTo>
                  <a:pt x="1263" y="363"/>
                </a:lnTo>
                <a:lnTo>
                  <a:pt x="969" y="0"/>
                </a:lnTo>
                <a:lnTo>
                  <a:pt x="0" y="401"/>
                </a:lnTo>
                <a:lnTo>
                  <a:pt x="0" y="40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9"/>
          <p:cNvSpPr/>
          <p:nvPr/>
        </p:nvSpPr>
        <p:spPr bwMode="auto">
          <a:xfrm>
            <a:off x="4171951" y="3735388"/>
            <a:ext cx="2009775" cy="1403350"/>
          </a:xfrm>
          <a:custGeom>
            <a:avLst/>
            <a:gdLst>
              <a:gd name="T0" fmla="*/ 1266 w 1266"/>
              <a:gd name="T1" fmla="*/ 401 h 884"/>
              <a:gd name="T2" fmla="*/ 294 w 1266"/>
              <a:gd name="T3" fmla="*/ 0 h 884"/>
              <a:gd name="T4" fmla="*/ 0 w 1266"/>
              <a:gd name="T5" fmla="*/ 363 h 884"/>
              <a:gd name="T6" fmla="*/ 1266 w 1266"/>
              <a:gd name="T7" fmla="*/ 884 h 884"/>
              <a:gd name="T8" fmla="*/ 1266 w 1266"/>
              <a:gd name="T9" fmla="*/ 401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6" h="884">
                <a:moveTo>
                  <a:pt x="1266" y="401"/>
                </a:moveTo>
                <a:lnTo>
                  <a:pt x="294" y="0"/>
                </a:lnTo>
                <a:lnTo>
                  <a:pt x="0" y="363"/>
                </a:lnTo>
                <a:lnTo>
                  <a:pt x="1266" y="884"/>
                </a:lnTo>
                <a:lnTo>
                  <a:pt x="1266" y="4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0"/>
          <p:cNvSpPr/>
          <p:nvPr/>
        </p:nvSpPr>
        <p:spPr bwMode="auto">
          <a:xfrm>
            <a:off x="4171951" y="3735388"/>
            <a:ext cx="2009775" cy="1403350"/>
          </a:xfrm>
          <a:custGeom>
            <a:avLst/>
            <a:gdLst>
              <a:gd name="T0" fmla="*/ 1266 w 1266"/>
              <a:gd name="T1" fmla="*/ 401 h 884"/>
              <a:gd name="T2" fmla="*/ 294 w 1266"/>
              <a:gd name="T3" fmla="*/ 0 h 884"/>
              <a:gd name="T4" fmla="*/ 0 w 1266"/>
              <a:gd name="T5" fmla="*/ 363 h 884"/>
              <a:gd name="T6" fmla="*/ 1266 w 1266"/>
              <a:gd name="T7" fmla="*/ 884 h 884"/>
              <a:gd name="T8" fmla="*/ 1266 w 1266"/>
              <a:gd name="T9" fmla="*/ 401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6" h="884">
                <a:moveTo>
                  <a:pt x="1266" y="401"/>
                </a:moveTo>
                <a:lnTo>
                  <a:pt x="294" y="0"/>
                </a:lnTo>
                <a:lnTo>
                  <a:pt x="0" y="363"/>
                </a:lnTo>
                <a:lnTo>
                  <a:pt x="1266" y="884"/>
                </a:lnTo>
                <a:lnTo>
                  <a:pt x="1266" y="401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1"/>
          <p:cNvSpPr/>
          <p:nvPr/>
        </p:nvSpPr>
        <p:spPr bwMode="auto">
          <a:xfrm>
            <a:off x="6181726" y="3098800"/>
            <a:ext cx="1538288" cy="1273175"/>
          </a:xfrm>
          <a:custGeom>
            <a:avLst/>
            <a:gdLst>
              <a:gd name="T0" fmla="*/ 0 w 969"/>
              <a:gd name="T1" fmla="*/ 267 h 802"/>
              <a:gd name="T2" fmla="*/ 0 w 969"/>
              <a:gd name="T3" fmla="*/ 802 h 802"/>
              <a:gd name="T4" fmla="*/ 0 w 969"/>
              <a:gd name="T5" fmla="*/ 802 h 802"/>
              <a:gd name="T6" fmla="*/ 969 w 969"/>
              <a:gd name="T7" fmla="*/ 401 h 802"/>
              <a:gd name="T8" fmla="*/ 646 w 969"/>
              <a:gd name="T9" fmla="*/ 0 h 802"/>
              <a:gd name="T10" fmla="*/ 0 w 969"/>
              <a:gd name="T11" fmla="*/ 267 h 802"/>
              <a:gd name="T12" fmla="*/ 0 w 969"/>
              <a:gd name="T13" fmla="*/ 267 h 8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69" h="802">
                <a:moveTo>
                  <a:pt x="0" y="267"/>
                </a:moveTo>
                <a:lnTo>
                  <a:pt x="0" y="802"/>
                </a:lnTo>
                <a:lnTo>
                  <a:pt x="0" y="802"/>
                </a:lnTo>
                <a:lnTo>
                  <a:pt x="969" y="401"/>
                </a:lnTo>
                <a:lnTo>
                  <a:pt x="646" y="0"/>
                </a:lnTo>
                <a:lnTo>
                  <a:pt x="0" y="267"/>
                </a:lnTo>
                <a:lnTo>
                  <a:pt x="0" y="267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2"/>
          <p:cNvSpPr/>
          <p:nvPr/>
        </p:nvSpPr>
        <p:spPr bwMode="auto">
          <a:xfrm>
            <a:off x="4638676" y="3098800"/>
            <a:ext cx="1543050" cy="1273175"/>
          </a:xfrm>
          <a:custGeom>
            <a:avLst/>
            <a:gdLst>
              <a:gd name="T0" fmla="*/ 972 w 972"/>
              <a:gd name="T1" fmla="*/ 267 h 802"/>
              <a:gd name="T2" fmla="*/ 323 w 972"/>
              <a:gd name="T3" fmla="*/ 0 h 802"/>
              <a:gd name="T4" fmla="*/ 0 w 972"/>
              <a:gd name="T5" fmla="*/ 401 h 802"/>
              <a:gd name="T6" fmla="*/ 972 w 972"/>
              <a:gd name="T7" fmla="*/ 802 h 802"/>
              <a:gd name="T8" fmla="*/ 972 w 972"/>
              <a:gd name="T9" fmla="*/ 267 h 8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2" h="802">
                <a:moveTo>
                  <a:pt x="972" y="267"/>
                </a:moveTo>
                <a:lnTo>
                  <a:pt x="323" y="0"/>
                </a:lnTo>
                <a:lnTo>
                  <a:pt x="0" y="401"/>
                </a:lnTo>
                <a:lnTo>
                  <a:pt x="972" y="802"/>
                </a:lnTo>
                <a:lnTo>
                  <a:pt x="972" y="26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13"/>
          <p:cNvSpPr/>
          <p:nvPr/>
        </p:nvSpPr>
        <p:spPr bwMode="auto">
          <a:xfrm>
            <a:off x="4638676" y="3098800"/>
            <a:ext cx="1543050" cy="1273175"/>
          </a:xfrm>
          <a:custGeom>
            <a:avLst/>
            <a:gdLst>
              <a:gd name="T0" fmla="*/ 972 w 972"/>
              <a:gd name="T1" fmla="*/ 267 h 802"/>
              <a:gd name="T2" fmla="*/ 323 w 972"/>
              <a:gd name="T3" fmla="*/ 0 h 802"/>
              <a:gd name="T4" fmla="*/ 0 w 972"/>
              <a:gd name="T5" fmla="*/ 401 h 802"/>
              <a:gd name="T6" fmla="*/ 972 w 972"/>
              <a:gd name="T7" fmla="*/ 802 h 802"/>
              <a:gd name="T8" fmla="*/ 972 w 972"/>
              <a:gd name="T9" fmla="*/ 267 h 8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2" h="802">
                <a:moveTo>
                  <a:pt x="972" y="267"/>
                </a:moveTo>
                <a:lnTo>
                  <a:pt x="323" y="0"/>
                </a:lnTo>
                <a:lnTo>
                  <a:pt x="0" y="401"/>
                </a:lnTo>
                <a:lnTo>
                  <a:pt x="972" y="802"/>
                </a:lnTo>
                <a:lnTo>
                  <a:pt x="972" y="26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14"/>
          <p:cNvSpPr/>
          <p:nvPr/>
        </p:nvSpPr>
        <p:spPr bwMode="auto">
          <a:xfrm>
            <a:off x="5151438" y="1825625"/>
            <a:ext cx="1030288" cy="1697038"/>
          </a:xfrm>
          <a:custGeom>
            <a:avLst/>
            <a:gdLst>
              <a:gd name="T0" fmla="*/ 649 w 649"/>
              <a:gd name="T1" fmla="*/ 0 h 1069"/>
              <a:gd name="T2" fmla="*/ 0 w 649"/>
              <a:gd name="T3" fmla="*/ 802 h 1069"/>
              <a:gd name="T4" fmla="*/ 649 w 649"/>
              <a:gd name="T5" fmla="*/ 1069 h 1069"/>
              <a:gd name="T6" fmla="*/ 649 w 649"/>
              <a:gd name="T7" fmla="*/ 0 h 10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49" h="1069">
                <a:moveTo>
                  <a:pt x="649" y="0"/>
                </a:moveTo>
                <a:lnTo>
                  <a:pt x="0" y="802"/>
                </a:lnTo>
                <a:lnTo>
                  <a:pt x="649" y="1069"/>
                </a:lnTo>
                <a:lnTo>
                  <a:pt x="64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15"/>
          <p:cNvSpPr/>
          <p:nvPr/>
        </p:nvSpPr>
        <p:spPr bwMode="auto">
          <a:xfrm>
            <a:off x="5151438" y="1825625"/>
            <a:ext cx="1030288" cy="1697038"/>
          </a:xfrm>
          <a:custGeom>
            <a:avLst/>
            <a:gdLst>
              <a:gd name="T0" fmla="*/ 649 w 649"/>
              <a:gd name="T1" fmla="*/ 0 h 1069"/>
              <a:gd name="T2" fmla="*/ 0 w 649"/>
              <a:gd name="T3" fmla="*/ 802 h 1069"/>
              <a:gd name="T4" fmla="*/ 649 w 649"/>
              <a:gd name="T5" fmla="*/ 1069 h 1069"/>
              <a:gd name="T6" fmla="*/ 649 w 649"/>
              <a:gd name="T7" fmla="*/ 0 h 10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49" h="1069">
                <a:moveTo>
                  <a:pt x="649" y="0"/>
                </a:moveTo>
                <a:lnTo>
                  <a:pt x="0" y="802"/>
                </a:lnTo>
                <a:lnTo>
                  <a:pt x="649" y="1069"/>
                </a:lnTo>
                <a:lnTo>
                  <a:pt x="64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16"/>
          <p:cNvSpPr/>
          <p:nvPr/>
        </p:nvSpPr>
        <p:spPr bwMode="auto">
          <a:xfrm>
            <a:off x="6181726" y="1825625"/>
            <a:ext cx="1025525" cy="1697038"/>
          </a:xfrm>
          <a:custGeom>
            <a:avLst/>
            <a:gdLst>
              <a:gd name="T0" fmla="*/ 0 w 646"/>
              <a:gd name="T1" fmla="*/ 1069 h 1069"/>
              <a:gd name="T2" fmla="*/ 646 w 646"/>
              <a:gd name="T3" fmla="*/ 802 h 1069"/>
              <a:gd name="T4" fmla="*/ 0 w 646"/>
              <a:gd name="T5" fmla="*/ 0 h 1069"/>
              <a:gd name="T6" fmla="*/ 0 w 646"/>
              <a:gd name="T7" fmla="*/ 1069 h 1069"/>
              <a:gd name="T8" fmla="*/ 0 w 646"/>
              <a:gd name="T9" fmla="*/ 1069 h 10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6" h="1069">
                <a:moveTo>
                  <a:pt x="0" y="1069"/>
                </a:moveTo>
                <a:lnTo>
                  <a:pt x="646" y="802"/>
                </a:lnTo>
                <a:lnTo>
                  <a:pt x="0" y="0"/>
                </a:lnTo>
                <a:lnTo>
                  <a:pt x="0" y="1069"/>
                </a:lnTo>
                <a:lnTo>
                  <a:pt x="0" y="106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17"/>
          <p:cNvSpPr/>
          <p:nvPr/>
        </p:nvSpPr>
        <p:spPr bwMode="auto">
          <a:xfrm>
            <a:off x="6181726" y="1825625"/>
            <a:ext cx="1025525" cy="1697038"/>
          </a:xfrm>
          <a:custGeom>
            <a:avLst/>
            <a:gdLst>
              <a:gd name="T0" fmla="*/ 0 w 646"/>
              <a:gd name="T1" fmla="*/ 1069 h 1069"/>
              <a:gd name="T2" fmla="*/ 646 w 646"/>
              <a:gd name="T3" fmla="*/ 802 h 1069"/>
              <a:gd name="T4" fmla="*/ 0 w 646"/>
              <a:gd name="T5" fmla="*/ 0 h 1069"/>
              <a:gd name="T6" fmla="*/ 0 w 646"/>
              <a:gd name="T7" fmla="*/ 1069 h 1069"/>
              <a:gd name="T8" fmla="*/ 0 w 646"/>
              <a:gd name="T9" fmla="*/ 1069 h 10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6" h="1069">
                <a:moveTo>
                  <a:pt x="0" y="1069"/>
                </a:moveTo>
                <a:lnTo>
                  <a:pt x="646" y="802"/>
                </a:lnTo>
                <a:lnTo>
                  <a:pt x="0" y="0"/>
                </a:lnTo>
                <a:lnTo>
                  <a:pt x="0" y="1069"/>
                </a:lnTo>
                <a:lnTo>
                  <a:pt x="0" y="1069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18"/>
          <p:cNvSpPr/>
          <p:nvPr/>
        </p:nvSpPr>
        <p:spPr bwMode="auto">
          <a:xfrm>
            <a:off x="3727451" y="1825625"/>
            <a:ext cx="2454275" cy="3038475"/>
          </a:xfrm>
          <a:custGeom>
            <a:avLst/>
            <a:gdLst>
              <a:gd name="T0" fmla="*/ 1546 w 1546"/>
              <a:gd name="T1" fmla="*/ 0 h 1914"/>
              <a:gd name="T2" fmla="*/ 897 w 1546"/>
              <a:gd name="T3" fmla="*/ 802 h 1914"/>
              <a:gd name="T4" fmla="*/ 574 w 1546"/>
              <a:gd name="T5" fmla="*/ 1203 h 1914"/>
              <a:gd name="T6" fmla="*/ 280 w 1546"/>
              <a:gd name="T7" fmla="*/ 1566 h 1914"/>
              <a:gd name="T8" fmla="*/ 0 w 1546"/>
              <a:gd name="T9" fmla="*/ 1914 h 1914"/>
              <a:gd name="T10" fmla="*/ 0 w 1546"/>
              <a:gd name="T11" fmla="*/ 1914 h 1914"/>
              <a:gd name="T12" fmla="*/ 280 w 1546"/>
              <a:gd name="T13" fmla="*/ 1566 h 1914"/>
              <a:gd name="T14" fmla="*/ 579 w 1546"/>
              <a:gd name="T15" fmla="*/ 1689 h 1914"/>
              <a:gd name="T16" fmla="*/ 280 w 1546"/>
              <a:gd name="T17" fmla="*/ 1566 h 1914"/>
              <a:gd name="T18" fmla="*/ 574 w 1546"/>
              <a:gd name="T19" fmla="*/ 1203 h 1914"/>
              <a:gd name="T20" fmla="*/ 804 w 1546"/>
              <a:gd name="T21" fmla="*/ 1299 h 1914"/>
              <a:gd name="T22" fmla="*/ 574 w 1546"/>
              <a:gd name="T23" fmla="*/ 1203 h 1914"/>
              <a:gd name="T24" fmla="*/ 897 w 1546"/>
              <a:gd name="T25" fmla="*/ 802 h 1914"/>
              <a:gd name="T26" fmla="*/ 1049 w 1546"/>
              <a:gd name="T27" fmla="*/ 866 h 1914"/>
              <a:gd name="T28" fmla="*/ 897 w 1546"/>
              <a:gd name="T29" fmla="*/ 802 h 1914"/>
              <a:gd name="T30" fmla="*/ 1546 w 1546"/>
              <a:gd name="T31" fmla="*/ 0 h 1914"/>
              <a:gd name="T32" fmla="*/ 1546 w 1546"/>
              <a:gd name="T33" fmla="*/ 0 h 1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546" h="1914">
                <a:moveTo>
                  <a:pt x="1546" y="0"/>
                </a:moveTo>
                <a:lnTo>
                  <a:pt x="897" y="802"/>
                </a:lnTo>
                <a:lnTo>
                  <a:pt x="574" y="1203"/>
                </a:lnTo>
                <a:lnTo>
                  <a:pt x="280" y="1566"/>
                </a:lnTo>
                <a:lnTo>
                  <a:pt x="0" y="1914"/>
                </a:lnTo>
                <a:lnTo>
                  <a:pt x="0" y="1914"/>
                </a:lnTo>
                <a:lnTo>
                  <a:pt x="280" y="1566"/>
                </a:lnTo>
                <a:lnTo>
                  <a:pt x="579" y="1689"/>
                </a:lnTo>
                <a:lnTo>
                  <a:pt x="280" y="1566"/>
                </a:lnTo>
                <a:lnTo>
                  <a:pt x="574" y="1203"/>
                </a:lnTo>
                <a:lnTo>
                  <a:pt x="804" y="1299"/>
                </a:lnTo>
                <a:lnTo>
                  <a:pt x="574" y="1203"/>
                </a:lnTo>
                <a:lnTo>
                  <a:pt x="897" y="802"/>
                </a:lnTo>
                <a:lnTo>
                  <a:pt x="1049" y="866"/>
                </a:lnTo>
                <a:lnTo>
                  <a:pt x="897" y="802"/>
                </a:lnTo>
                <a:lnTo>
                  <a:pt x="1546" y="0"/>
                </a:lnTo>
                <a:lnTo>
                  <a:pt x="154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19"/>
          <p:cNvSpPr/>
          <p:nvPr/>
        </p:nvSpPr>
        <p:spPr bwMode="auto">
          <a:xfrm>
            <a:off x="3727451" y="1825625"/>
            <a:ext cx="2454275" cy="3038475"/>
          </a:xfrm>
          <a:custGeom>
            <a:avLst/>
            <a:gdLst>
              <a:gd name="T0" fmla="*/ 1546 w 1546"/>
              <a:gd name="T1" fmla="*/ 0 h 1914"/>
              <a:gd name="T2" fmla="*/ 897 w 1546"/>
              <a:gd name="T3" fmla="*/ 802 h 1914"/>
              <a:gd name="T4" fmla="*/ 574 w 1546"/>
              <a:gd name="T5" fmla="*/ 1203 h 1914"/>
              <a:gd name="T6" fmla="*/ 280 w 1546"/>
              <a:gd name="T7" fmla="*/ 1566 h 1914"/>
              <a:gd name="T8" fmla="*/ 0 w 1546"/>
              <a:gd name="T9" fmla="*/ 1914 h 1914"/>
              <a:gd name="T10" fmla="*/ 0 w 1546"/>
              <a:gd name="T11" fmla="*/ 1914 h 1914"/>
              <a:gd name="T12" fmla="*/ 280 w 1546"/>
              <a:gd name="T13" fmla="*/ 1566 h 1914"/>
              <a:gd name="T14" fmla="*/ 579 w 1546"/>
              <a:gd name="T15" fmla="*/ 1689 h 1914"/>
              <a:gd name="T16" fmla="*/ 280 w 1546"/>
              <a:gd name="T17" fmla="*/ 1566 h 1914"/>
              <a:gd name="T18" fmla="*/ 574 w 1546"/>
              <a:gd name="T19" fmla="*/ 1203 h 1914"/>
              <a:gd name="T20" fmla="*/ 804 w 1546"/>
              <a:gd name="T21" fmla="*/ 1299 h 1914"/>
              <a:gd name="T22" fmla="*/ 574 w 1546"/>
              <a:gd name="T23" fmla="*/ 1203 h 1914"/>
              <a:gd name="T24" fmla="*/ 897 w 1546"/>
              <a:gd name="T25" fmla="*/ 802 h 1914"/>
              <a:gd name="T26" fmla="*/ 1049 w 1546"/>
              <a:gd name="T27" fmla="*/ 866 h 1914"/>
              <a:gd name="T28" fmla="*/ 897 w 1546"/>
              <a:gd name="T29" fmla="*/ 802 h 1914"/>
              <a:gd name="T30" fmla="*/ 1546 w 1546"/>
              <a:gd name="T31" fmla="*/ 0 h 1914"/>
              <a:gd name="T32" fmla="*/ 1546 w 1546"/>
              <a:gd name="T33" fmla="*/ 0 h 1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546" h="1914">
                <a:moveTo>
                  <a:pt x="1546" y="0"/>
                </a:moveTo>
                <a:lnTo>
                  <a:pt x="897" y="802"/>
                </a:lnTo>
                <a:lnTo>
                  <a:pt x="574" y="1203"/>
                </a:lnTo>
                <a:lnTo>
                  <a:pt x="280" y="1566"/>
                </a:lnTo>
                <a:lnTo>
                  <a:pt x="0" y="1914"/>
                </a:lnTo>
                <a:lnTo>
                  <a:pt x="0" y="1914"/>
                </a:lnTo>
                <a:lnTo>
                  <a:pt x="280" y="1566"/>
                </a:lnTo>
                <a:lnTo>
                  <a:pt x="579" y="1689"/>
                </a:lnTo>
                <a:lnTo>
                  <a:pt x="280" y="1566"/>
                </a:lnTo>
                <a:lnTo>
                  <a:pt x="574" y="1203"/>
                </a:lnTo>
                <a:lnTo>
                  <a:pt x="804" y="1299"/>
                </a:lnTo>
                <a:lnTo>
                  <a:pt x="574" y="1203"/>
                </a:lnTo>
                <a:lnTo>
                  <a:pt x="897" y="802"/>
                </a:lnTo>
                <a:lnTo>
                  <a:pt x="1049" y="866"/>
                </a:lnTo>
                <a:lnTo>
                  <a:pt x="897" y="802"/>
                </a:lnTo>
                <a:lnTo>
                  <a:pt x="1546" y="0"/>
                </a:lnTo>
                <a:lnTo>
                  <a:pt x="154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20"/>
          <p:cNvSpPr/>
          <p:nvPr/>
        </p:nvSpPr>
        <p:spPr bwMode="auto">
          <a:xfrm>
            <a:off x="3727451" y="4311650"/>
            <a:ext cx="919163" cy="781050"/>
          </a:xfrm>
          <a:custGeom>
            <a:avLst/>
            <a:gdLst>
              <a:gd name="T0" fmla="*/ 280 w 579"/>
              <a:gd name="T1" fmla="*/ 0 h 492"/>
              <a:gd name="T2" fmla="*/ 0 w 579"/>
              <a:gd name="T3" fmla="*/ 348 h 492"/>
              <a:gd name="T4" fmla="*/ 368 w 579"/>
              <a:gd name="T5" fmla="*/ 492 h 492"/>
              <a:gd name="T6" fmla="*/ 579 w 579"/>
              <a:gd name="T7" fmla="*/ 123 h 492"/>
              <a:gd name="T8" fmla="*/ 280 w 579"/>
              <a:gd name="T9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9" h="492">
                <a:moveTo>
                  <a:pt x="280" y="0"/>
                </a:moveTo>
                <a:lnTo>
                  <a:pt x="0" y="348"/>
                </a:lnTo>
                <a:lnTo>
                  <a:pt x="368" y="492"/>
                </a:lnTo>
                <a:lnTo>
                  <a:pt x="579" y="123"/>
                </a:lnTo>
                <a:lnTo>
                  <a:pt x="28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21"/>
          <p:cNvSpPr/>
          <p:nvPr/>
        </p:nvSpPr>
        <p:spPr bwMode="auto">
          <a:xfrm>
            <a:off x="3727451" y="4311650"/>
            <a:ext cx="919163" cy="781050"/>
          </a:xfrm>
          <a:custGeom>
            <a:avLst/>
            <a:gdLst>
              <a:gd name="T0" fmla="*/ 280 w 579"/>
              <a:gd name="T1" fmla="*/ 0 h 492"/>
              <a:gd name="T2" fmla="*/ 0 w 579"/>
              <a:gd name="T3" fmla="*/ 348 h 492"/>
              <a:gd name="T4" fmla="*/ 368 w 579"/>
              <a:gd name="T5" fmla="*/ 492 h 492"/>
              <a:gd name="T6" fmla="*/ 579 w 579"/>
              <a:gd name="T7" fmla="*/ 123 h 492"/>
              <a:gd name="T8" fmla="*/ 280 w 579"/>
              <a:gd name="T9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9" h="492">
                <a:moveTo>
                  <a:pt x="280" y="0"/>
                </a:moveTo>
                <a:lnTo>
                  <a:pt x="0" y="348"/>
                </a:lnTo>
                <a:lnTo>
                  <a:pt x="368" y="492"/>
                </a:lnTo>
                <a:lnTo>
                  <a:pt x="579" y="123"/>
                </a:lnTo>
                <a:lnTo>
                  <a:pt x="28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22"/>
          <p:cNvSpPr/>
          <p:nvPr/>
        </p:nvSpPr>
        <p:spPr bwMode="auto">
          <a:xfrm>
            <a:off x="4171951" y="3735388"/>
            <a:ext cx="831850" cy="771525"/>
          </a:xfrm>
          <a:custGeom>
            <a:avLst/>
            <a:gdLst>
              <a:gd name="T0" fmla="*/ 294 w 524"/>
              <a:gd name="T1" fmla="*/ 0 h 486"/>
              <a:gd name="T2" fmla="*/ 0 w 524"/>
              <a:gd name="T3" fmla="*/ 363 h 486"/>
              <a:gd name="T4" fmla="*/ 299 w 524"/>
              <a:gd name="T5" fmla="*/ 486 h 486"/>
              <a:gd name="T6" fmla="*/ 524 w 524"/>
              <a:gd name="T7" fmla="*/ 96 h 486"/>
              <a:gd name="T8" fmla="*/ 294 w 524"/>
              <a:gd name="T9" fmla="*/ 0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4" h="486">
                <a:moveTo>
                  <a:pt x="294" y="0"/>
                </a:moveTo>
                <a:lnTo>
                  <a:pt x="0" y="363"/>
                </a:lnTo>
                <a:lnTo>
                  <a:pt x="299" y="486"/>
                </a:lnTo>
                <a:lnTo>
                  <a:pt x="524" y="96"/>
                </a:lnTo>
                <a:lnTo>
                  <a:pt x="294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23"/>
          <p:cNvSpPr/>
          <p:nvPr/>
        </p:nvSpPr>
        <p:spPr bwMode="auto">
          <a:xfrm>
            <a:off x="4171951" y="3735388"/>
            <a:ext cx="831850" cy="771525"/>
          </a:xfrm>
          <a:custGeom>
            <a:avLst/>
            <a:gdLst>
              <a:gd name="T0" fmla="*/ 294 w 524"/>
              <a:gd name="T1" fmla="*/ 0 h 486"/>
              <a:gd name="T2" fmla="*/ 0 w 524"/>
              <a:gd name="T3" fmla="*/ 363 h 486"/>
              <a:gd name="T4" fmla="*/ 299 w 524"/>
              <a:gd name="T5" fmla="*/ 486 h 486"/>
              <a:gd name="T6" fmla="*/ 524 w 524"/>
              <a:gd name="T7" fmla="*/ 96 h 486"/>
              <a:gd name="T8" fmla="*/ 294 w 524"/>
              <a:gd name="T9" fmla="*/ 0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4" h="486">
                <a:moveTo>
                  <a:pt x="294" y="0"/>
                </a:moveTo>
                <a:lnTo>
                  <a:pt x="0" y="363"/>
                </a:lnTo>
                <a:lnTo>
                  <a:pt x="299" y="486"/>
                </a:lnTo>
                <a:lnTo>
                  <a:pt x="524" y="96"/>
                </a:lnTo>
                <a:lnTo>
                  <a:pt x="29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24"/>
          <p:cNvSpPr/>
          <p:nvPr/>
        </p:nvSpPr>
        <p:spPr bwMode="auto">
          <a:xfrm>
            <a:off x="4638676" y="3098800"/>
            <a:ext cx="754063" cy="788988"/>
          </a:xfrm>
          <a:custGeom>
            <a:avLst/>
            <a:gdLst>
              <a:gd name="T0" fmla="*/ 323 w 475"/>
              <a:gd name="T1" fmla="*/ 0 h 497"/>
              <a:gd name="T2" fmla="*/ 0 w 475"/>
              <a:gd name="T3" fmla="*/ 401 h 497"/>
              <a:gd name="T4" fmla="*/ 230 w 475"/>
              <a:gd name="T5" fmla="*/ 497 h 497"/>
              <a:gd name="T6" fmla="*/ 475 w 475"/>
              <a:gd name="T7" fmla="*/ 64 h 497"/>
              <a:gd name="T8" fmla="*/ 323 w 475"/>
              <a:gd name="T9" fmla="*/ 0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5" h="497">
                <a:moveTo>
                  <a:pt x="323" y="0"/>
                </a:moveTo>
                <a:lnTo>
                  <a:pt x="0" y="401"/>
                </a:lnTo>
                <a:lnTo>
                  <a:pt x="230" y="497"/>
                </a:lnTo>
                <a:lnTo>
                  <a:pt x="475" y="64"/>
                </a:lnTo>
                <a:lnTo>
                  <a:pt x="323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25"/>
          <p:cNvSpPr/>
          <p:nvPr/>
        </p:nvSpPr>
        <p:spPr bwMode="auto">
          <a:xfrm>
            <a:off x="4638676" y="3098800"/>
            <a:ext cx="754063" cy="788988"/>
          </a:xfrm>
          <a:custGeom>
            <a:avLst/>
            <a:gdLst>
              <a:gd name="T0" fmla="*/ 323 w 475"/>
              <a:gd name="T1" fmla="*/ 0 h 497"/>
              <a:gd name="T2" fmla="*/ 0 w 475"/>
              <a:gd name="T3" fmla="*/ 401 h 497"/>
              <a:gd name="T4" fmla="*/ 230 w 475"/>
              <a:gd name="T5" fmla="*/ 497 h 497"/>
              <a:gd name="T6" fmla="*/ 475 w 475"/>
              <a:gd name="T7" fmla="*/ 64 h 497"/>
              <a:gd name="T8" fmla="*/ 323 w 475"/>
              <a:gd name="T9" fmla="*/ 0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5" h="497">
                <a:moveTo>
                  <a:pt x="323" y="0"/>
                </a:moveTo>
                <a:lnTo>
                  <a:pt x="0" y="401"/>
                </a:lnTo>
                <a:lnTo>
                  <a:pt x="230" y="497"/>
                </a:lnTo>
                <a:lnTo>
                  <a:pt x="475" y="64"/>
                </a:lnTo>
                <a:lnTo>
                  <a:pt x="32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26"/>
          <p:cNvSpPr/>
          <p:nvPr/>
        </p:nvSpPr>
        <p:spPr bwMode="auto">
          <a:xfrm>
            <a:off x="5151438" y="1825625"/>
            <a:ext cx="1030288" cy="1374775"/>
          </a:xfrm>
          <a:custGeom>
            <a:avLst/>
            <a:gdLst>
              <a:gd name="T0" fmla="*/ 649 w 649"/>
              <a:gd name="T1" fmla="*/ 0 h 866"/>
              <a:gd name="T2" fmla="*/ 0 w 649"/>
              <a:gd name="T3" fmla="*/ 802 h 866"/>
              <a:gd name="T4" fmla="*/ 152 w 649"/>
              <a:gd name="T5" fmla="*/ 866 h 866"/>
              <a:gd name="T6" fmla="*/ 649 w 649"/>
              <a:gd name="T7" fmla="*/ 0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49" h="866">
                <a:moveTo>
                  <a:pt x="649" y="0"/>
                </a:moveTo>
                <a:lnTo>
                  <a:pt x="0" y="802"/>
                </a:lnTo>
                <a:lnTo>
                  <a:pt x="152" y="866"/>
                </a:lnTo>
                <a:lnTo>
                  <a:pt x="649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27"/>
          <p:cNvSpPr/>
          <p:nvPr/>
        </p:nvSpPr>
        <p:spPr bwMode="auto">
          <a:xfrm>
            <a:off x="5151438" y="1825625"/>
            <a:ext cx="1030288" cy="1374775"/>
          </a:xfrm>
          <a:custGeom>
            <a:avLst/>
            <a:gdLst>
              <a:gd name="T0" fmla="*/ 649 w 649"/>
              <a:gd name="T1" fmla="*/ 0 h 866"/>
              <a:gd name="T2" fmla="*/ 0 w 649"/>
              <a:gd name="T3" fmla="*/ 802 h 866"/>
              <a:gd name="T4" fmla="*/ 152 w 649"/>
              <a:gd name="T5" fmla="*/ 866 h 866"/>
              <a:gd name="T6" fmla="*/ 649 w 649"/>
              <a:gd name="T7" fmla="*/ 0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49" h="866">
                <a:moveTo>
                  <a:pt x="649" y="0"/>
                </a:moveTo>
                <a:lnTo>
                  <a:pt x="0" y="802"/>
                </a:lnTo>
                <a:lnTo>
                  <a:pt x="152" y="866"/>
                </a:lnTo>
                <a:lnTo>
                  <a:pt x="64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Freeform 32"/>
          <p:cNvSpPr/>
          <p:nvPr/>
        </p:nvSpPr>
        <p:spPr bwMode="auto">
          <a:xfrm>
            <a:off x="7610476" y="2038350"/>
            <a:ext cx="241300" cy="200025"/>
          </a:xfrm>
          <a:custGeom>
            <a:avLst/>
            <a:gdLst>
              <a:gd name="T0" fmla="*/ 0 w 57"/>
              <a:gd name="T1" fmla="*/ 39 h 47"/>
              <a:gd name="T2" fmla="*/ 8 w 57"/>
              <a:gd name="T3" fmla="*/ 47 h 47"/>
              <a:gd name="T4" fmla="*/ 49 w 57"/>
              <a:gd name="T5" fmla="*/ 47 h 47"/>
              <a:gd name="T6" fmla="*/ 57 w 57"/>
              <a:gd name="T7" fmla="*/ 39 h 47"/>
              <a:gd name="T8" fmla="*/ 57 w 57"/>
              <a:gd name="T9" fmla="*/ 8 h 47"/>
              <a:gd name="T10" fmla="*/ 49 w 57"/>
              <a:gd name="T11" fmla="*/ 0 h 47"/>
              <a:gd name="T12" fmla="*/ 8 w 57"/>
              <a:gd name="T13" fmla="*/ 0 h 47"/>
              <a:gd name="T14" fmla="*/ 0 w 57"/>
              <a:gd name="T15" fmla="*/ 8 h 47"/>
              <a:gd name="T16" fmla="*/ 0 w 57"/>
              <a:gd name="T17" fmla="*/ 39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" h="47">
                <a:moveTo>
                  <a:pt x="0" y="39"/>
                </a:moveTo>
                <a:cubicBezTo>
                  <a:pt x="0" y="43"/>
                  <a:pt x="3" y="47"/>
                  <a:pt x="8" y="47"/>
                </a:cubicBezTo>
                <a:cubicBezTo>
                  <a:pt x="49" y="47"/>
                  <a:pt x="49" y="47"/>
                  <a:pt x="49" y="47"/>
                </a:cubicBezTo>
                <a:cubicBezTo>
                  <a:pt x="53" y="47"/>
                  <a:pt x="57" y="43"/>
                  <a:pt x="57" y="39"/>
                </a:cubicBezTo>
                <a:cubicBezTo>
                  <a:pt x="57" y="8"/>
                  <a:pt x="57" y="8"/>
                  <a:pt x="57" y="8"/>
                </a:cubicBezTo>
                <a:cubicBezTo>
                  <a:pt x="57" y="3"/>
                  <a:pt x="53" y="0"/>
                  <a:pt x="49" y="0"/>
                </a:cubicBez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3"/>
                  <a:pt x="0" y="8"/>
                </a:cubicBezTo>
                <a:lnTo>
                  <a:pt x="0" y="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33"/>
          <p:cNvSpPr/>
          <p:nvPr/>
        </p:nvSpPr>
        <p:spPr bwMode="auto">
          <a:xfrm>
            <a:off x="8839201" y="3390900"/>
            <a:ext cx="241300" cy="200025"/>
          </a:xfrm>
          <a:custGeom>
            <a:avLst/>
            <a:gdLst>
              <a:gd name="T0" fmla="*/ 0 w 57"/>
              <a:gd name="T1" fmla="*/ 39 h 47"/>
              <a:gd name="T2" fmla="*/ 8 w 57"/>
              <a:gd name="T3" fmla="*/ 47 h 47"/>
              <a:gd name="T4" fmla="*/ 49 w 57"/>
              <a:gd name="T5" fmla="*/ 47 h 47"/>
              <a:gd name="T6" fmla="*/ 57 w 57"/>
              <a:gd name="T7" fmla="*/ 39 h 47"/>
              <a:gd name="T8" fmla="*/ 57 w 57"/>
              <a:gd name="T9" fmla="*/ 8 h 47"/>
              <a:gd name="T10" fmla="*/ 49 w 57"/>
              <a:gd name="T11" fmla="*/ 0 h 47"/>
              <a:gd name="T12" fmla="*/ 8 w 57"/>
              <a:gd name="T13" fmla="*/ 0 h 47"/>
              <a:gd name="T14" fmla="*/ 0 w 57"/>
              <a:gd name="T15" fmla="*/ 8 h 47"/>
              <a:gd name="T16" fmla="*/ 0 w 57"/>
              <a:gd name="T17" fmla="*/ 39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" h="47">
                <a:moveTo>
                  <a:pt x="0" y="39"/>
                </a:moveTo>
                <a:cubicBezTo>
                  <a:pt x="0" y="44"/>
                  <a:pt x="3" y="47"/>
                  <a:pt x="8" y="47"/>
                </a:cubicBezTo>
                <a:cubicBezTo>
                  <a:pt x="49" y="47"/>
                  <a:pt x="49" y="47"/>
                  <a:pt x="49" y="47"/>
                </a:cubicBezTo>
                <a:cubicBezTo>
                  <a:pt x="53" y="47"/>
                  <a:pt x="57" y="44"/>
                  <a:pt x="57" y="39"/>
                </a:cubicBezTo>
                <a:cubicBezTo>
                  <a:pt x="57" y="8"/>
                  <a:pt x="57" y="8"/>
                  <a:pt x="57" y="8"/>
                </a:cubicBezTo>
                <a:cubicBezTo>
                  <a:pt x="57" y="4"/>
                  <a:pt x="53" y="0"/>
                  <a:pt x="49" y="0"/>
                </a:cubicBez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4"/>
                  <a:pt x="0" y="8"/>
                </a:cubicBezTo>
                <a:lnTo>
                  <a:pt x="0" y="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34"/>
          <p:cNvSpPr/>
          <p:nvPr/>
        </p:nvSpPr>
        <p:spPr bwMode="auto">
          <a:xfrm>
            <a:off x="3552826" y="2703513"/>
            <a:ext cx="242888" cy="200025"/>
          </a:xfrm>
          <a:custGeom>
            <a:avLst/>
            <a:gdLst>
              <a:gd name="T0" fmla="*/ 0 w 57"/>
              <a:gd name="T1" fmla="*/ 39 h 47"/>
              <a:gd name="T2" fmla="*/ 8 w 57"/>
              <a:gd name="T3" fmla="*/ 47 h 47"/>
              <a:gd name="T4" fmla="*/ 49 w 57"/>
              <a:gd name="T5" fmla="*/ 47 h 47"/>
              <a:gd name="T6" fmla="*/ 57 w 57"/>
              <a:gd name="T7" fmla="*/ 39 h 47"/>
              <a:gd name="T8" fmla="*/ 57 w 57"/>
              <a:gd name="T9" fmla="*/ 8 h 47"/>
              <a:gd name="T10" fmla="*/ 49 w 57"/>
              <a:gd name="T11" fmla="*/ 0 h 47"/>
              <a:gd name="T12" fmla="*/ 8 w 57"/>
              <a:gd name="T13" fmla="*/ 0 h 47"/>
              <a:gd name="T14" fmla="*/ 0 w 57"/>
              <a:gd name="T15" fmla="*/ 8 h 47"/>
              <a:gd name="T16" fmla="*/ 0 w 57"/>
              <a:gd name="T17" fmla="*/ 39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" h="47">
                <a:moveTo>
                  <a:pt x="0" y="39"/>
                </a:moveTo>
                <a:cubicBezTo>
                  <a:pt x="0" y="43"/>
                  <a:pt x="4" y="47"/>
                  <a:pt x="8" y="47"/>
                </a:cubicBezTo>
                <a:cubicBezTo>
                  <a:pt x="49" y="47"/>
                  <a:pt x="49" y="47"/>
                  <a:pt x="49" y="47"/>
                </a:cubicBezTo>
                <a:cubicBezTo>
                  <a:pt x="53" y="47"/>
                  <a:pt x="57" y="43"/>
                  <a:pt x="57" y="39"/>
                </a:cubicBezTo>
                <a:cubicBezTo>
                  <a:pt x="57" y="8"/>
                  <a:pt x="57" y="8"/>
                  <a:pt x="57" y="8"/>
                </a:cubicBezTo>
                <a:cubicBezTo>
                  <a:pt x="57" y="4"/>
                  <a:pt x="53" y="0"/>
                  <a:pt x="49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lnTo>
                  <a:pt x="0" y="3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35"/>
          <p:cNvSpPr/>
          <p:nvPr/>
        </p:nvSpPr>
        <p:spPr bwMode="auto">
          <a:xfrm>
            <a:off x="2867026" y="4473575"/>
            <a:ext cx="241300" cy="198438"/>
          </a:xfrm>
          <a:custGeom>
            <a:avLst/>
            <a:gdLst>
              <a:gd name="T0" fmla="*/ 0 w 57"/>
              <a:gd name="T1" fmla="*/ 39 h 47"/>
              <a:gd name="T2" fmla="*/ 8 w 57"/>
              <a:gd name="T3" fmla="*/ 47 h 47"/>
              <a:gd name="T4" fmla="*/ 49 w 57"/>
              <a:gd name="T5" fmla="*/ 47 h 47"/>
              <a:gd name="T6" fmla="*/ 57 w 57"/>
              <a:gd name="T7" fmla="*/ 39 h 47"/>
              <a:gd name="T8" fmla="*/ 57 w 57"/>
              <a:gd name="T9" fmla="*/ 8 h 47"/>
              <a:gd name="T10" fmla="*/ 49 w 57"/>
              <a:gd name="T11" fmla="*/ 0 h 47"/>
              <a:gd name="T12" fmla="*/ 8 w 57"/>
              <a:gd name="T13" fmla="*/ 0 h 47"/>
              <a:gd name="T14" fmla="*/ 0 w 57"/>
              <a:gd name="T15" fmla="*/ 8 h 47"/>
              <a:gd name="T16" fmla="*/ 0 w 57"/>
              <a:gd name="T17" fmla="*/ 39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" h="47">
                <a:moveTo>
                  <a:pt x="0" y="39"/>
                </a:moveTo>
                <a:cubicBezTo>
                  <a:pt x="0" y="43"/>
                  <a:pt x="4" y="47"/>
                  <a:pt x="8" y="47"/>
                </a:cubicBezTo>
                <a:cubicBezTo>
                  <a:pt x="49" y="47"/>
                  <a:pt x="49" y="47"/>
                  <a:pt x="49" y="47"/>
                </a:cubicBezTo>
                <a:cubicBezTo>
                  <a:pt x="53" y="47"/>
                  <a:pt x="57" y="43"/>
                  <a:pt x="57" y="39"/>
                </a:cubicBezTo>
                <a:cubicBezTo>
                  <a:pt x="57" y="8"/>
                  <a:pt x="57" y="8"/>
                  <a:pt x="57" y="8"/>
                </a:cubicBezTo>
                <a:cubicBezTo>
                  <a:pt x="57" y="4"/>
                  <a:pt x="53" y="0"/>
                  <a:pt x="49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lnTo>
                  <a:pt x="0" y="3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67"/>
          <p:cNvSpPr>
            <a:spLocks noEditPoints="1"/>
          </p:cNvSpPr>
          <p:nvPr/>
        </p:nvSpPr>
        <p:spPr bwMode="auto">
          <a:xfrm>
            <a:off x="3963988" y="2797175"/>
            <a:ext cx="666750" cy="615950"/>
          </a:xfrm>
          <a:custGeom>
            <a:avLst/>
            <a:gdLst>
              <a:gd name="T0" fmla="*/ 420 w 420"/>
              <a:gd name="T1" fmla="*/ 388 h 388"/>
              <a:gd name="T2" fmla="*/ 366 w 420"/>
              <a:gd name="T3" fmla="*/ 388 h 388"/>
              <a:gd name="T4" fmla="*/ 366 w 420"/>
              <a:gd name="T5" fmla="*/ 380 h 388"/>
              <a:gd name="T6" fmla="*/ 420 w 420"/>
              <a:gd name="T7" fmla="*/ 380 h 388"/>
              <a:gd name="T8" fmla="*/ 420 w 420"/>
              <a:gd name="T9" fmla="*/ 388 h 388"/>
              <a:gd name="T10" fmla="*/ 313 w 420"/>
              <a:gd name="T11" fmla="*/ 388 h 388"/>
              <a:gd name="T12" fmla="*/ 260 w 420"/>
              <a:gd name="T13" fmla="*/ 388 h 388"/>
              <a:gd name="T14" fmla="*/ 260 w 420"/>
              <a:gd name="T15" fmla="*/ 380 h 388"/>
              <a:gd name="T16" fmla="*/ 313 w 420"/>
              <a:gd name="T17" fmla="*/ 380 h 388"/>
              <a:gd name="T18" fmla="*/ 313 w 420"/>
              <a:gd name="T19" fmla="*/ 388 h 388"/>
              <a:gd name="T20" fmla="*/ 206 w 420"/>
              <a:gd name="T21" fmla="*/ 388 h 388"/>
              <a:gd name="T22" fmla="*/ 177 w 420"/>
              <a:gd name="T23" fmla="*/ 388 h 388"/>
              <a:gd name="T24" fmla="*/ 177 w 420"/>
              <a:gd name="T25" fmla="*/ 356 h 388"/>
              <a:gd name="T26" fmla="*/ 185 w 420"/>
              <a:gd name="T27" fmla="*/ 356 h 388"/>
              <a:gd name="T28" fmla="*/ 185 w 420"/>
              <a:gd name="T29" fmla="*/ 380 h 388"/>
              <a:gd name="T30" fmla="*/ 206 w 420"/>
              <a:gd name="T31" fmla="*/ 380 h 388"/>
              <a:gd name="T32" fmla="*/ 206 w 420"/>
              <a:gd name="T33" fmla="*/ 388 h 388"/>
              <a:gd name="T34" fmla="*/ 185 w 420"/>
              <a:gd name="T35" fmla="*/ 302 h 388"/>
              <a:gd name="T36" fmla="*/ 177 w 420"/>
              <a:gd name="T37" fmla="*/ 302 h 388"/>
              <a:gd name="T38" fmla="*/ 177 w 420"/>
              <a:gd name="T39" fmla="*/ 249 h 388"/>
              <a:gd name="T40" fmla="*/ 185 w 420"/>
              <a:gd name="T41" fmla="*/ 249 h 388"/>
              <a:gd name="T42" fmla="*/ 185 w 420"/>
              <a:gd name="T43" fmla="*/ 302 h 388"/>
              <a:gd name="T44" fmla="*/ 185 w 420"/>
              <a:gd name="T45" fmla="*/ 195 h 388"/>
              <a:gd name="T46" fmla="*/ 177 w 420"/>
              <a:gd name="T47" fmla="*/ 195 h 388"/>
              <a:gd name="T48" fmla="*/ 177 w 420"/>
              <a:gd name="T49" fmla="*/ 142 h 388"/>
              <a:gd name="T50" fmla="*/ 185 w 420"/>
              <a:gd name="T51" fmla="*/ 142 h 388"/>
              <a:gd name="T52" fmla="*/ 185 w 420"/>
              <a:gd name="T53" fmla="*/ 195 h 388"/>
              <a:gd name="T54" fmla="*/ 185 w 420"/>
              <a:gd name="T55" fmla="*/ 88 h 388"/>
              <a:gd name="T56" fmla="*/ 177 w 420"/>
              <a:gd name="T57" fmla="*/ 88 h 388"/>
              <a:gd name="T58" fmla="*/ 177 w 420"/>
              <a:gd name="T59" fmla="*/ 35 h 388"/>
              <a:gd name="T60" fmla="*/ 185 w 420"/>
              <a:gd name="T61" fmla="*/ 35 h 388"/>
              <a:gd name="T62" fmla="*/ 185 w 420"/>
              <a:gd name="T63" fmla="*/ 88 h 388"/>
              <a:gd name="T64" fmla="*/ 161 w 420"/>
              <a:gd name="T65" fmla="*/ 8 h 388"/>
              <a:gd name="T66" fmla="*/ 107 w 420"/>
              <a:gd name="T67" fmla="*/ 8 h 388"/>
              <a:gd name="T68" fmla="*/ 107 w 420"/>
              <a:gd name="T69" fmla="*/ 0 h 388"/>
              <a:gd name="T70" fmla="*/ 161 w 420"/>
              <a:gd name="T71" fmla="*/ 0 h 388"/>
              <a:gd name="T72" fmla="*/ 161 w 420"/>
              <a:gd name="T73" fmla="*/ 8 h 388"/>
              <a:gd name="T74" fmla="*/ 54 w 420"/>
              <a:gd name="T75" fmla="*/ 8 h 388"/>
              <a:gd name="T76" fmla="*/ 0 w 420"/>
              <a:gd name="T77" fmla="*/ 8 h 388"/>
              <a:gd name="T78" fmla="*/ 0 w 420"/>
              <a:gd name="T79" fmla="*/ 0 h 388"/>
              <a:gd name="T80" fmla="*/ 54 w 420"/>
              <a:gd name="T81" fmla="*/ 0 h 388"/>
              <a:gd name="T82" fmla="*/ 54 w 420"/>
              <a:gd name="T83" fmla="*/ 8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20" h="388">
                <a:moveTo>
                  <a:pt x="420" y="388"/>
                </a:moveTo>
                <a:lnTo>
                  <a:pt x="366" y="388"/>
                </a:lnTo>
                <a:lnTo>
                  <a:pt x="366" y="380"/>
                </a:lnTo>
                <a:lnTo>
                  <a:pt x="420" y="380"/>
                </a:lnTo>
                <a:lnTo>
                  <a:pt x="420" y="388"/>
                </a:lnTo>
                <a:close/>
                <a:moveTo>
                  <a:pt x="313" y="388"/>
                </a:moveTo>
                <a:lnTo>
                  <a:pt x="260" y="388"/>
                </a:lnTo>
                <a:lnTo>
                  <a:pt x="260" y="380"/>
                </a:lnTo>
                <a:lnTo>
                  <a:pt x="313" y="380"/>
                </a:lnTo>
                <a:lnTo>
                  <a:pt x="313" y="388"/>
                </a:lnTo>
                <a:close/>
                <a:moveTo>
                  <a:pt x="206" y="388"/>
                </a:moveTo>
                <a:lnTo>
                  <a:pt x="177" y="388"/>
                </a:lnTo>
                <a:lnTo>
                  <a:pt x="177" y="356"/>
                </a:lnTo>
                <a:lnTo>
                  <a:pt x="185" y="356"/>
                </a:lnTo>
                <a:lnTo>
                  <a:pt x="185" y="380"/>
                </a:lnTo>
                <a:lnTo>
                  <a:pt x="206" y="380"/>
                </a:lnTo>
                <a:lnTo>
                  <a:pt x="206" y="388"/>
                </a:lnTo>
                <a:close/>
                <a:moveTo>
                  <a:pt x="185" y="302"/>
                </a:moveTo>
                <a:lnTo>
                  <a:pt x="177" y="302"/>
                </a:lnTo>
                <a:lnTo>
                  <a:pt x="177" y="249"/>
                </a:lnTo>
                <a:lnTo>
                  <a:pt x="185" y="249"/>
                </a:lnTo>
                <a:lnTo>
                  <a:pt x="185" y="302"/>
                </a:lnTo>
                <a:close/>
                <a:moveTo>
                  <a:pt x="185" y="195"/>
                </a:moveTo>
                <a:lnTo>
                  <a:pt x="177" y="195"/>
                </a:lnTo>
                <a:lnTo>
                  <a:pt x="177" y="142"/>
                </a:lnTo>
                <a:lnTo>
                  <a:pt x="185" y="142"/>
                </a:lnTo>
                <a:lnTo>
                  <a:pt x="185" y="195"/>
                </a:lnTo>
                <a:close/>
                <a:moveTo>
                  <a:pt x="185" y="88"/>
                </a:moveTo>
                <a:lnTo>
                  <a:pt x="177" y="88"/>
                </a:lnTo>
                <a:lnTo>
                  <a:pt x="177" y="35"/>
                </a:lnTo>
                <a:lnTo>
                  <a:pt x="185" y="35"/>
                </a:lnTo>
                <a:lnTo>
                  <a:pt x="185" y="88"/>
                </a:lnTo>
                <a:close/>
                <a:moveTo>
                  <a:pt x="161" y="8"/>
                </a:moveTo>
                <a:lnTo>
                  <a:pt x="107" y="8"/>
                </a:lnTo>
                <a:lnTo>
                  <a:pt x="107" y="0"/>
                </a:lnTo>
                <a:lnTo>
                  <a:pt x="161" y="0"/>
                </a:lnTo>
                <a:lnTo>
                  <a:pt x="161" y="8"/>
                </a:lnTo>
                <a:close/>
                <a:moveTo>
                  <a:pt x="54" y="8"/>
                </a:moveTo>
                <a:lnTo>
                  <a:pt x="0" y="8"/>
                </a:lnTo>
                <a:lnTo>
                  <a:pt x="0" y="0"/>
                </a:lnTo>
                <a:lnTo>
                  <a:pt x="54" y="0"/>
                </a:lnTo>
                <a:lnTo>
                  <a:pt x="54" y="8"/>
                </a:lnTo>
                <a:close/>
              </a:path>
            </a:pathLst>
          </a:custGeom>
          <a:solidFill>
            <a:srgbClr val="93959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68"/>
          <p:cNvSpPr>
            <a:spLocks noEditPoints="1"/>
          </p:cNvSpPr>
          <p:nvPr/>
        </p:nvSpPr>
        <p:spPr bwMode="auto">
          <a:xfrm>
            <a:off x="3227388" y="4567238"/>
            <a:ext cx="423863" cy="12700"/>
          </a:xfrm>
          <a:custGeom>
            <a:avLst/>
            <a:gdLst>
              <a:gd name="T0" fmla="*/ 267 w 267"/>
              <a:gd name="T1" fmla="*/ 8 h 8"/>
              <a:gd name="T2" fmla="*/ 213 w 267"/>
              <a:gd name="T3" fmla="*/ 8 h 8"/>
              <a:gd name="T4" fmla="*/ 213 w 267"/>
              <a:gd name="T5" fmla="*/ 0 h 8"/>
              <a:gd name="T6" fmla="*/ 267 w 267"/>
              <a:gd name="T7" fmla="*/ 0 h 8"/>
              <a:gd name="T8" fmla="*/ 267 w 267"/>
              <a:gd name="T9" fmla="*/ 8 h 8"/>
              <a:gd name="T10" fmla="*/ 160 w 267"/>
              <a:gd name="T11" fmla="*/ 8 h 8"/>
              <a:gd name="T12" fmla="*/ 107 w 267"/>
              <a:gd name="T13" fmla="*/ 8 h 8"/>
              <a:gd name="T14" fmla="*/ 107 w 267"/>
              <a:gd name="T15" fmla="*/ 0 h 8"/>
              <a:gd name="T16" fmla="*/ 160 w 267"/>
              <a:gd name="T17" fmla="*/ 0 h 8"/>
              <a:gd name="T18" fmla="*/ 160 w 267"/>
              <a:gd name="T19" fmla="*/ 8 h 8"/>
              <a:gd name="T20" fmla="*/ 53 w 267"/>
              <a:gd name="T21" fmla="*/ 8 h 8"/>
              <a:gd name="T22" fmla="*/ 0 w 267"/>
              <a:gd name="T23" fmla="*/ 8 h 8"/>
              <a:gd name="T24" fmla="*/ 0 w 267"/>
              <a:gd name="T25" fmla="*/ 0 h 8"/>
              <a:gd name="T26" fmla="*/ 53 w 267"/>
              <a:gd name="T27" fmla="*/ 0 h 8"/>
              <a:gd name="T28" fmla="*/ 53 w 267"/>
              <a:gd name="T2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7" h="8">
                <a:moveTo>
                  <a:pt x="267" y="8"/>
                </a:moveTo>
                <a:lnTo>
                  <a:pt x="213" y="8"/>
                </a:lnTo>
                <a:lnTo>
                  <a:pt x="213" y="0"/>
                </a:lnTo>
                <a:lnTo>
                  <a:pt x="267" y="0"/>
                </a:lnTo>
                <a:lnTo>
                  <a:pt x="267" y="8"/>
                </a:lnTo>
                <a:close/>
                <a:moveTo>
                  <a:pt x="160" y="8"/>
                </a:moveTo>
                <a:lnTo>
                  <a:pt x="107" y="8"/>
                </a:lnTo>
                <a:lnTo>
                  <a:pt x="107" y="0"/>
                </a:lnTo>
                <a:lnTo>
                  <a:pt x="160" y="0"/>
                </a:lnTo>
                <a:lnTo>
                  <a:pt x="160" y="8"/>
                </a:lnTo>
                <a:close/>
                <a:moveTo>
                  <a:pt x="53" y="8"/>
                </a:moveTo>
                <a:lnTo>
                  <a:pt x="0" y="8"/>
                </a:lnTo>
                <a:lnTo>
                  <a:pt x="0" y="0"/>
                </a:lnTo>
                <a:lnTo>
                  <a:pt x="53" y="0"/>
                </a:lnTo>
                <a:lnTo>
                  <a:pt x="53" y="8"/>
                </a:lnTo>
                <a:close/>
              </a:path>
            </a:pathLst>
          </a:custGeom>
          <a:solidFill>
            <a:srgbClr val="93959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69"/>
          <p:cNvSpPr>
            <a:spLocks noEditPoints="1"/>
          </p:cNvSpPr>
          <p:nvPr/>
        </p:nvSpPr>
        <p:spPr bwMode="auto">
          <a:xfrm>
            <a:off x="6991351" y="2132013"/>
            <a:ext cx="533400" cy="393700"/>
          </a:xfrm>
          <a:custGeom>
            <a:avLst/>
            <a:gdLst>
              <a:gd name="T0" fmla="*/ 8 w 336"/>
              <a:gd name="T1" fmla="*/ 248 h 248"/>
              <a:gd name="T2" fmla="*/ 0 w 336"/>
              <a:gd name="T3" fmla="*/ 248 h 248"/>
              <a:gd name="T4" fmla="*/ 0 w 336"/>
              <a:gd name="T5" fmla="*/ 205 h 248"/>
              <a:gd name="T6" fmla="*/ 8 w 336"/>
              <a:gd name="T7" fmla="*/ 205 h 248"/>
              <a:gd name="T8" fmla="*/ 8 w 336"/>
              <a:gd name="T9" fmla="*/ 248 h 248"/>
              <a:gd name="T10" fmla="*/ 8 w 336"/>
              <a:gd name="T11" fmla="*/ 152 h 248"/>
              <a:gd name="T12" fmla="*/ 0 w 336"/>
              <a:gd name="T13" fmla="*/ 152 h 248"/>
              <a:gd name="T14" fmla="*/ 0 w 336"/>
              <a:gd name="T15" fmla="*/ 99 h 248"/>
              <a:gd name="T16" fmla="*/ 8 w 336"/>
              <a:gd name="T17" fmla="*/ 99 h 248"/>
              <a:gd name="T18" fmla="*/ 8 w 336"/>
              <a:gd name="T19" fmla="*/ 152 h 248"/>
              <a:gd name="T20" fmla="*/ 8 w 336"/>
              <a:gd name="T21" fmla="*/ 45 h 248"/>
              <a:gd name="T22" fmla="*/ 0 w 336"/>
              <a:gd name="T23" fmla="*/ 45 h 248"/>
              <a:gd name="T24" fmla="*/ 0 w 336"/>
              <a:gd name="T25" fmla="*/ 0 h 248"/>
              <a:gd name="T26" fmla="*/ 16 w 336"/>
              <a:gd name="T27" fmla="*/ 0 h 248"/>
              <a:gd name="T28" fmla="*/ 16 w 336"/>
              <a:gd name="T29" fmla="*/ 8 h 248"/>
              <a:gd name="T30" fmla="*/ 8 w 336"/>
              <a:gd name="T31" fmla="*/ 8 h 248"/>
              <a:gd name="T32" fmla="*/ 8 w 336"/>
              <a:gd name="T33" fmla="*/ 45 h 248"/>
              <a:gd name="T34" fmla="*/ 336 w 336"/>
              <a:gd name="T35" fmla="*/ 8 h 248"/>
              <a:gd name="T36" fmla="*/ 283 w 336"/>
              <a:gd name="T37" fmla="*/ 8 h 248"/>
              <a:gd name="T38" fmla="*/ 283 w 336"/>
              <a:gd name="T39" fmla="*/ 0 h 248"/>
              <a:gd name="T40" fmla="*/ 336 w 336"/>
              <a:gd name="T41" fmla="*/ 0 h 248"/>
              <a:gd name="T42" fmla="*/ 336 w 336"/>
              <a:gd name="T43" fmla="*/ 8 h 248"/>
              <a:gd name="T44" fmla="*/ 230 w 336"/>
              <a:gd name="T45" fmla="*/ 8 h 248"/>
              <a:gd name="T46" fmla="*/ 176 w 336"/>
              <a:gd name="T47" fmla="*/ 8 h 248"/>
              <a:gd name="T48" fmla="*/ 176 w 336"/>
              <a:gd name="T49" fmla="*/ 0 h 248"/>
              <a:gd name="T50" fmla="*/ 230 w 336"/>
              <a:gd name="T51" fmla="*/ 0 h 248"/>
              <a:gd name="T52" fmla="*/ 230 w 336"/>
              <a:gd name="T53" fmla="*/ 8 h 248"/>
              <a:gd name="T54" fmla="*/ 123 w 336"/>
              <a:gd name="T55" fmla="*/ 8 h 248"/>
              <a:gd name="T56" fmla="*/ 69 w 336"/>
              <a:gd name="T57" fmla="*/ 8 h 248"/>
              <a:gd name="T58" fmla="*/ 69 w 336"/>
              <a:gd name="T59" fmla="*/ 0 h 248"/>
              <a:gd name="T60" fmla="*/ 123 w 336"/>
              <a:gd name="T61" fmla="*/ 0 h 248"/>
              <a:gd name="T62" fmla="*/ 123 w 336"/>
              <a:gd name="T63" fmla="*/ 8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36" h="248">
                <a:moveTo>
                  <a:pt x="8" y="248"/>
                </a:moveTo>
                <a:lnTo>
                  <a:pt x="0" y="248"/>
                </a:lnTo>
                <a:lnTo>
                  <a:pt x="0" y="205"/>
                </a:lnTo>
                <a:lnTo>
                  <a:pt x="8" y="205"/>
                </a:lnTo>
                <a:lnTo>
                  <a:pt x="8" y="248"/>
                </a:lnTo>
                <a:close/>
                <a:moveTo>
                  <a:pt x="8" y="152"/>
                </a:moveTo>
                <a:lnTo>
                  <a:pt x="0" y="152"/>
                </a:lnTo>
                <a:lnTo>
                  <a:pt x="0" y="99"/>
                </a:lnTo>
                <a:lnTo>
                  <a:pt x="8" y="99"/>
                </a:lnTo>
                <a:lnTo>
                  <a:pt x="8" y="152"/>
                </a:lnTo>
                <a:close/>
                <a:moveTo>
                  <a:pt x="8" y="45"/>
                </a:moveTo>
                <a:lnTo>
                  <a:pt x="0" y="45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8" y="8"/>
                </a:lnTo>
                <a:lnTo>
                  <a:pt x="8" y="45"/>
                </a:lnTo>
                <a:close/>
                <a:moveTo>
                  <a:pt x="336" y="8"/>
                </a:moveTo>
                <a:lnTo>
                  <a:pt x="283" y="8"/>
                </a:lnTo>
                <a:lnTo>
                  <a:pt x="283" y="0"/>
                </a:lnTo>
                <a:lnTo>
                  <a:pt x="336" y="0"/>
                </a:lnTo>
                <a:lnTo>
                  <a:pt x="336" y="8"/>
                </a:lnTo>
                <a:close/>
                <a:moveTo>
                  <a:pt x="230" y="8"/>
                </a:moveTo>
                <a:lnTo>
                  <a:pt x="176" y="8"/>
                </a:lnTo>
                <a:lnTo>
                  <a:pt x="176" y="0"/>
                </a:lnTo>
                <a:lnTo>
                  <a:pt x="230" y="0"/>
                </a:lnTo>
                <a:lnTo>
                  <a:pt x="230" y="8"/>
                </a:lnTo>
                <a:close/>
                <a:moveTo>
                  <a:pt x="123" y="8"/>
                </a:moveTo>
                <a:lnTo>
                  <a:pt x="69" y="8"/>
                </a:lnTo>
                <a:lnTo>
                  <a:pt x="69" y="0"/>
                </a:lnTo>
                <a:lnTo>
                  <a:pt x="123" y="0"/>
                </a:lnTo>
                <a:lnTo>
                  <a:pt x="123" y="8"/>
                </a:lnTo>
                <a:close/>
              </a:path>
            </a:pathLst>
          </a:custGeom>
          <a:solidFill>
            <a:srgbClr val="93959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Freeform 70"/>
          <p:cNvSpPr>
            <a:spLocks noEditPoints="1"/>
          </p:cNvSpPr>
          <p:nvPr/>
        </p:nvSpPr>
        <p:spPr bwMode="auto">
          <a:xfrm>
            <a:off x="8105776" y="3484563"/>
            <a:ext cx="614363" cy="484188"/>
          </a:xfrm>
          <a:custGeom>
            <a:avLst/>
            <a:gdLst>
              <a:gd name="T0" fmla="*/ 235 w 387"/>
              <a:gd name="T1" fmla="*/ 305 h 305"/>
              <a:gd name="T2" fmla="*/ 203 w 387"/>
              <a:gd name="T3" fmla="*/ 305 h 305"/>
              <a:gd name="T4" fmla="*/ 203 w 387"/>
              <a:gd name="T5" fmla="*/ 297 h 305"/>
              <a:gd name="T6" fmla="*/ 227 w 387"/>
              <a:gd name="T7" fmla="*/ 297 h 305"/>
              <a:gd name="T8" fmla="*/ 227 w 387"/>
              <a:gd name="T9" fmla="*/ 275 h 305"/>
              <a:gd name="T10" fmla="*/ 235 w 387"/>
              <a:gd name="T11" fmla="*/ 275 h 305"/>
              <a:gd name="T12" fmla="*/ 235 w 387"/>
              <a:gd name="T13" fmla="*/ 305 h 305"/>
              <a:gd name="T14" fmla="*/ 150 w 387"/>
              <a:gd name="T15" fmla="*/ 305 h 305"/>
              <a:gd name="T16" fmla="*/ 96 w 387"/>
              <a:gd name="T17" fmla="*/ 305 h 305"/>
              <a:gd name="T18" fmla="*/ 96 w 387"/>
              <a:gd name="T19" fmla="*/ 297 h 305"/>
              <a:gd name="T20" fmla="*/ 150 w 387"/>
              <a:gd name="T21" fmla="*/ 297 h 305"/>
              <a:gd name="T22" fmla="*/ 150 w 387"/>
              <a:gd name="T23" fmla="*/ 305 h 305"/>
              <a:gd name="T24" fmla="*/ 43 w 387"/>
              <a:gd name="T25" fmla="*/ 305 h 305"/>
              <a:gd name="T26" fmla="*/ 0 w 387"/>
              <a:gd name="T27" fmla="*/ 305 h 305"/>
              <a:gd name="T28" fmla="*/ 0 w 387"/>
              <a:gd name="T29" fmla="*/ 297 h 305"/>
              <a:gd name="T30" fmla="*/ 43 w 387"/>
              <a:gd name="T31" fmla="*/ 297 h 305"/>
              <a:gd name="T32" fmla="*/ 43 w 387"/>
              <a:gd name="T33" fmla="*/ 305 h 305"/>
              <a:gd name="T34" fmla="*/ 235 w 387"/>
              <a:gd name="T35" fmla="*/ 222 h 305"/>
              <a:gd name="T36" fmla="*/ 227 w 387"/>
              <a:gd name="T37" fmla="*/ 222 h 305"/>
              <a:gd name="T38" fmla="*/ 227 w 387"/>
              <a:gd name="T39" fmla="*/ 169 h 305"/>
              <a:gd name="T40" fmla="*/ 235 w 387"/>
              <a:gd name="T41" fmla="*/ 169 h 305"/>
              <a:gd name="T42" fmla="*/ 235 w 387"/>
              <a:gd name="T43" fmla="*/ 222 h 305"/>
              <a:gd name="T44" fmla="*/ 235 w 387"/>
              <a:gd name="T45" fmla="*/ 115 h 305"/>
              <a:gd name="T46" fmla="*/ 227 w 387"/>
              <a:gd name="T47" fmla="*/ 115 h 305"/>
              <a:gd name="T48" fmla="*/ 227 w 387"/>
              <a:gd name="T49" fmla="*/ 62 h 305"/>
              <a:gd name="T50" fmla="*/ 235 w 387"/>
              <a:gd name="T51" fmla="*/ 62 h 305"/>
              <a:gd name="T52" fmla="*/ 235 w 387"/>
              <a:gd name="T53" fmla="*/ 115 h 305"/>
              <a:gd name="T54" fmla="*/ 235 w 387"/>
              <a:gd name="T55" fmla="*/ 8 h 305"/>
              <a:gd name="T56" fmla="*/ 227 w 387"/>
              <a:gd name="T57" fmla="*/ 8 h 305"/>
              <a:gd name="T58" fmla="*/ 227 w 387"/>
              <a:gd name="T59" fmla="*/ 0 h 305"/>
              <a:gd name="T60" fmla="*/ 281 w 387"/>
              <a:gd name="T61" fmla="*/ 0 h 305"/>
              <a:gd name="T62" fmla="*/ 281 w 387"/>
              <a:gd name="T63" fmla="*/ 8 h 305"/>
              <a:gd name="T64" fmla="*/ 235 w 387"/>
              <a:gd name="T65" fmla="*/ 8 h 305"/>
              <a:gd name="T66" fmla="*/ 387 w 387"/>
              <a:gd name="T67" fmla="*/ 8 h 305"/>
              <a:gd name="T68" fmla="*/ 334 w 387"/>
              <a:gd name="T69" fmla="*/ 8 h 305"/>
              <a:gd name="T70" fmla="*/ 334 w 387"/>
              <a:gd name="T71" fmla="*/ 0 h 305"/>
              <a:gd name="T72" fmla="*/ 387 w 387"/>
              <a:gd name="T73" fmla="*/ 0 h 305"/>
              <a:gd name="T74" fmla="*/ 387 w 387"/>
              <a:gd name="T75" fmla="*/ 8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87" h="305">
                <a:moveTo>
                  <a:pt x="235" y="305"/>
                </a:moveTo>
                <a:lnTo>
                  <a:pt x="203" y="305"/>
                </a:lnTo>
                <a:lnTo>
                  <a:pt x="203" y="297"/>
                </a:lnTo>
                <a:lnTo>
                  <a:pt x="227" y="297"/>
                </a:lnTo>
                <a:lnTo>
                  <a:pt x="227" y="275"/>
                </a:lnTo>
                <a:lnTo>
                  <a:pt x="235" y="275"/>
                </a:lnTo>
                <a:lnTo>
                  <a:pt x="235" y="305"/>
                </a:lnTo>
                <a:close/>
                <a:moveTo>
                  <a:pt x="150" y="305"/>
                </a:moveTo>
                <a:lnTo>
                  <a:pt x="96" y="305"/>
                </a:lnTo>
                <a:lnTo>
                  <a:pt x="96" y="297"/>
                </a:lnTo>
                <a:lnTo>
                  <a:pt x="150" y="297"/>
                </a:lnTo>
                <a:lnTo>
                  <a:pt x="150" y="305"/>
                </a:lnTo>
                <a:close/>
                <a:moveTo>
                  <a:pt x="43" y="305"/>
                </a:moveTo>
                <a:lnTo>
                  <a:pt x="0" y="305"/>
                </a:lnTo>
                <a:lnTo>
                  <a:pt x="0" y="297"/>
                </a:lnTo>
                <a:lnTo>
                  <a:pt x="43" y="297"/>
                </a:lnTo>
                <a:lnTo>
                  <a:pt x="43" y="305"/>
                </a:lnTo>
                <a:close/>
                <a:moveTo>
                  <a:pt x="235" y="222"/>
                </a:moveTo>
                <a:lnTo>
                  <a:pt x="227" y="222"/>
                </a:lnTo>
                <a:lnTo>
                  <a:pt x="227" y="169"/>
                </a:lnTo>
                <a:lnTo>
                  <a:pt x="235" y="169"/>
                </a:lnTo>
                <a:lnTo>
                  <a:pt x="235" y="222"/>
                </a:lnTo>
                <a:close/>
                <a:moveTo>
                  <a:pt x="235" y="115"/>
                </a:moveTo>
                <a:lnTo>
                  <a:pt x="227" y="115"/>
                </a:lnTo>
                <a:lnTo>
                  <a:pt x="227" y="62"/>
                </a:lnTo>
                <a:lnTo>
                  <a:pt x="235" y="62"/>
                </a:lnTo>
                <a:lnTo>
                  <a:pt x="235" y="115"/>
                </a:lnTo>
                <a:close/>
                <a:moveTo>
                  <a:pt x="235" y="8"/>
                </a:moveTo>
                <a:lnTo>
                  <a:pt x="227" y="8"/>
                </a:lnTo>
                <a:lnTo>
                  <a:pt x="227" y="0"/>
                </a:lnTo>
                <a:lnTo>
                  <a:pt x="281" y="0"/>
                </a:lnTo>
                <a:lnTo>
                  <a:pt x="281" y="8"/>
                </a:lnTo>
                <a:lnTo>
                  <a:pt x="235" y="8"/>
                </a:lnTo>
                <a:close/>
                <a:moveTo>
                  <a:pt x="387" y="8"/>
                </a:moveTo>
                <a:lnTo>
                  <a:pt x="334" y="8"/>
                </a:lnTo>
                <a:lnTo>
                  <a:pt x="334" y="0"/>
                </a:lnTo>
                <a:lnTo>
                  <a:pt x="387" y="0"/>
                </a:lnTo>
                <a:lnTo>
                  <a:pt x="387" y="8"/>
                </a:lnTo>
                <a:close/>
              </a:path>
            </a:pathLst>
          </a:custGeom>
          <a:solidFill>
            <a:srgbClr val="93959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878793" y="3017330"/>
            <a:ext cx="2909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1547759" y="2586137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4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9062616" y="3604921"/>
            <a:ext cx="2894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9133142" y="3228976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821534" y="4784681"/>
            <a:ext cx="2909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840130" y="4335392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3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7524751" y="2294630"/>
            <a:ext cx="2894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7877273" y="1911013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412" y="103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618739" y="79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694941" y="456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8739" y="666920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33379" y="630921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MH_Other_1"/>
          <p:cNvSpPr>
            <a:spLocks noEditPoints="1"/>
          </p:cNvSpPr>
          <p:nvPr/>
        </p:nvSpPr>
        <p:spPr bwMode="auto">
          <a:xfrm>
            <a:off x="5187950" y="2906713"/>
            <a:ext cx="1816100" cy="1816100"/>
          </a:xfrm>
          <a:custGeom>
            <a:avLst/>
            <a:gdLst>
              <a:gd name="T0" fmla="*/ 2147483646 w 211"/>
              <a:gd name="T1" fmla="*/ 2147483646 h 211"/>
              <a:gd name="T2" fmla="*/ 2147483646 w 211"/>
              <a:gd name="T3" fmla="*/ 0 h 211"/>
              <a:gd name="T4" fmla="*/ 2147483646 w 211"/>
              <a:gd name="T5" fmla="*/ 2147483646 h 211"/>
              <a:gd name="T6" fmla="*/ 2147483646 w 211"/>
              <a:gd name="T7" fmla="*/ 2147483646 h 211"/>
              <a:gd name="T8" fmla="*/ 2147483646 w 211"/>
              <a:gd name="T9" fmla="*/ 2147483646 h 211"/>
              <a:gd name="T10" fmla="*/ 2147483646 w 211"/>
              <a:gd name="T11" fmla="*/ 2147483646 h 211"/>
              <a:gd name="T12" fmla="*/ 2147483646 w 211"/>
              <a:gd name="T13" fmla="*/ 2147483646 h 211"/>
              <a:gd name="T14" fmla="*/ 2147483646 w 211"/>
              <a:gd name="T15" fmla="*/ 2147483646 h 211"/>
              <a:gd name="T16" fmla="*/ 0 w 211"/>
              <a:gd name="T17" fmla="*/ 2147483646 h 211"/>
              <a:gd name="T18" fmla="*/ 2147483646 w 211"/>
              <a:gd name="T19" fmla="*/ 2147483646 h 211"/>
              <a:gd name="T20" fmla="*/ 2147483646 w 211"/>
              <a:gd name="T21" fmla="*/ 2147483646 h 211"/>
              <a:gd name="T22" fmla="*/ 2147483646 w 211"/>
              <a:gd name="T23" fmla="*/ 2147483646 h 211"/>
              <a:gd name="T24" fmla="*/ 2147483646 w 211"/>
              <a:gd name="T25" fmla="*/ 2147483646 h 211"/>
              <a:gd name="T26" fmla="*/ 2147483646 w 211"/>
              <a:gd name="T27" fmla="*/ 2147483646 h 211"/>
              <a:gd name="T28" fmla="*/ 2147483646 w 211"/>
              <a:gd name="T29" fmla="*/ 2147483646 h 211"/>
              <a:gd name="T30" fmla="*/ 2147483646 w 211"/>
              <a:gd name="T31" fmla="*/ 2147483646 h 211"/>
              <a:gd name="T32" fmla="*/ 2147483646 w 211"/>
              <a:gd name="T33" fmla="*/ 2147483646 h 211"/>
              <a:gd name="T34" fmla="*/ 2147483646 w 211"/>
              <a:gd name="T35" fmla="*/ 0 h 211"/>
              <a:gd name="T36" fmla="*/ 2147483646 w 211"/>
              <a:gd name="T37" fmla="*/ 2147483646 h 211"/>
              <a:gd name="T38" fmla="*/ 0 w 211"/>
              <a:gd name="T39" fmla="*/ 2147483646 h 211"/>
              <a:gd name="T40" fmla="*/ 2147483646 w 211"/>
              <a:gd name="T41" fmla="*/ 2147483646 h 211"/>
              <a:gd name="T42" fmla="*/ 2147483646 w 211"/>
              <a:gd name="T43" fmla="*/ 2147483646 h 211"/>
              <a:gd name="T44" fmla="*/ 2147483646 w 211"/>
              <a:gd name="T45" fmla="*/ 2147483646 h 211"/>
              <a:gd name="T46" fmla="*/ 2147483646 w 211"/>
              <a:gd name="T47" fmla="*/ 2147483646 h 211"/>
              <a:gd name="T48" fmla="*/ 2147483646 w 211"/>
              <a:gd name="T49" fmla="*/ 2147483646 h 211"/>
              <a:gd name="T50" fmla="*/ 2147483646 w 211"/>
              <a:gd name="T51" fmla="*/ 2147483646 h 211"/>
              <a:gd name="T52" fmla="*/ 2147483646 w 211"/>
              <a:gd name="T53" fmla="*/ 2147483646 h 211"/>
              <a:gd name="T54" fmla="*/ 2147483646 w 211"/>
              <a:gd name="T55" fmla="*/ 2147483646 h 211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1" h="211">
                <a:moveTo>
                  <a:pt x="116" y="10"/>
                </a:moveTo>
                <a:cubicBezTo>
                  <a:pt x="116" y="0"/>
                  <a:pt x="116" y="0"/>
                  <a:pt x="116" y="0"/>
                </a:cubicBezTo>
                <a:cubicBezTo>
                  <a:pt x="139" y="2"/>
                  <a:pt x="163" y="12"/>
                  <a:pt x="181" y="30"/>
                </a:cubicBezTo>
                <a:cubicBezTo>
                  <a:pt x="199" y="48"/>
                  <a:pt x="209" y="72"/>
                  <a:pt x="211" y="95"/>
                </a:cubicBezTo>
                <a:cubicBezTo>
                  <a:pt x="201" y="95"/>
                  <a:pt x="201" y="95"/>
                  <a:pt x="201" y="95"/>
                </a:cubicBezTo>
                <a:cubicBezTo>
                  <a:pt x="199" y="74"/>
                  <a:pt x="190" y="53"/>
                  <a:pt x="174" y="37"/>
                </a:cubicBezTo>
                <a:cubicBezTo>
                  <a:pt x="157" y="21"/>
                  <a:pt x="137" y="12"/>
                  <a:pt x="116" y="10"/>
                </a:cubicBezTo>
                <a:close/>
                <a:moveTo>
                  <a:pt x="1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2" y="139"/>
                  <a:pt x="12" y="162"/>
                  <a:pt x="30" y="180"/>
                </a:cubicBezTo>
                <a:cubicBezTo>
                  <a:pt x="49" y="199"/>
                  <a:pt x="72" y="209"/>
                  <a:pt x="96" y="21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74" y="199"/>
                  <a:pt x="54" y="189"/>
                  <a:pt x="38" y="173"/>
                </a:cubicBezTo>
                <a:cubicBezTo>
                  <a:pt x="21" y="157"/>
                  <a:pt x="12" y="137"/>
                  <a:pt x="10" y="115"/>
                </a:cubicBezTo>
                <a:close/>
                <a:moveTo>
                  <a:pt x="10" y="95"/>
                </a:moveTo>
                <a:cubicBezTo>
                  <a:pt x="12" y="74"/>
                  <a:pt x="21" y="53"/>
                  <a:pt x="38" y="37"/>
                </a:cubicBezTo>
                <a:cubicBezTo>
                  <a:pt x="54" y="21"/>
                  <a:pt x="74" y="12"/>
                  <a:pt x="96" y="1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2"/>
                  <a:pt x="49" y="12"/>
                  <a:pt x="30" y="30"/>
                </a:cubicBezTo>
                <a:cubicBezTo>
                  <a:pt x="12" y="48"/>
                  <a:pt x="2" y="72"/>
                  <a:pt x="0" y="95"/>
                </a:cubicBezTo>
                <a:lnTo>
                  <a:pt x="10" y="95"/>
                </a:lnTo>
                <a:close/>
                <a:moveTo>
                  <a:pt x="201" y="115"/>
                </a:moveTo>
                <a:cubicBezTo>
                  <a:pt x="199" y="137"/>
                  <a:pt x="190" y="157"/>
                  <a:pt x="174" y="173"/>
                </a:cubicBezTo>
                <a:cubicBezTo>
                  <a:pt x="157" y="189"/>
                  <a:pt x="137" y="199"/>
                  <a:pt x="116" y="201"/>
                </a:cubicBezTo>
                <a:cubicBezTo>
                  <a:pt x="116" y="211"/>
                  <a:pt x="116" y="211"/>
                  <a:pt x="116" y="211"/>
                </a:cubicBezTo>
                <a:cubicBezTo>
                  <a:pt x="139" y="209"/>
                  <a:pt x="163" y="199"/>
                  <a:pt x="181" y="180"/>
                </a:cubicBezTo>
                <a:cubicBezTo>
                  <a:pt x="199" y="162"/>
                  <a:pt x="209" y="139"/>
                  <a:pt x="211" y="115"/>
                </a:cubicBezTo>
                <a:lnTo>
                  <a:pt x="201" y="11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MH_Other_2"/>
          <p:cNvSpPr/>
          <p:nvPr/>
        </p:nvSpPr>
        <p:spPr bwMode="auto">
          <a:xfrm>
            <a:off x="4267200" y="1978025"/>
            <a:ext cx="1746250" cy="1746250"/>
          </a:xfrm>
          <a:custGeom>
            <a:avLst/>
            <a:gdLst>
              <a:gd name="T0" fmla="*/ 2147483646 w 203"/>
              <a:gd name="T1" fmla="*/ 2147483646 h 203"/>
              <a:gd name="T2" fmla="*/ 2147483646 w 203"/>
              <a:gd name="T3" fmla="*/ 2147483646 h 203"/>
              <a:gd name="T4" fmla="*/ 2147483646 w 203"/>
              <a:gd name="T5" fmla="*/ 2147483646 h 203"/>
              <a:gd name="T6" fmla="*/ 2147483646 w 203"/>
              <a:gd name="T7" fmla="*/ 0 h 203"/>
              <a:gd name="T8" fmla="*/ 2147483646 w 203"/>
              <a:gd name="T9" fmla="*/ 2147483646 h 203"/>
              <a:gd name="T10" fmla="*/ 2147483646 w 203"/>
              <a:gd name="T11" fmla="*/ 2147483646 h 203"/>
              <a:gd name="T12" fmla="*/ 2147483646 w 203"/>
              <a:gd name="T13" fmla="*/ 2147483646 h 203"/>
              <a:gd name="T14" fmla="*/ 0 w 203"/>
              <a:gd name="T15" fmla="*/ 2147483646 h 203"/>
              <a:gd name="T16" fmla="*/ 2147483646 w 203"/>
              <a:gd name="T17" fmla="*/ 2147483646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3" h="203">
                <a:moveTo>
                  <a:pt x="95" y="203"/>
                </a:moveTo>
                <a:cubicBezTo>
                  <a:pt x="97" y="177"/>
                  <a:pt x="109" y="150"/>
                  <a:pt x="129" y="130"/>
                </a:cubicBezTo>
                <a:cubicBezTo>
                  <a:pt x="150" y="109"/>
                  <a:pt x="176" y="98"/>
                  <a:pt x="203" y="96"/>
                </a:cubicBezTo>
                <a:cubicBezTo>
                  <a:pt x="203" y="0"/>
                  <a:pt x="203" y="0"/>
                  <a:pt x="203" y="0"/>
                </a:cubicBezTo>
                <a:cubicBezTo>
                  <a:pt x="158" y="2"/>
                  <a:pt x="114" y="18"/>
                  <a:pt x="77" y="48"/>
                </a:cubicBezTo>
                <a:cubicBezTo>
                  <a:pt x="40" y="41"/>
                  <a:pt x="40" y="41"/>
                  <a:pt x="40" y="41"/>
                </a:cubicBezTo>
                <a:cubicBezTo>
                  <a:pt x="48" y="78"/>
                  <a:pt x="48" y="78"/>
                  <a:pt x="48" y="78"/>
                </a:cubicBezTo>
                <a:cubicBezTo>
                  <a:pt x="18" y="114"/>
                  <a:pt x="2" y="159"/>
                  <a:pt x="0" y="203"/>
                </a:cubicBezTo>
                <a:lnTo>
                  <a:pt x="95" y="20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MH_Other_3"/>
          <p:cNvSpPr/>
          <p:nvPr/>
        </p:nvSpPr>
        <p:spPr bwMode="auto">
          <a:xfrm>
            <a:off x="4267200" y="3897313"/>
            <a:ext cx="1746250" cy="1746250"/>
          </a:xfrm>
          <a:custGeom>
            <a:avLst/>
            <a:gdLst>
              <a:gd name="T0" fmla="*/ 2147483646 w 203"/>
              <a:gd name="T1" fmla="*/ 2147483646 h 203"/>
              <a:gd name="T2" fmla="*/ 2147483646 w 203"/>
              <a:gd name="T3" fmla="*/ 2147483646 h 203"/>
              <a:gd name="T4" fmla="*/ 2147483646 w 203"/>
              <a:gd name="T5" fmla="*/ 0 h 203"/>
              <a:gd name="T6" fmla="*/ 0 w 203"/>
              <a:gd name="T7" fmla="*/ 0 h 203"/>
              <a:gd name="T8" fmla="*/ 2147483646 w 203"/>
              <a:gd name="T9" fmla="*/ 2147483646 h 203"/>
              <a:gd name="T10" fmla="*/ 2147483646 w 203"/>
              <a:gd name="T11" fmla="*/ 2147483646 h 203"/>
              <a:gd name="T12" fmla="*/ 2147483646 w 203"/>
              <a:gd name="T13" fmla="*/ 2147483646 h 203"/>
              <a:gd name="T14" fmla="*/ 2147483646 w 203"/>
              <a:gd name="T15" fmla="*/ 2147483646 h 203"/>
              <a:gd name="T16" fmla="*/ 2147483646 w 203"/>
              <a:gd name="T17" fmla="*/ 2147483646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3" h="203">
                <a:moveTo>
                  <a:pt x="203" y="108"/>
                </a:moveTo>
                <a:cubicBezTo>
                  <a:pt x="176" y="105"/>
                  <a:pt x="150" y="94"/>
                  <a:pt x="129" y="74"/>
                </a:cubicBezTo>
                <a:cubicBezTo>
                  <a:pt x="109" y="53"/>
                  <a:pt x="98" y="27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45"/>
                  <a:pt x="18" y="89"/>
                  <a:pt x="48" y="126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77" y="155"/>
                  <a:pt x="77" y="155"/>
                  <a:pt x="77" y="155"/>
                </a:cubicBezTo>
                <a:cubicBezTo>
                  <a:pt x="114" y="185"/>
                  <a:pt x="158" y="201"/>
                  <a:pt x="203" y="203"/>
                </a:cubicBezTo>
                <a:lnTo>
                  <a:pt x="203" y="1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MH_Other_4"/>
          <p:cNvSpPr/>
          <p:nvPr/>
        </p:nvSpPr>
        <p:spPr bwMode="auto">
          <a:xfrm>
            <a:off x="6186488" y="1978025"/>
            <a:ext cx="1738312" cy="1746250"/>
          </a:xfrm>
          <a:custGeom>
            <a:avLst/>
            <a:gdLst>
              <a:gd name="T0" fmla="*/ 2147483646 w 202"/>
              <a:gd name="T1" fmla="*/ 2147483646 h 203"/>
              <a:gd name="T2" fmla="*/ 0 w 202"/>
              <a:gd name="T3" fmla="*/ 0 h 203"/>
              <a:gd name="T4" fmla="*/ 0 w 202"/>
              <a:gd name="T5" fmla="*/ 2147483646 h 203"/>
              <a:gd name="T6" fmla="*/ 2147483646 w 202"/>
              <a:gd name="T7" fmla="*/ 2147483646 h 203"/>
              <a:gd name="T8" fmla="*/ 2147483646 w 202"/>
              <a:gd name="T9" fmla="*/ 2147483646 h 203"/>
              <a:gd name="T10" fmla="*/ 2147483646 w 202"/>
              <a:gd name="T11" fmla="*/ 2147483646 h 203"/>
              <a:gd name="T12" fmla="*/ 2147483646 w 202"/>
              <a:gd name="T13" fmla="*/ 2147483646 h 203"/>
              <a:gd name="T14" fmla="*/ 2147483646 w 202"/>
              <a:gd name="T15" fmla="*/ 2147483646 h 203"/>
              <a:gd name="T16" fmla="*/ 2147483646 w 202"/>
              <a:gd name="T17" fmla="*/ 2147483646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2" h="203">
                <a:moveTo>
                  <a:pt x="127" y="50"/>
                </a:moveTo>
                <a:cubicBezTo>
                  <a:pt x="90" y="19"/>
                  <a:pt x="45" y="3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6" y="98"/>
                  <a:pt x="53" y="109"/>
                  <a:pt x="73" y="130"/>
                </a:cubicBezTo>
                <a:cubicBezTo>
                  <a:pt x="94" y="150"/>
                  <a:pt x="105" y="177"/>
                  <a:pt x="107" y="203"/>
                </a:cubicBezTo>
                <a:cubicBezTo>
                  <a:pt x="202" y="203"/>
                  <a:pt x="202" y="203"/>
                  <a:pt x="202" y="203"/>
                </a:cubicBezTo>
                <a:cubicBezTo>
                  <a:pt x="200" y="159"/>
                  <a:pt x="185" y="115"/>
                  <a:pt x="156" y="79"/>
                </a:cubicBezTo>
                <a:cubicBezTo>
                  <a:pt x="163" y="42"/>
                  <a:pt x="163" y="42"/>
                  <a:pt x="163" y="42"/>
                </a:cubicBezTo>
                <a:lnTo>
                  <a:pt x="127" y="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MH_Other_5"/>
          <p:cNvSpPr/>
          <p:nvPr/>
        </p:nvSpPr>
        <p:spPr bwMode="auto">
          <a:xfrm>
            <a:off x="6186488" y="3897313"/>
            <a:ext cx="1738312" cy="1746250"/>
          </a:xfrm>
          <a:custGeom>
            <a:avLst/>
            <a:gdLst>
              <a:gd name="T0" fmla="*/ 2147483646 w 202"/>
              <a:gd name="T1" fmla="*/ 0 h 203"/>
              <a:gd name="T2" fmla="*/ 2147483646 w 202"/>
              <a:gd name="T3" fmla="*/ 2147483646 h 203"/>
              <a:gd name="T4" fmla="*/ 0 w 202"/>
              <a:gd name="T5" fmla="*/ 2147483646 h 203"/>
              <a:gd name="T6" fmla="*/ 0 w 202"/>
              <a:gd name="T7" fmla="*/ 2147483646 h 203"/>
              <a:gd name="T8" fmla="*/ 2147483646 w 202"/>
              <a:gd name="T9" fmla="*/ 2147483646 h 203"/>
              <a:gd name="T10" fmla="*/ 2147483646 w 202"/>
              <a:gd name="T11" fmla="*/ 2147483646 h 203"/>
              <a:gd name="T12" fmla="*/ 2147483646 w 202"/>
              <a:gd name="T13" fmla="*/ 2147483646 h 203"/>
              <a:gd name="T14" fmla="*/ 2147483646 w 202"/>
              <a:gd name="T15" fmla="*/ 0 h 203"/>
              <a:gd name="T16" fmla="*/ 2147483646 w 202"/>
              <a:gd name="T17" fmla="*/ 0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2" h="203">
                <a:moveTo>
                  <a:pt x="107" y="0"/>
                </a:moveTo>
                <a:cubicBezTo>
                  <a:pt x="105" y="27"/>
                  <a:pt x="93" y="53"/>
                  <a:pt x="73" y="74"/>
                </a:cubicBezTo>
                <a:cubicBezTo>
                  <a:pt x="53" y="94"/>
                  <a:pt x="26" y="105"/>
                  <a:pt x="0" y="108"/>
                </a:cubicBezTo>
                <a:cubicBezTo>
                  <a:pt x="0" y="203"/>
                  <a:pt x="0" y="203"/>
                  <a:pt x="0" y="203"/>
                </a:cubicBezTo>
                <a:cubicBezTo>
                  <a:pt x="44" y="201"/>
                  <a:pt x="87" y="186"/>
                  <a:pt x="123" y="157"/>
                </a:cubicBezTo>
                <a:cubicBezTo>
                  <a:pt x="161" y="164"/>
                  <a:pt x="161" y="164"/>
                  <a:pt x="161" y="164"/>
                </a:cubicBezTo>
                <a:cubicBezTo>
                  <a:pt x="153" y="127"/>
                  <a:pt x="153" y="127"/>
                  <a:pt x="153" y="127"/>
                </a:cubicBezTo>
                <a:cubicBezTo>
                  <a:pt x="184" y="90"/>
                  <a:pt x="200" y="46"/>
                  <a:pt x="202" y="0"/>
                </a:cubicBezTo>
                <a:lnTo>
                  <a:pt x="10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MH_SubTitle_1"/>
          <p:cNvSpPr txBox="1">
            <a:spLocks noChangeArrowheads="1"/>
          </p:cNvSpPr>
          <p:nvPr/>
        </p:nvSpPr>
        <p:spPr bwMode="auto">
          <a:xfrm>
            <a:off x="2152650" y="2033588"/>
            <a:ext cx="241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极致简约风潮流所向，通用设计，完美兼容。</a:t>
            </a:r>
          </a:p>
        </p:txBody>
      </p:sp>
      <p:pic>
        <p:nvPicPr>
          <p:cNvPr id="16" name="MH_Other_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0750" y="2559050"/>
            <a:ext cx="8048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MH_Other_7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8788" y="2535238"/>
            <a:ext cx="493712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MH_Other_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552950"/>
            <a:ext cx="712788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MH_Other_9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18325" y="4424363"/>
            <a:ext cx="4333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MH_SubTitle_3"/>
          <p:cNvSpPr txBox="1">
            <a:spLocks noChangeArrowheads="1"/>
          </p:cNvSpPr>
          <p:nvPr/>
        </p:nvSpPr>
        <p:spPr bwMode="auto">
          <a:xfrm>
            <a:off x="2162175" y="4956175"/>
            <a:ext cx="2413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极致简约风潮流所向，通用设计，完美兼容。</a:t>
            </a:r>
          </a:p>
        </p:txBody>
      </p:sp>
      <p:sp>
        <p:nvSpPr>
          <p:cNvPr id="21" name="MH_SubTitle_2"/>
          <p:cNvSpPr txBox="1">
            <a:spLocks noChangeArrowheads="1"/>
          </p:cNvSpPr>
          <p:nvPr/>
        </p:nvSpPr>
        <p:spPr bwMode="auto">
          <a:xfrm>
            <a:off x="7743825" y="2033588"/>
            <a:ext cx="24114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极致简约风潮流所向，通用设计，完美兼容。</a:t>
            </a:r>
          </a:p>
        </p:txBody>
      </p:sp>
      <p:sp>
        <p:nvSpPr>
          <p:cNvPr id="22" name="MH_SubTitle_4"/>
          <p:cNvSpPr txBox="1">
            <a:spLocks noChangeArrowheads="1"/>
          </p:cNvSpPr>
          <p:nvPr/>
        </p:nvSpPr>
        <p:spPr bwMode="auto">
          <a:xfrm>
            <a:off x="7731125" y="4956175"/>
            <a:ext cx="24114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极致简约风潮流所向，通用设计，完美兼容。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15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412" y="103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618739" y="79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694941" y="456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8739" y="666920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33379" y="630921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MH_Other_1"/>
          <p:cNvSpPr/>
          <p:nvPr/>
        </p:nvSpPr>
        <p:spPr>
          <a:xfrm>
            <a:off x="1524000" y="2336800"/>
            <a:ext cx="9144000" cy="296068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MH_Other_2"/>
          <p:cNvSpPr/>
          <p:nvPr/>
        </p:nvSpPr>
        <p:spPr>
          <a:xfrm>
            <a:off x="2679700" y="2336800"/>
            <a:ext cx="488950" cy="7794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SubTitle_1"/>
          <p:cNvSpPr/>
          <p:nvPr/>
        </p:nvSpPr>
        <p:spPr>
          <a:xfrm>
            <a:off x="2057400" y="3116263"/>
            <a:ext cx="1733550" cy="563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MH_Text_1"/>
          <p:cNvSpPr/>
          <p:nvPr/>
        </p:nvSpPr>
        <p:spPr>
          <a:xfrm>
            <a:off x="2057400" y="3787775"/>
            <a:ext cx="173355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极致简约风潮流所向，通用设计，完美兼容。</a:t>
            </a:r>
          </a:p>
        </p:txBody>
      </p:sp>
      <p:sp>
        <p:nvSpPr>
          <p:cNvPr id="14" name="MH_Other_3"/>
          <p:cNvSpPr/>
          <p:nvPr/>
        </p:nvSpPr>
        <p:spPr>
          <a:xfrm>
            <a:off x="4832350" y="2336800"/>
            <a:ext cx="488950" cy="7794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MH_SubTitle_2"/>
          <p:cNvSpPr/>
          <p:nvPr/>
        </p:nvSpPr>
        <p:spPr>
          <a:xfrm>
            <a:off x="4208463" y="3101975"/>
            <a:ext cx="1735137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MH_Text_2"/>
          <p:cNvSpPr/>
          <p:nvPr/>
        </p:nvSpPr>
        <p:spPr>
          <a:xfrm>
            <a:off x="4208463" y="3773488"/>
            <a:ext cx="1735137" cy="152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极致简约风潮流所向，通用设计，完美兼容。</a:t>
            </a:r>
          </a:p>
        </p:txBody>
      </p:sp>
      <p:sp>
        <p:nvSpPr>
          <p:cNvPr id="17" name="MH_Other_4"/>
          <p:cNvSpPr/>
          <p:nvPr/>
        </p:nvSpPr>
        <p:spPr>
          <a:xfrm>
            <a:off x="6997700" y="2336800"/>
            <a:ext cx="488950" cy="779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MH_SubTitle_3"/>
          <p:cNvSpPr/>
          <p:nvPr/>
        </p:nvSpPr>
        <p:spPr>
          <a:xfrm>
            <a:off x="6375400" y="3101975"/>
            <a:ext cx="1735138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MH_Text_3"/>
          <p:cNvSpPr/>
          <p:nvPr/>
        </p:nvSpPr>
        <p:spPr>
          <a:xfrm>
            <a:off x="6375400" y="3773488"/>
            <a:ext cx="1735138" cy="152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极致简约风潮流所向，通用设计，完美兼容。</a:t>
            </a:r>
          </a:p>
        </p:txBody>
      </p:sp>
      <p:sp>
        <p:nvSpPr>
          <p:cNvPr id="20" name="MH_Other_5"/>
          <p:cNvSpPr/>
          <p:nvPr/>
        </p:nvSpPr>
        <p:spPr>
          <a:xfrm>
            <a:off x="9083675" y="2336800"/>
            <a:ext cx="488950" cy="779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4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MH_SubTitle_4"/>
          <p:cNvSpPr/>
          <p:nvPr/>
        </p:nvSpPr>
        <p:spPr>
          <a:xfrm>
            <a:off x="8461375" y="3101975"/>
            <a:ext cx="1735138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MH_Text_4"/>
          <p:cNvSpPr/>
          <p:nvPr/>
        </p:nvSpPr>
        <p:spPr>
          <a:xfrm>
            <a:off x="8461375" y="3773488"/>
            <a:ext cx="1735138" cy="152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10" grpId="0" animBg="1"/>
      <p:bldP spid="11" grpId="0" animBg="1"/>
      <p:bldP spid="12" grpId="0"/>
      <p:bldP spid="13" grpId="0"/>
      <p:bldP spid="14" grpId="0" animBg="1"/>
      <p:bldP spid="15" grpId="0"/>
      <p:bldP spid="16" grpId="0"/>
      <p:bldP spid="17" grpId="0" animBg="1"/>
      <p:bldP spid="18" grpId="0"/>
      <p:bldP spid="19" grpId="0"/>
      <p:bldP spid="20" grpId="0" animBg="1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412" y="103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618739" y="79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694941" y="456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8739" y="666920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33379" y="630921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Rectangle 43"/>
          <p:cNvSpPr>
            <a:spLocks noChangeArrowheads="1"/>
          </p:cNvSpPr>
          <p:nvPr/>
        </p:nvSpPr>
        <p:spPr bwMode="auto">
          <a:xfrm>
            <a:off x="1627188" y="3184525"/>
            <a:ext cx="974725" cy="2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1" name="Rectangle 44"/>
          <p:cNvSpPr>
            <a:spLocks noChangeArrowheads="1"/>
          </p:cNvSpPr>
          <p:nvPr/>
        </p:nvSpPr>
        <p:spPr bwMode="auto">
          <a:xfrm>
            <a:off x="4225925" y="3184525"/>
            <a:ext cx="977900" cy="25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2" name="Rectangle 45"/>
          <p:cNvSpPr>
            <a:spLocks noChangeArrowheads="1"/>
          </p:cNvSpPr>
          <p:nvPr/>
        </p:nvSpPr>
        <p:spPr bwMode="auto">
          <a:xfrm>
            <a:off x="6975475" y="3184525"/>
            <a:ext cx="974725" cy="25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zh-CN" altLang="en-US" sz="1800"/>
          </a:p>
        </p:txBody>
      </p:sp>
      <p:sp>
        <p:nvSpPr>
          <p:cNvPr id="13" name="Rectangle 46"/>
          <p:cNvSpPr>
            <a:spLocks noChangeArrowheads="1"/>
          </p:cNvSpPr>
          <p:nvPr/>
        </p:nvSpPr>
        <p:spPr bwMode="auto">
          <a:xfrm>
            <a:off x="9451975" y="3184525"/>
            <a:ext cx="974725" cy="25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grpSp>
        <p:nvGrpSpPr>
          <p:cNvPr id="14" name="组合 13"/>
          <p:cNvGrpSpPr/>
          <p:nvPr/>
        </p:nvGrpSpPr>
        <p:grpSpPr>
          <a:xfrm>
            <a:off x="1724025" y="3287714"/>
            <a:ext cx="779463" cy="1027113"/>
            <a:chOff x="736600" y="5478463"/>
            <a:chExt cx="779463" cy="102711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5" name="Freeform 47"/>
            <p:cNvSpPr>
              <a:spLocks noEditPoints="1"/>
            </p:cNvSpPr>
            <p:nvPr/>
          </p:nvSpPr>
          <p:spPr bwMode="auto">
            <a:xfrm>
              <a:off x="736600" y="5740401"/>
              <a:ext cx="609600" cy="765175"/>
            </a:xfrm>
            <a:custGeom>
              <a:avLst/>
              <a:gdLst>
                <a:gd name="T0" fmla="*/ 127 w 144"/>
                <a:gd name="T1" fmla="*/ 110 h 180"/>
                <a:gd name="T2" fmla="*/ 143 w 144"/>
                <a:gd name="T3" fmla="*/ 61 h 180"/>
                <a:gd name="T4" fmla="*/ 82 w 144"/>
                <a:gd name="T5" fmla="*/ 0 h 180"/>
                <a:gd name="T6" fmla="*/ 21 w 144"/>
                <a:gd name="T7" fmla="*/ 61 h 180"/>
                <a:gd name="T8" fmla="*/ 20 w 144"/>
                <a:gd name="T9" fmla="*/ 76 h 180"/>
                <a:gd name="T10" fmla="*/ 0 w 144"/>
                <a:gd name="T11" fmla="*/ 112 h 180"/>
                <a:gd name="T12" fmla="*/ 20 w 144"/>
                <a:gd name="T13" fmla="*/ 112 h 180"/>
                <a:gd name="T14" fmla="*/ 20 w 144"/>
                <a:gd name="T15" fmla="*/ 150 h 180"/>
                <a:gd name="T16" fmla="*/ 22 w 144"/>
                <a:gd name="T17" fmla="*/ 150 h 180"/>
                <a:gd name="T18" fmla="*/ 35 w 144"/>
                <a:gd name="T19" fmla="*/ 150 h 180"/>
                <a:gd name="T20" fmla="*/ 57 w 144"/>
                <a:gd name="T21" fmla="*/ 149 h 180"/>
                <a:gd name="T22" fmla="*/ 62 w 144"/>
                <a:gd name="T23" fmla="*/ 180 h 180"/>
                <a:gd name="T24" fmla="*/ 144 w 144"/>
                <a:gd name="T25" fmla="*/ 180 h 180"/>
                <a:gd name="T26" fmla="*/ 126 w 144"/>
                <a:gd name="T27" fmla="*/ 113 h 180"/>
                <a:gd name="T28" fmla="*/ 127 w 144"/>
                <a:gd name="T29" fmla="*/ 110 h 180"/>
                <a:gd name="T30" fmla="*/ 139 w 144"/>
                <a:gd name="T31" fmla="*/ 176 h 180"/>
                <a:gd name="T32" fmla="*/ 66 w 144"/>
                <a:gd name="T33" fmla="*/ 176 h 180"/>
                <a:gd name="T34" fmla="*/ 60 w 144"/>
                <a:gd name="T35" fmla="*/ 145 h 180"/>
                <a:gd name="T36" fmla="*/ 58 w 144"/>
                <a:gd name="T37" fmla="*/ 145 h 180"/>
                <a:gd name="T38" fmla="*/ 35 w 144"/>
                <a:gd name="T39" fmla="*/ 146 h 180"/>
                <a:gd name="T40" fmla="*/ 24 w 144"/>
                <a:gd name="T41" fmla="*/ 146 h 180"/>
                <a:gd name="T42" fmla="*/ 24 w 144"/>
                <a:gd name="T43" fmla="*/ 108 h 180"/>
                <a:gd name="T44" fmla="*/ 7 w 144"/>
                <a:gd name="T45" fmla="*/ 108 h 180"/>
                <a:gd name="T46" fmla="*/ 24 w 144"/>
                <a:gd name="T47" fmla="*/ 77 h 180"/>
                <a:gd name="T48" fmla="*/ 25 w 144"/>
                <a:gd name="T49" fmla="*/ 61 h 180"/>
                <a:gd name="T50" fmla="*/ 82 w 144"/>
                <a:gd name="T51" fmla="*/ 3 h 180"/>
                <a:gd name="T52" fmla="*/ 139 w 144"/>
                <a:gd name="T53" fmla="*/ 61 h 180"/>
                <a:gd name="T54" fmla="*/ 124 w 144"/>
                <a:gd name="T55" fmla="*/ 108 h 180"/>
                <a:gd name="T56" fmla="*/ 122 w 144"/>
                <a:gd name="T57" fmla="*/ 111 h 180"/>
                <a:gd name="T58" fmla="*/ 122 w 144"/>
                <a:gd name="T59" fmla="*/ 112 h 180"/>
                <a:gd name="T60" fmla="*/ 139 w 144"/>
                <a:gd name="T61" fmla="*/ 17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4" h="180">
                  <a:moveTo>
                    <a:pt x="127" y="110"/>
                  </a:moveTo>
                  <a:cubicBezTo>
                    <a:pt x="133" y="101"/>
                    <a:pt x="143" y="84"/>
                    <a:pt x="143" y="61"/>
                  </a:cubicBezTo>
                  <a:cubicBezTo>
                    <a:pt x="143" y="27"/>
                    <a:pt x="116" y="0"/>
                    <a:pt x="82" y="0"/>
                  </a:cubicBezTo>
                  <a:cubicBezTo>
                    <a:pt x="48" y="0"/>
                    <a:pt x="21" y="27"/>
                    <a:pt x="21" y="61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20" y="112"/>
                    <a:pt x="20" y="112"/>
                    <a:pt x="20" y="112"/>
                  </a:cubicBezTo>
                  <a:cubicBezTo>
                    <a:pt x="20" y="150"/>
                    <a:pt x="20" y="150"/>
                    <a:pt x="20" y="150"/>
                  </a:cubicBezTo>
                  <a:cubicBezTo>
                    <a:pt x="22" y="150"/>
                    <a:pt x="22" y="150"/>
                    <a:pt x="22" y="150"/>
                  </a:cubicBezTo>
                  <a:cubicBezTo>
                    <a:pt x="22" y="150"/>
                    <a:pt x="27" y="150"/>
                    <a:pt x="35" y="150"/>
                  </a:cubicBezTo>
                  <a:cubicBezTo>
                    <a:pt x="43" y="150"/>
                    <a:pt x="50" y="150"/>
                    <a:pt x="57" y="149"/>
                  </a:cubicBezTo>
                  <a:cubicBezTo>
                    <a:pt x="62" y="180"/>
                    <a:pt x="62" y="180"/>
                    <a:pt x="62" y="180"/>
                  </a:cubicBezTo>
                  <a:cubicBezTo>
                    <a:pt x="144" y="180"/>
                    <a:pt x="144" y="180"/>
                    <a:pt x="144" y="180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6" y="112"/>
                    <a:pt x="127" y="111"/>
                    <a:pt x="127" y="110"/>
                  </a:cubicBezTo>
                  <a:close/>
                  <a:moveTo>
                    <a:pt x="139" y="176"/>
                  </a:moveTo>
                  <a:cubicBezTo>
                    <a:pt x="66" y="176"/>
                    <a:pt x="66" y="176"/>
                    <a:pt x="66" y="176"/>
                  </a:cubicBezTo>
                  <a:cubicBezTo>
                    <a:pt x="60" y="145"/>
                    <a:pt x="60" y="145"/>
                    <a:pt x="60" y="145"/>
                  </a:cubicBezTo>
                  <a:cubicBezTo>
                    <a:pt x="58" y="145"/>
                    <a:pt x="58" y="145"/>
                    <a:pt x="58" y="145"/>
                  </a:cubicBezTo>
                  <a:cubicBezTo>
                    <a:pt x="51" y="146"/>
                    <a:pt x="44" y="146"/>
                    <a:pt x="35" y="146"/>
                  </a:cubicBezTo>
                  <a:cubicBezTo>
                    <a:pt x="30" y="146"/>
                    <a:pt x="26" y="146"/>
                    <a:pt x="24" y="146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29"/>
                    <a:pt x="50" y="3"/>
                    <a:pt x="82" y="3"/>
                  </a:cubicBezTo>
                  <a:cubicBezTo>
                    <a:pt x="114" y="3"/>
                    <a:pt x="139" y="29"/>
                    <a:pt x="139" y="61"/>
                  </a:cubicBezTo>
                  <a:cubicBezTo>
                    <a:pt x="139" y="83"/>
                    <a:pt x="130" y="99"/>
                    <a:pt x="124" y="108"/>
                  </a:cubicBezTo>
                  <a:cubicBezTo>
                    <a:pt x="123" y="109"/>
                    <a:pt x="123" y="110"/>
                    <a:pt x="122" y="111"/>
                  </a:cubicBezTo>
                  <a:cubicBezTo>
                    <a:pt x="122" y="112"/>
                    <a:pt x="122" y="112"/>
                    <a:pt x="122" y="112"/>
                  </a:cubicBezTo>
                  <a:lnTo>
                    <a:pt x="139" y="1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6" name="Freeform 48"/>
            <p:cNvSpPr>
              <a:spLocks noEditPoints="1"/>
            </p:cNvSpPr>
            <p:nvPr/>
          </p:nvSpPr>
          <p:spPr bwMode="auto">
            <a:xfrm>
              <a:off x="896938" y="5791201"/>
              <a:ext cx="373062" cy="369888"/>
            </a:xfrm>
            <a:custGeom>
              <a:avLst/>
              <a:gdLst>
                <a:gd name="T0" fmla="*/ 44 w 88"/>
                <a:gd name="T1" fmla="*/ 0 h 87"/>
                <a:gd name="T2" fmla="*/ 0 w 88"/>
                <a:gd name="T3" fmla="*/ 43 h 87"/>
                <a:gd name="T4" fmla="*/ 44 w 88"/>
                <a:gd name="T5" fmla="*/ 87 h 87"/>
                <a:gd name="T6" fmla="*/ 88 w 88"/>
                <a:gd name="T7" fmla="*/ 43 h 87"/>
                <a:gd name="T8" fmla="*/ 44 w 88"/>
                <a:gd name="T9" fmla="*/ 0 h 87"/>
                <a:gd name="T10" fmla="*/ 44 w 88"/>
                <a:gd name="T11" fmla="*/ 83 h 87"/>
                <a:gd name="T12" fmla="*/ 3 w 88"/>
                <a:gd name="T13" fmla="*/ 43 h 87"/>
                <a:gd name="T14" fmla="*/ 44 w 88"/>
                <a:gd name="T15" fmla="*/ 4 h 87"/>
                <a:gd name="T16" fmla="*/ 84 w 88"/>
                <a:gd name="T17" fmla="*/ 43 h 87"/>
                <a:gd name="T18" fmla="*/ 44 w 88"/>
                <a:gd name="T19" fmla="*/ 8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7">
                  <a:moveTo>
                    <a:pt x="44" y="0"/>
                  </a:moveTo>
                  <a:cubicBezTo>
                    <a:pt x="20" y="0"/>
                    <a:pt x="0" y="19"/>
                    <a:pt x="0" y="43"/>
                  </a:cubicBezTo>
                  <a:cubicBezTo>
                    <a:pt x="0" y="67"/>
                    <a:pt x="20" y="87"/>
                    <a:pt x="44" y="87"/>
                  </a:cubicBezTo>
                  <a:cubicBezTo>
                    <a:pt x="68" y="87"/>
                    <a:pt x="88" y="67"/>
                    <a:pt x="88" y="43"/>
                  </a:cubicBezTo>
                  <a:cubicBezTo>
                    <a:pt x="88" y="19"/>
                    <a:pt x="68" y="0"/>
                    <a:pt x="44" y="0"/>
                  </a:cubicBezTo>
                  <a:close/>
                  <a:moveTo>
                    <a:pt x="44" y="83"/>
                  </a:moveTo>
                  <a:cubicBezTo>
                    <a:pt x="22" y="83"/>
                    <a:pt x="3" y="65"/>
                    <a:pt x="3" y="43"/>
                  </a:cubicBezTo>
                  <a:cubicBezTo>
                    <a:pt x="3" y="21"/>
                    <a:pt x="22" y="4"/>
                    <a:pt x="44" y="4"/>
                  </a:cubicBezTo>
                  <a:cubicBezTo>
                    <a:pt x="66" y="4"/>
                    <a:pt x="84" y="21"/>
                    <a:pt x="84" y="43"/>
                  </a:cubicBezTo>
                  <a:cubicBezTo>
                    <a:pt x="84" y="65"/>
                    <a:pt x="66" y="83"/>
                    <a:pt x="44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7" name="Freeform 49"/>
            <p:cNvSpPr>
              <a:spLocks noEditPoints="1"/>
            </p:cNvSpPr>
            <p:nvPr/>
          </p:nvSpPr>
          <p:spPr bwMode="auto">
            <a:xfrm>
              <a:off x="1112838" y="5478463"/>
              <a:ext cx="403225" cy="350838"/>
            </a:xfrm>
            <a:custGeom>
              <a:avLst/>
              <a:gdLst>
                <a:gd name="T0" fmla="*/ 47 w 95"/>
                <a:gd name="T1" fmla="*/ 0 h 83"/>
                <a:gd name="T2" fmla="*/ 0 w 95"/>
                <a:gd name="T3" fmla="*/ 32 h 83"/>
                <a:gd name="T4" fmla="*/ 47 w 95"/>
                <a:gd name="T5" fmla="*/ 65 h 83"/>
                <a:gd name="T6" fmla="*/ 54 w 95"/>
                <a:gd name="T7" fmla="*/ 65 h 83"/>
                <a:gd name="T8" fmla="*/ 53 w 95"/>
                <a:gd name="T9" fmla="*/ 79 h 83"/>
                <a:gd name="T10" fmla="*/ 52 w 95"/>
                <a:gd name="T11" fmla="*/ 83 h 83"/>
                <a:gd name="T12" fmla="*/ 55 w 95"/>
                <a:gd name="T13" fmla="*/ 82 h 83"/>
                <a:gd name="T14" fmla="*/ 74 w 95"/>
                <a:gd name="T15" fmla="*/ 59 h 83"/>
                <a:gd name="T16" fmla="*/ 95 w 95"/>
                <a:gd name="T17" fmla="*/ 32 h 83"/>
                <a:gd name="T18" fmla="*/ 47 w 95"/>
                <a:gd name="T19" fmla="*/ 0 h 83"/>
                <a:gd name="T20" fmla="*/ 72 w 95"/>
                <a:gd name="T21" fmla="*/ 56 h 83"/>
                <a:gd name="T22" fmla="*/ 71 w 95"/>
                <a:gd name="T23" fmla="*/ 57 h 83"/>
                <a:gd name="T24" fmla="*/ 71 w 95"/>
                <a:gd name="T25" fmla="*/ 57 h 83"/>
                <a:gd name="T26" fmla="*/ 57 w 95"/>
                <a:gd name="T27" fmla="*/ 76 h 83"/>
                <a:gd name="T28" fmla="*/ 57 w 95"/>
                <a:gd name="T29" fmla="*/ 62 h 83"/>
                <a:gd name="T30" fmla="*/ 57 w 95"/>
                <a:gd name="T31" fmla="*/ 60 h 83"/>
                <a:gd name="T32" fmla="*/ 55 w 95"/>
                <a:gd name="T33" fmla="*/ 60 h 83"/>
                <a:gd name="T34" fmla="*/ 47 w 95"/>
                <a:gd name="T35" fmla="*/ 61 h 83"/>
                <a:gd name="T36" fmla="*/ 4 w 95"/>
                <a:gd name="T37" fmla="*/ 32 h 83"/>
                <a:gd name="T38" fmla="*/ 47 w 95"/>
                <a:gd name="T39" fmla="*/ 4 h 83"/>
                <a:gd name="T40" fmla="*/ 91 w 95"/>
                <a:gd name="T41" fmla="*/ 32 h 83"/>
                <a:gd name="T42" fmla="*/ 72 w 95"/>
                <a:gd name="T43" fmla="*/ 5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5" h="83">
                  <a:moveTo>
                    <a:pt x="47" y="0"/>
                  </a:moveTo>
                  <a:cubicBezTo>
                    <a:pt x="21" y="0"/>
                    <a:pt x="0" y="14"/>
                    <a:pt x="0" y="32"/>
                  </a:cubicBezTo>
                  <a:cubicBezTo>
                    <a:pt x="0" y="50"/>
                    <a:pt x="21" y="65"/>
                    <a:pt x="47" y="65"/>
                  </a:cubicBezTo>
                  <a:cubicBezTo>
                    <a:pt x="50" y="65"/>
                    <a:pt x="52" y="65"/>
                    <a:pt x="54" y="65"/>
                  </a:cubicBezTo>
                  <a:cubicBezTo>
                    <a:pt x="55" y="69"/>
                    <a:pt x="54" y="74"/>
                    <a:pt x="53" y="79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6" y="82"/>
                    <a:pt x="70" y="76"/>
                    <a:pt x="74" y="59"/>
                  </a:cubicBezTo>
                  <a:cubicBezTo>
                    <a:pt x="87" y="53"/>
                    <a:pt x="95" y="43"/>
                    <a:pt x="95" y="32"/>
                  </a:cubicBezTo>
                  <a:cubicBezTo>
                    <a:pt x="95" y="14"/>
                    <a:pt x="74" y="0"/>
                    <a:pt x="47" y="0"/>
                  </a:cubicBezTo>
                  <a:close/>
                  <a:moveTo>
                    <a:pt x="72" y="56"/>
                  </a:moveTo>
                  <a:cubicBezTo>
                    <a:pt x="71" y="57"/>
                    <a:pt x="71" y="57"/>
                    <a:pt x="71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68" y="68"/>
                    <a:pt x="62" y="74"/>
                    <a:pt x="57" y="76"/>
                  </a:cubicBezTo>
                  <a:cubicBezTo>
                    <a:pt x="58" y="72"/>
                    <a:pt x="58" y="67"/>
                    <a:pt x="57" y="62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3" y="61"/>
                    <a:pt x="50" y="61"/>
                    <a:pt x="47" y="61"/>
                  </a:cubicBezTo>
                  <a:cubicBezTo>
                    <a:pt x="23" y="61"/>
                    <a:pt x="4" y="48"/>
                    <a:pt x="4" y="32"/>
                  </a:cubicBezTo>
                  <a:cubicBezTo>
                    <a:pt x="4" y="16"/>
                    <a:pt x="23" y="4"/>
                    <a:pt x="47" y="4"/>
                  </a:cubicBezTo>
                  <a:cubicBezTo>
                    <a:pt x="71" y="4"/>
                    <a:pt x="91" y="16"/>
                    <a:pt x="91" y="32"/>
                  </a:cubicBezTo>
                  <a:cubicBezTo>
                    <a:pt x="91" y="42"/>
                    <a:pt x="84" y="51"/>
                    <a:pt x="72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8" name="Rectangle 50"/>
            <p:cNvSpPr>
              <a:spLocks noChangeArrowheads="1"/>
            </p:cNvSpPr>
            <p:nvPr/>
          </p:nvSpPr>
          <p:spPr bwMode="auto">
            <a:xfrm>
              <a:off x="1206500" y="5575301"/>
              <a:ext cx="207962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19" name="Rectangle 51"/>
            <p:cNvSpPr>
              <a:spLocks noChangeArrowheads="1"/>
            </p:cNvSpPr>
            <p:nvPr/>
          </p:nvSpPr>
          <p:spPr bwMode="auto">
            <a:xfrm>
              <a:off x="1206500" y="5643563"/>
              <a:ext cx="207962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97163" y="3498852"/>
            <a:ext cx="835025" cy="628650"/>
            <a:chOff x="2922588" y="5689601"/>
            <a:chExt cx="835025" cy="6286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1" name="Freeform 52"/>
            <p:cNvSpPr/>
            <p:nvPr/>
          </p:nvSpPr>
          <p:spPr bwMode="auto">
            <a:xfrm>
              <a:off x="2922588" y="5740401"/>
              <a:ext cx="835025" cy="577850"/>
            </a:xfrm>
            <a:custGeom>
              <a:avLst/>
              <a:gdLst>
                <a:gd name="T0" fmla="*/ 11 w 526"/>
                <a:gd name="T1" fmla="*/ 353 h 364"/>
                <a:gd name="T2" fmla="*/ 11 w 526"/>
                <a:gd name="T3" fmla="*/ 0 h 364"/>
                <a:gd name="T4" fmla="*/ 0 w 526"/>
                <a:gd name="T5" fmla="*/ 0 h 364"/>
                <a:gd name="T6" fmla="*/ 0 w 526"/>
                <a:gd name="T7" fmla="*/ 364 h 364"/>
                <a:gd name="T8" fmla="*/ 526 w 526"/>
                <a:gd name="T9" fmla="*/ 364 h 364"/>
                <a:gd name="T10" fmla="*/ 526 w 526"/>
                <a:gd name="T11" fmla="*/ 353 h 364"/>
                <a:gd name="T12" fmla="*/ 11 w 526"/>
                <a:gd name="T13" fmla="*/ 353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6" h="364">
                  <a:moveTo>
                    <a:pt x="11" y="353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0" y="364"/>
                  </a:lnTo>
                  <a:lnTo>
                    <a:pt x="526" y="364"/>
                  </a:lnTo>
                  <a:lnTo>
                    <a:pt x="526" y="353"/>
                  </a:lnTo>
                  <a:lnTo>
                    <a:pt x="11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2" name="Freeform 53"/>
            <p:cNvSpPr>
              <a:spLocks noEditPoints="1"/>
            </p:cNvSpPr>
            <p:nvPr/>
          </p:nvSpPr>
          <p:spPr bwMode="auto">
            <a:xfrm>
              <a:off x="3021013" y="6059488"/>
              <a:ext cx="130175" cy="212725"/>
            </a:xfrm>
            <a:custGeom>
              <a:avLst/>
              <a:gdLst>
                <a:gd name="T0" fmla="*/ 31 w 31"/>
                <a:gd name="T1" fmla="*/ 15 h 50"/>
                <a:gd name="T2" fmla="*/ 17 w 31"/>
                <a:gd name="T3" fmla="*/ 0 h 50"/>
                <a:gd name="T4" fmla="*/ 15 w 31"/>
                <a:gd name="T5" fmla="*/ 0 h 50"/>
                <a:gd name="T6" fmla="*/ 0 w 31"/>
                <a:gd name="T7" fmla="*/ 15 h 50"/>
                <a:gd name="T8" fmla="*/ 0 w 31"/>
                <a:gd name="T9" fmla="*/ 50 h 50"/>
                <a:gd name="T10" fmla="*/ 31 w 31"/>
                <a:gd name="T11" fmla="*/ 50 h 50"/>
                <a:gd name="T12" fmla="*/ 31 w 31"/>
                <a:gd name="T13" fmla="*/ 15 h 50"/>
                <a:gd name="T14" fmla="*/ 27 w 31"/>
                <a:gd name="T15" fmla="*/ 46 h 50"/>
                <a:gd name="T16" fmla="*/ 4 w 31"/>
                <a:gd name="T17" fmla="*/ 46 h 50"/>
                <a:gd name="T18" fmla="*/ 4 w 31"/>
                <a:gd name="T19" fmla="*/ 15 h 50"/>
                <a:gd name="T20" fmla="*/ 15 w 31"/>
                <a:gd name="T21" fmla="*/ 4 h 50"/>
                <a:gd name="T22" fmla="*/ 17 w 31"/>
                <a:gd name="T23" fmla="*/ 4 h 50"/>
                <a:gd name="T24" fmla="*/ 27 w 31"/>
                <a:gd name="T25" fmla="*/ 15 h 50"/>
                <a:gd name="T26" fmla="*/ 27 w 31"/>
                <a:gd name="T27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50">
                  <a:moveTo>
                    <a:pt x="31" y="15"/>
                  </a:moveTo>
                  <a:cubicBezTo>
                    <a:pt x="31" y="7"/>
                    <a:pt x="25" y="0"/>
                    <a:pt x="1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31" y="50"/>
                    <a:pt x="31" y="50"/>
                    <a:pt x="31" y="50"/>
                  </a:cubicBezTo>
                  <a:lnTo>
                    <a:pt x="31" y="15"/>
                  </a:lnTo>
                  <a:close/>
                  <a:moveTo>
                    <a:pt x="27" y="46"/>
                  </a:moveTo>
                  <a:cubicBezTo>
                    <a:pt x="4" y="46"/>
                    <a:pt x="4" y="46"/>
                    <a:pt x="4" y="4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9"/>
                    <a:pt x="9" y="4"/>
                    <a:pt x="15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22" y="4"/>
                    <a:pt x="27" y="9"/>
                    <a:pt x="27" y="15"/>
                  </a:cubicBezTo>
                  <a:lnTo>
                    <a:pt x="27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3" name="Freeform 54"/>
            <p:cNvSpPr>
              <a:spLocks noEditPoints="1"/>
            </p:cNvSpPr>
            <p:nvPr/>
          </p:nvSpPr>
          <p:spPr bwMode="auto">
            <a:xfrm>
              <a:off x="3201988" y="5965826"/>
              <a:ext cx="131762" cy="306388"/>
            </a:xfrm>
            <a:custGeom>
              <a:avLst/>
              <a:gdLst>
                <a:gd name="T0" fmla="*/ 15 w 31"/>
                <a:gd name="T1" fmla="*/ 0 h 72"/>
                <a:gd name="T2" fmla="*/ 0 w 31"/>
                <a:gd name="T3" fmla="*/ 15 h 72"/>
                <a:gd name="T4" fmla="*/ 0 w 31"/>
                <a:gd name="T5" fmla="*/ 72 h 72"/>
                <a:gd name="T6" fmla="*/ 31 w 31"/>
                <a:gd name="T7" fmla="*/ 72 h 72"/>
                <a:gd name="T8" fmla="*/ 31 w 31"/>
                <a:gd name="T9" fmla="*/ 15 h 72"/>
                <a:gd name="T10" fmla="*/ 16 w 31"/>
                <a:gd name="T11" fmla="*/ 0 h 72"/>
                <a:gd name="T12" fmla="*/ 15 w 31"/>
                <a:gd name="T13" fmla="*/ 0 h 72"/>
                <a:gd name="T14" fmla="*/ 27 w 31"/>
                <a:gd name="T15" fmla="*/ 15 h 72"/>
                <a:gd name="T16" fmla="*/ 27 w 31"/>
                <a:gd name="T17" fmla="*/ 68 h 72"/>
                <a:gd name="T18" fmla="*/ 4 w 31"/>
                <a:gd name="T19" fmla="*/ 68 h 72"/>
                <a:gd name="T20" fmla="*/ 4 w 31"/>
                <a:gd name="T21" fmla="*/ 15 h 72"/>
                <a:gd name="T22" fmla="*/ 15 w 31"/>
                <a:gd name="T23" fmla="*/ 4 h 72"/>
                <a:gd name="T24" fmla="*/ 16 w 31"/>
                <a:gd name="T25" fmla="*/ 4 h 72"/>
                <a:gd name="T26" fmla="*/ 27 w 31"/>
                <a:gd name="T27" fmla="*/ 1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72">
                  <a:moveTo>
                    <a:pt x="15" y="0"/>
                  </a:moveTo>
                  <a:cubicBezTo>
                    <a:pt x="7" y="0"/>
                    <a:pt x="0" y="7"/>
                    <a:pt x="0" y="15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7"/>
                    <a:pt x="24" y="0"/>
                    <a:pt x="16" y="0"/>
                  </a:cubicBezTo>
                  <a:lnTo>
                    <a:pt x="15" y="0"/>
                  </a:lnTo>
                  <a:close/>
                  <a:moveTo>
                    <a:pt x="27" y="15"/>
                  </a:moveTo>
                  <a:cubicBezTo>
                    <a:pt x="27" y="68"/>
                    <a:pt x="27" y="68"/>
                    <a:pt x="27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9"/>
                    <a:pt x="9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2" y="4"/>
                    <a:pt x="27" y="9"/>
                    <a:pt x="2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4" name="Freeform 55"/>
            <p:cNvSpPr>
              <a:spLocks noEditPoints="1"/>
            </p:cNvSpPr>
            <p:nvPr/>
          </p:nvSpPr>
          <p:spPr bwMode="auto">
            <a:xfrm>
              <a:off x="3384550" y="5876926"/>
              <a:ext cx="131762" cy="395288"/>
            </a:xfrm>
            <a:custGeom>
              <a:avLst/>
              <a:gdLst>
                <a:gd name="T0" fmla="*/ 15 w 31"/>
                <a:gd name="T1" fmla="*/ 0 h 93"/>
                <a:gd name="T2" fmla="*/ 0 w 31"/>
                <a:gd name="T3" fmla="*/ 14 h 93"/>
                <a:gd name="T4" fmla="*/ 0 w 31"/>
                <a:gd name="T5" fmla="*/ 93 h 93"/>
                <a:gd name="T6" fmla="*/ 31 w 31"/>
                <a:gd name="T7" fmla="*/ 93 h 93"/>
                <a:gd name="T8" fmla="*/ 31 w 31"/>
                <a:gd name="T9" fmla="*/ 14 h 93"/>
                <a:gd name="T10" fmla="*/ 16 w 31"/>
                <a:gd name="T11" fmla="*/ 0 h 93"/>
                <a:gd name="T12" fmla="*/ 15 w 31"/>
                <a:gd name="T13" fmla="*/ 0 h 93"/>
                <a:gd name="T14" fmla="*/ 27 w 31"/>
                <a:gd name="T15" fmla="*/ 14 h 93"/>
                <a:gd name="T16" fmla="*/ 27 w 31"/>
                <a:gd name="T17" fmla="*/ 89 h 93"/>
                <a:gd name="T18" fmla="*/ 4 w 31"/>
                <a:gd name="T19" fmla="*/ 89 h 93"/>
                <a:gd name="T20" fmla="*/ 4 w 31"/>
                <a:gd name="T21" fmla="*/ 14 h 93"/>
                <a:gd name="T22" fmla="*/ 15 w 31"/>
                <a:gd name="T23" fmla="*/ 4 h 93"/>
                <a:gd name="T24" fmla="*/ 16 w 31"/>
                <a:gd name="T25" fmla="*/ 4 h 93"/>
                <a:gd name="T26" fmla="*/ 27 w 31"/>
                <a:gd name="T27" fmla="*/ 1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93">
                  <a:moveTo>
                    <a:pt x="15" y="0"/>
                  </a:moveTo>
                  <a:cubicBezTo>
                    <a:pt x="7" y="0"/>
                    <a:pt x="0" y="6"/>
                    <a:pt x="0" y="14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6"/>
                    <a:pt x="24" y="0"/>
                    <a:pt x="16" y="0"/>
                  </a:cubicBezTo>
                  <a:lnTo>
                    <a:pt x="15" y="0"/>
                  </a:lnTo>
                  <a:close/>
                  <a:moveTo>
                    <a:pt x="27" y="14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8"/>
                    <a:pt x="9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2" y="4"/>
                    <a:pt x="27" y="8"/>
                    <a:pt x="2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5" name="Freeform 56"/>
            <p:cNvSpPr>
              <a:spLocks noEditPoints="1"/>
            </p:cNvSpPr>
            <p:nvPr/>
          </p:nvSpPr>
          <p:spPr bwMode="auto">
            <a:xfrm>
              <a:off x="3567113" y="5778501"/>
              <a:ext cx="131762" cy="493713"/>
            </a:xfrm>
            <a:custGeom>
              <a:avLst/>
              <a:gdLst>
                <a:gd name="T0" fmla="*/ 31 w 31"/>
                <a:gd name="T1" fmla="*/ 15 h 116"/>
                <a:gd name="T2" fmla="*/ 16 w 31"/>
                <a:gd name="T3" fmla="*/ 0 h 116"/>
                <a:gd name="T4" fmla="*/ 14 w 31"/>
                <a:gd name="T5" fmla="*/ 0 h 116"/>
                <a:gd name="T6" fmla="*/ 0 w 31"/>
                <a:gd name="T7" fmla="*/ 15 h 116"/>
                <a:gd name="T8" fmla="*/ 0 w 31"/>
                <a:gd name="T9" fmla="*/ 116 h 116"/>
                <a:gd name="T10" fmla="*/ 31 w 31"/>
                <a:gd name="T11" fmla="*/ 116 h 116"/>
                <a:gd name="T12" fmla="*/ 31 w 31"/>
                <a:gd name="T13" fmla="*/ 15 h 116"/>
                <a:gd name="T14" fmla="*/ 27 w 31"/>
                <a:gd name="T15" fmla="*/ 112 h 116"/>
                <a:gd name="T16" fmla="*/ 4 w 31"/>
                <a:gd name="T17" fmla="*/ 112 h 116"/>
                <a:gd name="T18" fmla="*/ 4 w 31"/>
                <a:gd name="T19" fmla="*/ 15 h 116"/>
                <a:gd name="T20" fmla="*/ 14 w 31"/>
                <a:gd name="T21" fmla="*/ 4 h 116"/>
                <a:gd name="T22" fmla="*/ 16 w 31"/>
                <a:gd name="T23" fmla="*/ 4 h 116"/>
                <a:gd name="T24" fmla="*/ 27 w 31"/>
                <a:gd name="T25" fmla="*/ 15 h 116"/>
                <a:gd name="T26" fmla="*/ 27 w 31"/>
                <a:gd name="T27" fmla="*/ 11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116">
                  <a:moveTo>
                    <a:pt x="31" y="15"/>
                  </a:moveTo>
                  <a:cubicBezTo>
                    <a:pt x="31" y="7"/>
                    <a:pt x="24" y="0"/>
                    <a:pt x="1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1" y="116"/>
                    <a:pt x="31" y="116"/>
                    <a:pt x="31" y="116"/>
                  </a:cubicBezTo>
                  <a:lnTo>
                    <a:pt x="31" y="15"/>
                  </a:lnTo>
                  <a:close/>
                  <a:moveTo>
                    <a:pt x="27" y="112"/>
                  </a:moveTo>
                  <a:cubicBezTo>
                    <a:pt x="4" y="112"/>
                    <a:pt x="4" y="112"/>
                    <a:pt x="4" y="112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9"/>
                    <a:pt x="8" y="4"/>
                    <a:pt x="14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22" y="4"/>
                    <a:pt x="27" y="9"/>
                    <a:pt x="27" y="15"/>
                  </a:cubicBezTo>
                  <a:lnTo>
                    <a:pt x="27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6" name="Freeform 57"/>
            <p:cNvSpPr/>
            <p:nvPr/>
          </p:nvSpPr>
          <p:spPr bwMode="auto">
            <a:xfrm>
              <a:off x="3024188" y="5689601"/>
              <a:ext cx="504825" cy="268288"/>
            </a:xfrm>
            <a:custGeom>
              <a:avLst/>
              <a:gdLst>
                <a:gd name="T0" fmla="*/ 3 w 318"/>
                <a:gd name="T1" fmla="*/ 169 h 169"/>
                <a:gd name="T2" fmla="*/ 299 w 318"/>
                <a:gd name="T3" fmla="*/ 38 h 169"/>
                <a:gd name="T4" fmla="*/ 267 w 318"/>
                <a:gd name="T5" fmla="*/ 97 h 169"/>
                <a:gd name="T6" fmla="*/ 278 w 318"/>
                <a:gd name="T7" fmla="*/ 102 h 169"/>
                <a:gd name="T8" fmla="*/ 318 w 318"/>
                <a:gd name="T9" fmla="*/ 24 h 169"/>
                <a:gd name="T10" fmla="*/ 233 w 318"/>
                <a:gd name="T11" fmla="*/ 0 h 169"/>
                <a:gd name="T12" fmla="*/ 230 w 318"/>
                <a:gd name="T13" fmla="*/ 11 h 169"/>
                <a:gd name="T14" fmla="*/ 297 w 318"/>
                <a:gd name="T15" fmla="*/ 27 h 169"/>
                <a:gd name="T16" fmla="*/ 0 w 318"/>
                <a:gd name="T17" fmla="*/ 158 h 169"/>
                <a:gd name="T18" fmla="*/ 3 w 318"/>
                <a:gd name="T19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169">
                  <a:moveTo>
                    <a:pt x="3" y="169"/>
                  </a:moveTo>
                  <a:lnTo>
                    <a:pt x="299" y="38"/>
                  </a:lnTo>
                  <a:lnTo>
                    <a:pt x="267" y="97"/>
                  </a:lnTo>
                  <a:lnTo>
                    <a:pt x="278" y="102"/>
                  </a:lnTo>
                  <a:lnTo>
                    <a:pt x="318" y="24"/>
                  </a:lnTo>
                  <a:lnTo>
                    <a:pt x="233" y="0"/>
                  </a:lnTo>
                  <a:lnTo>
                    <a:pt x="230" y="11"/>
                  </a:lnTo>
                  <a:lnTo>
                    <a:pt x="297" y="27"/>
                  </a:lnTo>
                  <a:lnTo>
                    <a:pt x="0" y="158"/>
                  </a:lnTo>
                  <a:lnTo>
                    <a:pt x="3" y="1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985727" y="3405189"/>
            <a:ext cx="954087" cy="844550"/>
            <a:chOff x="5041900" y="5595938"/>
            <a:chExt cx="954087" cy="8445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8" name="Freeform 58"/>
            <p:cNvSpPr>
              <a:spLocks noEditPoints="1"/>
            </p:cNvSpPr>
            <p:nvPr/>
          </p:nvSpPr>
          <p:spPr bwMode="auto">
            <a:xfrm>
              <a:off x="5041900" y="5595938"/>
              <a:ext cx="954087" cy="844550"/>
            </a:xfrm>
            <a:custGeom>
              <a:avLst/>
              <a:gdLst>
                <a:gd name="T0" fmla="*/ 187 w 225"/>
                <a:gd name="T1" fmla="*/ 70 h 199"/>
                <a:gd name="T2" fmla="*/ 147 w 225"/>
                <a:gd name="T3" fmla="*/ 70 h 199"/>
                <a:gd name="T4" fmla="*/ 147 w 225"/>
                <a:gd name="T5" fmla="*/ 12 h 199"/>
                <a:gd name="T6" fmla="*/ 135 w 225"/>
                <a:gd name="T7" fmla="*/ 0 h 199"/>
                <a:gd name="T8" fmla="*/ 35 w 225"/>
                <a:gd name="T9" fmla="*/ 0 h 199"/>
                <a:gd name="T10" fmla="*/ 23 w 225"/>
                <a:gd name="T11" fmla="*/ 12 h 199"/>
                <a:gd name="T12" fmla="*/ 23 w 225"/>
                <a:gd name="T13" fmla="*/ 79 h 199"/>
                <a:gd name="T14" fmla="*/ 35 w 225"/>
                <a:gd name="T15" fmla="*/ 92 h 199"/>
                <a:gd name="T16" fmla="*/ 124 w 225"/>
                <a:gd name="T17" fmla="*/ 92 h 199"/>
                <a:gd name="T18" fmla="*/ 124 w 225"/>
                <a:gd name="T19" fmla="*/ 96 h 199"/>
                <a:gd name="T20" fmla="*/ 24 w 225"/>
                <a:gd name="T21" fmla="*/ 96 h 199"/>
                <a:gd name="T22" fmla="*/ 0 w 225"/>
                <a:gd name="T23" fmla="*/ 121 h 199"/>
                <a:gd name="T24" fmla="*/ 124 w 225"/>
                <a:gd name="T25" fmla="*/ 121 h 199"/>
                <a:gd name="T26" fmla="*/ 124 w 225"/>
                <a:gd name="T27" fmla="*/ 199 h 199"/>
                <a:gd name="T28" fmla="*/ 225 w 225"/>
                <a:gd name="T29" fmla="*/ 199 h 199"/>
                <a:gd name="T30" fmla="*/ 225 w 225"/>
                <a:gd name="T31" fmla="*/ 108 h 199"/>
                <a:gd name="T32" fmla="*/ 187 w 225"/>
                <a:gd name="T33" fmla="*/ 70 h 199"/>
                <a:gd name="T34" fmla="*/ 188 w 225"/>
                <a:gd name="T35" fmla="*/ 76 h 199"/>
                <a:gd name="T36" fmla="*/ 218 w 225"/>
                <a:gd name="T37" fmla="*/ 106 h 199"/>
                <a:gd name="T38" fmla="*/ 188 w 225"/>
                <a:gd name="T39" fmla="*/ 106 h 199"/>
                <a:gd name="T40" fmla="*/ 188 w 225"/>
                <a:gd name="T41" fmla="*/ 76 h 199"/>
                <a:gd name="T42" fmla="*/ 35 w 225"/>
                <a:gd name="T43" fmla="*/ 88 h 199"/>
                <a:gd name="T44" fmla="*/ 27 w 225"/>
                <a:gd name="T45" fmla="*/ 79 h 199"/>
                <a:gd name="T46" fmla="*/ 27 w 225"/>
                <a:gd name="T47" fmla="*/ 12 h 199"/>
                <a:gd name="T48" fmla="*/ 35 w 225"/>
                <a:gd name="T49" fmla="*/ 3 h 199"/>
                <a:gd name="T50" fmla="*/ 135 w 225"/>
                <a:gd name="T51" fmla="*/ 3 h 199"/>
                <a:gd name="T52" fmla="*/ 144 w 225"/>
                <a:gd name="T53" fmla="*/ 12 h 199"/>
                <a:gd name="T54" fmla="*/ 144 w 225"/>
                <a:gd name="T55" fmla="*/ 70 h 199"/>
                <a:gd name="T56" fmla="*/ 137 w 225"/>
                <a:gd name="T57" fmla="*/ 70 h 199"/>
                <a:gd name="T58" fmla="*/ 137 w 225"/>
                <a:gd name="T59" fmla="*/ 10 h 199"/>
                <a:gd name="T60" fmla="*/ 33 w 225"/>
                <a:gd name="T61" fmla="*/ 10 h 199"/>
                <a:gd name="T62" fmla="*/ 33 w 225"/>
                <a:gd name="T63" fmla="*/ 81 h 199"/>
                <a:gd name="T64" fmla="*/ 124 w 225"/>
                <a:gd name="T65" fmla="*/ 81 h 199"/>
                <a:gd name="T66" fmla="*/ 124 w 225"/>
                <a:gd name="T67" fmla="*/ 88 h 199"/>
                <a:gd name="T68" fmla="*/ 35 w 225"/>
                <a:gd name="T69" fmla="*/ 88 h 199"/>
                <a:gd name="T70" fmla="*/ 124 w 225"/>
                <a:gd name="T71" fmla="*/ 70 h 199"/>
                <a:gd name="T72" fmla="*/ 124 w 225"/>
                <a:gd name="T73" fmla="*/ 78 h 199"/>
                <a:gd name="T74" fmla="*/ 37 w 225"/>
                <a:gd name="T75" fmla="*/ 78 h 199"/>
                <a:gd name="T76" fmla="*/ 37 w 225"/>
                <a:gd name="T77" fmla="*/ 14 h 199"/>
                <a:gd name="T78" fmla="*/ 133 w 225"/>
                <a:gd name="T79" fmla="*/ 14 h 199"/>
                <a:gd name="T80" fmla="*/ 133 w 225"/>
                <a:gd name="T81" fmla="*/ 70 h 199"/>
                <a:gd name="T82" fmla="*/ 124 w 225"/>
                <a:gd name="T83" fmla="*/ 70 h 199"/>
                <a:gd name="T84" fmla="*/ 9 w 225"/>
                <a:gd name="T85" fmla="*/ 117 h 199"/>
                <a:gd name="T86" fmla="*/ 26 w 225"/>
                <a:gd name="T87" fmla="*/ 99 h 199"/>
                <a:gd name="T88" fmla="*/ 124 w 225"/>
                <a:gd name="T89" fmla="*/ 99 h 199"/>
                <a:gd name="T90" fmla="*/ 124 w 225"/>
                <a:gd name="T91" fmla="*/ 117 h 199"/>
                <a:gd name="T92" fmla="*/ 9 w 225"/>
                <a:gd name="T93" fmla="*/ 117 h 199"/>
                <a:gd name="T94" fmla="*/ 128 w 225"/>
                <a:gd name="T95" fmla="*/ 195 h 199"/>
                <a:gd name="T96" fmla="*/ 128 w 225"/>
                <a:gd name="T97" fmla="*/ 74 h 199"/>
                <a:gd name="T98" fmla="*/ 184 w 225"/>
                <a:gd name="T99" fmla="*/ 74 h 199"/>
                <a:gd name="T100" fmla="*/ 184 w 225"/>
                <a:gd name="T101" fmla="*/ 110 h 199"/>
                <a:gd name="T102" fmla="*/ 221 w 225"/>
                <a:gd name="T103" fmla="*/ 110 h 199"/>
                <a:gd name="T104" fmla="*/ 221 w 225"/>
                <a:gd name="T105" fmla="*/ 195 h 199"/>
                <a:gd name="T106" fmla="*/ 128 w 225"/>
                <a:gd name="T107" fmla="*/ 19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5" h="199">
                  <a:moveTo>
                    <a:pt x="187" y="70"/>
                  </a:moveTo>
                  <a:cubicBezTo>
                    <a:pt x="147" y="70"/>
                    <a:pt x="147" y="70"/>
                    <a:pt x="147" y="70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7" y="5"/>
                    <a:pt x="142" y="0"/>
                    <a:pt x="1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8" y="0"/>
                    <a:pt x="23" y="5"/>
                    <a:pt x="23" y="12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3" y="86"/>
                    <a:pt x="28" y="92"/>
                    <a:pt x="35" y="92"/>
                  </a:cubicBezTo>
                  <a:cubicBezTo>
                    <a:pt x="124" y="92"/>
                    <a:pt x="124" y="92"/>
                    <a:pt x="124" y="92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24" y="199"/>
                    <a:pt x="124" y="199"/>
                    <a:pt x="124" y="199"/>
                  </a:cubicBezTo>
                  <a:cubicBezTo>
                    <a:pt x="225" y="199"/>
                    <a:pt x="225" y="199"/>
                    <a:pt x="225" y="199"/>
                  </a:cubicBezTo>
                  <a:cubicBezTo>
                    <a:pt x="225" y="108"/>
                    <a:pt x="225" y="108"/>
                    <a:pt x="225" y="108"/>
                  </a:cubicBezTo>
                  <a:lnTo>
                    <a:pt x="187" y="70"/>
                  </a:lnTo>
                  <a:close/>
                  <a:moveTo>
                    <a:pt x="188" y="76"/>
                  </a:moveTo>
                  <a:cubicBezTo>
                    <a:pt x="218" y="106"/>
                    <a:pt x="218" y="106"/>
                    <a:pt x="218" y="106"/>
                  </a:cubicBezTo>
                  <a:cubicBezTo>
                    <a:pt x="188" y="106"/>
                    <a:pt x="188" y="106"/>
                    <a:pt x="188" y="106"/>
                  </a:cubicBezTo>
                  <a:lnTo>
                    <a:pt x="188" y="76"/>
                  </a:lnTo>
                  <a:close/>
                  <a:moveTo>
                    <a:pt x="35" y="88"/>
                  </a:moveTo>
                  <a:cubicBezTo>
                    <a:pt x="30" y="88"/>
                    <a:pt x="27" y="84"/>
                    <a:pt x="27" y="79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7"/>
                    <a:pt x="30" y="3"/>
                    <a:pt x="35" y="3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40" y="3"/>
                    <a:pt x="144" y="7"/>
                    <a:pt x="144" y="12"/>
                  </a:cubicBezTo>
                  <a:cubicBezTo>
                    <a:pt x="144" y="70"/>
                    <a:pt x="144" y="70"/>
                    <a:pt x="144" y="70"/>
                  </a:cubicBezTo>
                  <a:cubicBezTo>
                    <a:pt x="137" y="70"/>
                    <a:pt x="137" y="70"/>
                    <a:pt x="137" y="7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4" y="88"/>
                    <a:pt x="124" y="88"/>
                    <a:pt x="124" y="88"/>
                  </a:cubicBezTo>
                  <a:lnTo>
                    <a:pt x="35" y="88"/>
                  </a:lnTo>
                  <a:close/>
                  <a:moveTo>
                    <a:pt x="124" y="70"/>
                  </a:moveTo>
                  <a:cubicBezTo>
                    <a:pt x="124" y="78"/>
                    <a:pt x="124" y="78"/>
                    <a:pt x="124" y="78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133" y="14"/>
                    <a:pt x="133" y="14"/>
                    <a:pt x="133" y="14"/>
                  </a:cubicBezTo>
                  <a:cubicBezTo>
                    <a:pt x="133" y="70"/>
                    <a:pt x="133" y="70"/>
                    <a:pt x="133" y="70"/>
                  </a:cubicBezTo>
                  <a:lnTo>
                    <a:pt x="124" y="70"/>
                  </a:lnTo>
                  <a:close/>
                  <a:moveTo>
                    <a:pt x="9" y="117"/>
                  </a:moveTo>
                  <a:cubicBezTo>
                    <a:pt x="26" y="99"/>
                    <a:pt x="26" y="99"/>
                    <a:pt x="26" y="99"/>
                  </a:cubicBezTo>
                  <a:cubicBezTo>
                    <a:pt x="124" y="99"/>
                    <a:pt x="124" y="99"/>
                    <a:pt x="124" y="99"/>
                  </a:cubicBezTo>
                  <a:cubicBezTo>
                    <a:pt x="124" y="117"/>
                    <a:pt x="124" y="117"/>
                    <a:pt x="124" y="117"/>
                  </a:cubicBezTo>
                  <a:lnTo>
                    <a:pt x="9" y="117"/>
                  </a:lnTo>
                  <a:close/>
                  <a:moveTo>
                    <a:pt x="128" y="195"/>
                  </a:moveTo>
                  <a:cubicBezTo>
                    <a:pt x="128" y="74"/>
                    <a:pt x="128" y="74"/>
                    <a:pt x="128" y="74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84" y="110"/>
                    <a:pt x="184" y="110"/>
                    <a:pt x="184" y="110"/>
                  </a:cubicBezTo>
                  <a:cubicBezTo>
                    <a:pt x="221" y="110"/>
                    <a:pt x="221" y="110"/>
                    <a:pt x="221" y="110"/>
                  </a:cubicBezTo>
                  <a:cubicBezTo>
                    <a:pt x="221" y="195"/>
                    <a:pt x="221" y="195"/>
                    <a:pt x="221" y="195"/>
                  </a:cubicBezTo>
                  <a:lnTo>
                    <a:pt x="12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29" name="Freeform 59"/>
            <p:cNvSpPr/>
            <p:nvPr/>
          </p:nvSpPr>
          <p:spPr bwMode="auto">
            <a:xfrm>
              <a:off x="5711825" y="5656263"/>
              <a:ext cx="279400" cy="241300"/>
            </a:xfrm>
            <a:custGeom>
              <a:avLst/>
              <a:gdLst>
                <a:gd name="T0" fmla="*/ 55 w 66"/>
                <a:gd name="T1" fmla="*/ 50 h 57"/>
                <a:gd name="T2" fmla="*/ 32 w 66"/>
                <a:gd name="T3" fmla="*/ 40 h 57"/>
                <a:gd name="T4" fmla="*/ 30 w 66"/>
                <a:gd name="T5" fmla="*/ 43 h 57"/>
                <a:gd name="T6" fmla="*/ 60 w 66"/>
                <a:gd name="T7" fmla="*/ 57 h 57"/>
                <a:gd name="T8" fmla="*/ 66 w 66"/>
                <a:gd name="T9" fmla="*/ 25 h 57"/>
                <a:gd name="T10" fmla="*/ 62 w 66"/>
                <a:gd name="T11" fmla="*/ 24 h 57"/>
                <a:gd name="T12" fmla="*/ 58 w 66"/>
                <a:gd name="T13" fmla="*/ 47 h 57"/>
                <a:gd name="T14" fmla="*/ 1 w 66"/>
                <a:gd name="T15" fmla="*/ 0 h 57"/>
                <a:gd name="T16" fmla="*/ 0 w 66"/>
                <a:gd name="T17" fmla="*/ 4 h 57"/>
                <a:gd name="T18" fmla="*/ 55 w 66"/>
                <a:gd name="T19" fmla="*/ 5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7">
                  <a:moveTo>
                    <a:pt x="55" y="5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47" y="24"/>
                    <a:pt x="26" y="6"/>
                    <a:pt x="1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5" y="10"/>
                    <a:pt x="45" y="27"/>
                    <a:pt x="5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0" name="Freeform 60"/>
            <p:cNvSpPr/>
            <p:nvPr/>
          </p:nvSpPr>
          <p:spPr bwMode="auto">
            <a:xfrm>
              <a:off x="5287963" y="6178551"/>
              <a:ext cx="228600" cy="195263"/>
            </a:xfrm>
            <a:custGeom>
              <a:avLst/>
              <a:gdLst>
                <a:gd name="T0" fmla="*/ 7 w 54"/>
                <a:gd name="T1" fmla="*/ 6 h 46"/>
                <a:gd name="T2" fmla="*/ 31 w 54"/>
                <a:gd name="T3" fmla="*/ 13 h 46"/>
                <a:gd name="T4" fmla="*/ 32 w 54"/>
                <a:gd name="T5" fmla="*/ 9 h 46"/>
                <a:gd name="T6" fmla="*/ 1 w 54"/>
                <a:gd name="T7" fmla="*/ 0 h 46"/>
                <a:gd name="T8" fmla="*/ 0 w 54"/>
                <a:gd name="T9" fmla="*/ 32 h 46"/>
                <a:gd name="T10" fmla="*/ 4 w 54"/>
                <a:gd name="T11" fmla="*/ 33 h 46"/>
                <a:gd name="T12" fmla="*/ 5 w 54"/>
                <a:gd name="T13" fmla="*/ 9 h 46"/>
                <a:gd name="T14" fmla="*/ 53 w 54"/>
                <a:gd name="T15" fmla="*/ 46 h 46"/>
                <a:gd name="T16" fmla="*/ 54 w 54"/>
                <a:gd name="T17" fmla="*/ 43 h 46"/>
                <a:gd name="T18" fmla="*/ 7 w 54"/>
                <a:gd name="T19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46">
                  <a:moveTo>
                    <a:pt x="7" y="6"/>
                  </a:moveTo>
                  <a:cubicBezTo>
                    <a:pt x="31" y="13"/>
                    <a:pt x="31" y="13"/>
                    <a:pt x="31" y="13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16" y="27"/>
                    <a:pt x="33" y="41"/>
                    <a:pt x="53" y="46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34" y="37"/>
                    <a:pt x="17" y="24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533796" y="3303589"/>
            <a:ext cx="809625" cy="955675"/>
            <a:chOff x="7385050" y="5494338"/>
            <a:chExt cx="809625" cy="9556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2" name="Freeform 61"/>
            <p:cNvSpPr>
              <a:spLocks noEditPoints="1"/>
            </p:cNvSpPr>
            <p:nvPr/>
          </p:nvSpPr>
          <p:spPr bwMode="auto">
            <a:xfrm>
              <a:off x="7558088" y="6011863"/>
              <a:ext cx="93662" cy="149225"/>
            </a:xfrm>
            <a:custGeom>
              <a:avLst/>
              <a:gdLst>
                <a:gd name="T0" fmla="*/ 22 w 22"/>
                <a:gd name="T1" fmla="*/ 11 h 35"/>
                <a:gd name="T2" fmla="*/ 12 w 22"/>
                <a:gd name="T3" fmla="*/ 0 h 35"/>
                <a:gd name="T4" fmla="*/ 11 w 22"/>
                <a:gd name="T5" fmla="*/ 0 h 35"/>
                <a:gd name="T6" fmla="*/ 0 w 22"/>
                <a:gd name="T7" fmla="*/ 11 h 35"/>
                <a:gd name="T8" fmla="*/ 0 w 22"/>
                <a:gd name="T9" fmla="*/ 35 h 35"/>
                <a:gd name="T10" fmla="*/ 22 w 22"/>
                <a:gd name="T11" fmla="*/ 35 h 35"/>
                <a:gd name="T12" fmla="*/ 22 w 22"/>
                <a:gd name="T13" fmla="*/ 11 h 35"/>
                <a:gd name="T14" fmla="*/ 18 w 22"/>
                <a:gd name="T15" fmla="*/ 31 h 35"/>
                <a:gd name="T16" fmla="*/ 4 w 22"/>
                <a:gd name="T17" fmla="*/ 31 h 35"/>
                <a:gd name="T18" fmla="*/ 4 w 22"/>
                <a:gd name="T19" fmla="*/ 11 h 35"/>
                <a:gd name="T20" fmla="*/ 11 w 22"/>
                <a:gd name="T21" fmla="*/ 4 h 35"/>
                <a:gd name="T22" fmla="*/ 12 w 22"/>
                <a:gd name="T23" fmla="*/ 4 h 35"/>
                <a:gd name="T24" fmla="*/ 18 w 22"/>
                <a:gd name="T25" fmla="*/ 11 h 35"/>
                <a:gd name="T26" fmla="*/ 18 w 22"/>
                <a:gd name="T27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35">
                  <a:moveTo>
                    <a:pt x="22" y="11"/>
                  </a:moveTo>
                  <a:cubicBezTo>
                    <a:pt x="22" y="5"/>
                    <a:pt x="18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22" y="35"/>
                    <a:pt x="22" y="35"/>
                    <a:pt x="22" y="35"/>
                  </a:cubicBezTo>
                  <a:lnTo>
                    <a:pt x="22" y="11"/>
                  </a:lnTo>
                  <a:close/>
                  <a:moveTo>
                    <a:pt x="18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8" y="7"/>
                    <a:pt x="18" y="11"/>
                  </a:cubicBezTo>
                  <a:lnTo>
                    <a:pt x="18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3" name="Freeform 62"/>
            <p:cNvSpPr>
              <a:spLocks noEditPoints="1"/>
            </p:cNvSpPr>
            <p:nvPr/>
          </p:nvSpPr>
          <p:spPr bwMode="auto">
            <a:xfrm>
              <a:off x="7681913" y="5948363"/>
              <a:ext cx="93662" cy="212725"/>
            </a:xfrm>
            <a:custGeom>
              <a:avLst/>
              <a:gdLst>
                <a:gd name="T0" fmla="*/ 22 w 22"/>
                <a:gd name="T1" fmla="*/ 11 h 50"/>
                <a:gd name="T2" fmla="*/ 12 w 22"/>
                <a:gd name="T3" fmla="*/ 0 h 50"/>
                <a:gd name="T4" fmla="*/ 11 w 22"/>
                <a:gd name="T5" fmla="*/ 0 h 50"/>
                <a:gd name="T6" fmla="*/ 0 w 22"/>
                <a:gd name="T7" fmla="*/ 11 h 50"/>
                <a:gd name="T8" fmla="*/ 0 w 22"/>
                <a:gd name="T9" fmla="*/ 50 h 50"/>
                <a:gd name="T10" fmla="*/ 22 w 22"/>
                <a:gd name="T11" fmla="*/ 50 h 50"/>
                <a:gd name="T12" fmla="*/ 22 w 22"/>
                <a:gd name="T13" fmla="*/ 11 h 50"/>
                <a:gd name="T14" fmla="*/ 19 w 22"/>
                <a:gd name="T15" fmla="*/ 46 h 50"/>
                <a:gd name="T16" fmla="*/ 4 w 22"/>
                <a:gd name="T17" fmla="*/ 46 h 50"/>
                <a:gd name="T18" fmla="*/ 4 w 22"/>
                <a:gd name="T19" fmla="*/ 11 h 50"/>
                <a:gd name="T20" fmla="*/ 11 w 22"/>
                <a:gd name="T21" fmla="*/ 4 h 50"/>
                <a:gd name="T22" fmla="*/ 12 w 22"/>
                <a:gd name="T23" fmla="*/ 4 h 50"/>
                <a:gd name="T24" fmla="*/ 19 w 22"/>
                <a:gd name="T25" fmla="*/ 11 h 50"/>
                <a:gd name="T26" fmla="*/ 19 w 22"/>
                <a:gd name="T27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50">
                  <a:moveTo>
                    <a:pt x="22" y="11"/>
                  </a:moveTo>
                  <a:cubicBezTo>
                    <a:pt x="22" y="5"/>
                    <a:pt x="18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22" y="50"/>
                    <a:pt x="22" y="50"/>
                    <a:pt x="22" y="50"/>
                  </a:cubicBezTo>
                  <a:lnTo>
                    <a:pt x="22" y="11"/>
                  </a:lnTo>
                  <a:close/>
                  <a:moveTo>
                    <a:pt x="19" y="46"/>
                  </a:moveTo>
                  <a:cubicBezTo>
                    <a:pt x="4" y="46"/>
                    <a:pt x="4" y="46"/>
                    <a:pt x="4" y="46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9" y="7"/>
                    <a:pt x="19" y="11"/>
                  </a:cubicBezTo>
                  <a:lnTo>
                    <a:pt x="19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4" name="Freeform 63"/>
            <p:cNvSpPr>
              <a:spLocks noEditPoints="1"/>
            </p:cNvSpPr>
            <p:nvPr/>
          </p:nvSpPr>
          <p:spPr bwMode="auto">
            <a:xfrm>
              <a:off x="7804150" y="5889626"/>
              <a:ext cx="93662" cy="271463"/>
            </a:xfrm>
            <a:custGeom>
              <a:avLst/>
              <a:gdLst>
                <a:gd name="T0" fmla="*/ 22 w 22"/>
                <a:gd name="T1" fmla="*/ 10 h 64"/>
                <a:gd name="T2" fmla="*/ 12 w 22"/>
                <a:gd name="T3" fmla="*/ 0 h 64"/>
                <a:gd name="T4" fmla="*/ 11 w 22"/>
                <a:gd name="T5" fmla="*/ 0 h 64"/>
                <a:gd name="T6" fmla="*/ 0 w 22"/>
                <a:gd name="T7" fmla="*/ 10 h 64"/>
                <a:gd name="T8" fmla="*/ 0 w 22"/>
                <a:gd name="T9" fmla="*/ 64 h 64"/>
                <a:gd name="T10" fmla="*/ 22 w 22"/>
                <a:gd name="T11" fmla="*/ 64 h 64"/>
                <a:gd name="T12" fmla="*/ 22 w 22"/>
                <a:gd name="T13" fmla="*/ 10 h 64"/>
                <a:gd name="T14" fmla="*/ 19 w 22"/>
                <a:gd name="T15" fmla="*/ 60 h 64"/>
                <a:gd name="T16" fmla="*/ 4 w 22"/>
                <a:gd name="T17" fmla="*/ 60 h 64"/>
                <a:gd name="T18" fmla="*/ 4 w 22"/>
                <a:gd name="T19" fmla="*/ 10 h 64"/>
                <a:gd name="T20" fmla="*/ 11 w 22"/>
                <a:gd name="T21" fmla="*/ 4 h 64"/>
                <a:gd name="T22" fmla="*/ 12 w 22"/>
                <a:gd name="T23" fmla="*/ 4 h 64"/>
                <a:gd name="T24" fmla="*/ 19 w 22"/>
                <a:gd name="T25" fmla="*/ 10 h 64"/>
                <a:gd name="T26" fmla="*/ 19 w 22"/>
                <a:gd name="T27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64">
                  <a:moveTo>
                    <a:pt x="22" y="10"/>
                  </a:moveTo>
                  <a:cubicBezTo>
                    <a:pt x="22" y="4"/>
                    <a:pt x="18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2" y="64"/>
                    <a:pt x="22" y="64"/>
                    <a:pt x="22" y="64"/>
                  </a:cubicBezTo>
                  <a:lnTo>
                    <a:pt x="22" y="10"/>
                  </a:lnTo>
                  <a:close/>
                  <a:moveTo>
                    <a:pt x="19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6"/>
                    <a:pt x="7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9" y="6"/>
                    <a:pt x="19" y="10"/>
                  </a:cubicBezTo>
                  <a:lnTo>
                    <a:pt x="19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5" name="Freeform 64"/>
            <p:cNvSpPr>
              <a:spLocks noEditPoints="1"/>
            </p:cNvSpPr>
            <p:nvPr/>
          </p:nvSpPr>
          <p:spPr bwMode="auto">
            <a:xfrm>
              <a:off x="7927975" y="5821363"/>
              <a:ext cx="92075" cy="339725"/>
            </a:xfrm>
            <a:custGeom>
              <a:avLst/>
              <a:gdLst>
                <a:gd name="T0" fmla="*/ 22 w 22"/>
                <a:gd name="T1" fmla="*/ 11 h 80"/>
                <a:gd name="T2" fmla="*/ 12 w 22"/>
                <a:gd name="T3" fmla="*/ 0 h 80"/>
                <a:gd name="T4" fmla="*/ 11 w 22"/>
                <a:gd name="T5" fmla="*/ 0 h 80"/>
                <a:gd name="T6" fmla="*/ 0 w 22"/>
                <a:gd name="T7" fmla="*/ 11 h 80"/>
                <a:gd name="T8" fmla="*/ 0 w 22"/>
                <a:gd name="T9" fmla="*/ 80 h 80"/>
                <a:gd name="T10" fmla="*/ 22 w 22"/>
                <a:gd name="T11" fmla="*/ 80 h 80"/>
                <a:gd name="T12" fmla="*/ 22 w 22"/>
                <a:gd name="T13" fmla="*/ 11 h 80"/>
                <a:gd name="T14" fmla="*/ 19 w 22"/>
                <a:gd name="T15" fmla="*/ 76 h 80"/>
                <a:gd name="T16" fmla="*/ 4 w 22"/>
                <a:gd name="T17" fmla="*/ 76 h 80"/>
                <a:gd name="T18" fmla="*/ 4 w 22"/>
                <a:gd name="T19" fmla="*/ 11 h 80"/>
                <a:gd name="T20" fmla="*/ 11 w 22"/>
                <a:gd name="T21" fmla="*/ 4 h 80"/>
                <a:gd name="T22" fmla="*/ 12 w 22"/>
                <a:gd name="T23" fmla="*/ 4 h 80"/>
                <a:gd name="T24" fmla="*/ 19 w 22"/>
                <a:gd name="T25" fmla="*/ 11 h 80"/>
                <a:gd name="T26" fmla="*/ 19 w 22"/>
                <a:gd name="T2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80">
                  <a:moveTo>
                    <a:pt x="22" y="11"/>
                  </a:moveTo>
                  <a:cubicBezTo>
                    <a:pt x="22" y="5"/>
                    <a:pt x="18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22" y="80"/>
                    <a:pt x="22" y="80"/>
                    <a:pt x="22" y="80"/>
                  </a:cubicBezTo>
                  <a:lnTo>
                    <a:pt x="22" y="11"/>
                  </a:lnTo>
                  <a:close/>
                  <a:moveTo>
                    <a:pt x="19" y="76"/>
                  </a:moveTo>
                  <a:cubicBezTo>
                    <a:pt x="4" y="76"/>
                    <a:pt x="4" y="76"/>
                    <a:pt x="4" y="76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9" y="7"/>
                    <a:pt x="19" y="11"/>
                  </a:cubicBezTo>
                  <a:lnTo>
                    <a:pt x="19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6" name="Freeform 65"/>
            <p:cNvSpPr>
              <a:spLocks noEditPoints="1"/>
            </p:cNvSpPr>
            <p:nvPr/>
          </p:nvSpPr>
          <p:spPr bwMode="auto">
            <a:xfrm>
              <a:off x="7385050" y="5494338"/>
              <a:ext cx="809625" cy="955675"/>
            </a:xfrm>
            <a:custGeom>
              <a:avLst/>
              <a:gdLst>
                <a:gd name="T0" fmla="*/ 106 w 191"/>
                <a:gd name="T1" fmla="*/ 55 h 225"/>
                <a:gd name="T2" fmla="*/ 57 w 191"/>
                <a:gd name="T3" fmla="*/ 0 h 225"/>
                <a:gd name="T4" fmla="*/ 8 w 191"/>
                <a:gd name="T5" fmla="*/ 55 h 225"/>
                <a:gd name="T6" fmla="*/ 0 w 191"/>
                <a:gd name="T7" fmla="*/ 172 h 225"/>
                <a:gd name="T8" fmla="*/ 69 w 191"/>
                <a:gd name="T9" fmla="*/ 180 h 225"/>
                <a:gd name="T10" fmla="*/ 57 w 191"/>
                <a:gd name="T11" fmla="*/ 207 h 225"/>
                <a:gd name="T12" fmla="*/ 48 w 191"/>
                <a:gd name="T13" fmla="*/ 216 h 225"/>
                <a:gd name="T14" fmla="*/ 135 w 191"/>
                <a:gd name="T15" fmla="*/ 225 h 225"/>
                <a:gd name="T16" fmla="*/ 143 w 191"/>
                <a:gd name="T17" fmla="*/ 215 h 225"/>
                <a:gd name="T18" fmla="*/ 123 w 191"/>
                <a:gd name="T19" fmla="*/ 207 h 225"/>
                <a:gd name="T20" fmla="*/ 183 w 191"/>
                <a:gd name="T21" fmla="*/ 180 h 225"/>
                <a:gd name="T22" fmla="*/ 191 w 191"/>
                <a:gd name="T23" fmla="*/ 64 h 225"/>
                <a:gd name="T24" fmla="*/ 57 w 191"/>
                <a:gd name="T25" fmla="*/ 4 h 225"/>
                <a:gd name="T26" fmla="*/ 83 w 191"/>
                <a:gd name="T27" fmla="*/ 69 h 225"/>
                <a:gd name="T28" fmla="*/ 84 w 191"/>
                <a:gd name="T29" fmla="*/ 85 h 225"/>
                <a:gd name="T30" fmla="*/ 67 w 191"/>
                <a:gd name="T31" fmla="*/ 74 h 225"/>
                <a:gd name="T32" fmla="*/ 7 w 191"/>
                <a:gd name="T33" fmla="*/ 39 h 225"/>
                <a:gd name="T34" fmla="*/ 57 w 191"/>
                <a:gd name="T35" fmla="*/ 78 h 225"/>
                <a:gd name="T36" fmla="*/ 89 w 191"/>
                <a:gd name="T37" fmla="*/ 93 h 225"/>
                <a:gd name="T38" fmla="*/ 89 w 191"/>
                <a:gd name="T39" fmla="*/ 71 h 225"/>
                <a:gd name="T40" fmla="*/ 172 w 191"/>
                <a:gd name="T41" fmla="*/ 164 h 225"/>
                <a:gd name="T42" fmla="*/ 19 w 191"/>
                <a:gd name="T43" fmla="*/ 71 h 225"/>
                <a:gd name="T44" fmla="*/ 57 w 191"/>
                <a:gd name="T45" fmla="*/ 78 h 225"/>
                <a:gd name="T46" fmla="*/ 140 w 191"/>
                <a:gd name="T47" fmla="*/ 216 h 225"/>
                <a:gd name="T48" fmla="*/ 57 w 191"/>
                <a:gd name="T49" fmla="*/ 221 h 225"/>
                <a:gd name="T50" fmla="*/ 52 w 191"/>
                <a:gd name="T51" fmla="*/ 215 h 225"/>
                <a:gd name="T52" fmla="*/ 135 w 191"/>
                <a:gd name="T53" fmla="*/ 211 h 225"/>
                <a:gd name="T54" fmla="*/ 119 w 191"/>
                <a:gd name="T55" fmla="*/ 207 h 225"/>
                <a:gd name="T56" fmla="*/ 73 w 191"/>
                <a:gd name="T57" fmla="*/ 180 h 225"/>
                <a:gd name="T58" fmla="*/ 119 w 191"/>
                <a:gd name="T59" fmla="*/ 207 h 225"/>
                <a:gd name="T60" fmla="*/ 183 w 191"/>
                <a:gd name="T61" fmla="*/ 176 h 225"/>
                <a:gd name="T62" fmla="*/ 4 w 191"/>
                <a:gd name="T63" fmla="*/ 172 h 225"/>
                <a:gd name="T64" fmla="*/ 9 w 191"/>
                <a:gd name="T65" fmla="*/ 59 h 225"/>
                <a:gd name="T66" fmla="*/ 19 w 191"/>
                <a:gd name="T67" fmla="*/ 67 h 225"/>
                <a:gd name="T68" fmla="*/ 15 w 191"/>
                <a:gd name="T69" fmla="*/ 168 h 225"/>
                <a:gd name="T70" fmla="*/ 176 w 191"/>
                <a:gd name="T71" fmla="*/ 67 h 225"/>
                <a:gd name="T72" fmla="*/ 104 w 191"/>
                <a:gd name="T73" fmla="*/ 59 h 225"/>
                <a:gd name="T74" fmla="*/ 187 w 191"/>
                <a:gd name="T75" fmla="*/ 64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1" h="225">
                  <a:moveTo>
                    <a:pt x="183" y="55"/>
                  </a:moveTo>
                  <a:cubicBezTo>
                    <a:pt x="106" y="55"/>
                    <a:pt x="106" y="55"/>
                    <a:pt x="106" y="55"/>
                  </a:cubicBezTo>
                  <a:cubicBezTo>
                    <a:pt x="109" y="50"/>
                    <a:pt x="111" y="45"/>
                    <a:pt x="111" y="39"/>
                  </a:cubicBezTo>
                  <a:cubicBezTo>
                    <a:pt x="111" y="17"/>
                    <a:pt x="87" y="0"/>
                    <a:pt x="57" y="0"/>
                  </a:cubicBezTo>
                  <a:cubicBezTo>
                    <a:pt x="28" y="0"/>
                    <a:pt x="3" y="17"/>
                    <a:pt x="3" y="39"/>
                  </a:cubicBezTo>
                  <a:cubicBezTo>
                    <a:pt x="3" y="45"/>
                    <a:pt x="5" y="50"/>
                    <a:pt x="8" y="55"/>
                  </a:cubicBezTo>
                  <a:cubicBezTo>
                    <a:pt x="4" y="56"/>
                    <a:pt x="0" y="59"/>
                    <a:pt x="0" y="6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76"/>
                    <a:pt x="4" y="180"/>
                    <a:pt x="9" y="180"/>
                  </a:cubicBezTo>
                  <a:cubicBezTo>
                    <a:pt x="69" y="180"/>
                    <a:pt x="69" y="180"/>
                    <a:pt x="69" y="180"/>
                  </a:cubicBezTo>
                  <a:cubicBezTo>
                    <a:pt x="69" y="207"/>
                    <a:pt x="69" y="207"/>
                    <a:pt x="69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2" y="207"/>
                    <a:pt x="48" y="211"/>
                    <a:pt x="48" y="215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48" y="221"/>
                    <a:pt x="52" y="225"/>
                    <a:pt x="57" y="225"/>
                  </a:cubicBezTo>
                  <a:cubicBezTo>
                    <a:pt x="135" y="225"/>
                    <a:pt x="135" y="225"/>
                    <a:pt x="135" y="225"/>
                  </a:cubicBezTo>
                  <a:cubicBezTo>
                    <a:pt x="140" y="225"/>
                    <a:pt x="143" y="221"/>
                    <a:pt x="143" y="216"/>
                  </a:cubicBezTo>
                  <a:cubicBezTo>
                    <a:pt x="143" y="215"/>
                    <a:pt x="143" y="215"/>
                    <a:pt x="143" y="215"/>
                  </a:cubicBezTo>
                  <a:cubicBezTo>
                    <a:pt x="143" y="211"/>
                    <a:pt x="140" y="207"/>
                    <a:pt x="135" y="207"/>
                  </a:cubicBezTo>
                  <a:cubicBezTo>
                    <a:pt x="123" y="207"/>
                    <a:pt x="123" y="207"/>
                    <a:pt x="123" y="207"/>
                  </a:cubicBezTo>
                  <a:cubicBezTo>
                    <a:pt x="123" y="180"/>
                    <a:pt x="123" y="180"/>
                    <a:pt x="123" y="180"/>
                  </a:cubicBezTo>
                  <a:cubicBezTo>
                    <a:pt x="183" y="180"/>
                    <a:pt x="183" y="180"/>
                    <a:pt x="183" y="180"/>
                  </a:cubicBezTo>
                  <a:cubicBezTo>
                    <a:pt x="187" y="180"/>
                    <a:pt x="191" y="176"/>
                    <a:pt x="191" y="172"/>
                  </a:cubicBezTo>
                  <a:cubicBezTo>
                    <a:pt x="191" y="64"/>
                    <a:pt x="191" y="64"/>
                    <a:pt x="191" y="64"/>
                  </a:cubicBezTo>
                  <a:cubicBezTo>
                    <a:pt x="191" y="59"/>
                    <a:pt x="187" y="55"/>
                    <a:pt x="183" y="55"/>
                  </a:cubicBezTo>
                  <a:close/>
                  <a:moveTo>
                    <a:pt x="57" y="4"/>
                  </a:moveTo>
                  <a:cubicBezTo>
                    <a:pt x="85" y="4"/>
                    <a:pt x="107" y="20"/>
                    <a:pt x="107" y="39"/>
                  </a:cubicBezTo>
                  <a:cubicBezTo>
                    <a:pt x="107" y="51"/>
                    <a:pt x="98" y="63"/>
                    <a:pt x="83" y="69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64" y="74"/>
                    <a:pt x="61" y="74"/>
                    <a:pt x="57" y="74"/>
                  </a:cubicBezTo>
                  <a:cubicBezTo>
                    <a:pt x="30" y="74"/>
                    <a:pt x="7" y="59"/>
                    <a:pt x="7" y="39"/>
                  </a:cubicBezTo>
                  <a:cubicBezTo>
                    <a:pt x="7" y="20"/>
                    <a:pt x="30" y="4"/>
                    <a:pt x="57" y="4"/>
                  </a:cubicBezTo>
                  <a:close/>
                  <a:moveTo>
                    <a:pt x="57" y="78"/>
                  </a:moveTo>
                  <a:cubicBezTo>
                    <a:pt x="61" y="78"/>
                    <a:pt x="64" y="78"/>
                    <a:pt x="67" y="78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7" y="72"/>
                    <a:pt x="88" y="71"/>
                    <a:pt x="89" y="71"/>
                  </a:cubicBezTo>
                  <a:cubicBezTo>
                    <a:pt x="172" y="71"/>
                    <a:pt x="172" y="71"/>
                    <a:pt x="172" y="71"/>
                  </a:cubicBezTo>
                  <a:cubicBezTo>
                    <a:pt x="172" y="164"/>
                    <a:pt x="172" y="164"/>
                    <a:pt x="172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35" y="75"/>
                    <a:pt x="45" y="78"/>
                    <a:pt x="57" y="78"/>
                  </a:cubicBezTo>
                  <a:close/>
                  <a:moveTo>
                    <a:pt x="140" y="215"/>
                  </a:moveTo>
                  <a:cubicBezTo>
                    <a:pt x="140" y="216"/>
                    <a:pt x="140" y="216"/>
                    <a:pt x="140" y="216"/>
                  </a:cubicBezTo>
                  <a:cubicBezTo>
                    <a:pt x="140" y="219"/>
                    <a:pt x="137" y="221"/>
                    <a:pt x="135" y="221"/>
                  </a:cubicBezTo>
                  <a:cubicBezTo>
                    <a:pt x="57" y="221"/>
                    <a:pt x="57" y="221"/>
                    <a:pt x="57" y="221"/>
                  </a:cubicBezTo>
                  <a:cubicBezTo>
                    <a:pt x="54" y="221"/>
                    <a:pt x="52" y="219"/>
                    <a:pt x="52" y="216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3"/>
                    <a:pt x="54" y="211"/>
                    <a:pt x="57" y="211"/>
                  </a:cubicBezTo>
                  <a:cubicBezTo>
                    <a:pt x="135" y="211"/>
                    <a:pt x="135" y="211"/>
                    <a:pt x="135" y="211"/>
                  </a:cubicBezTo>
                  <a:cubicBezTo>
                    <a:pt x="137" y="211"/>
                    <a:pt x="140" y="213"/>
                    <a:pt x="140" y="215"/>
                  </a:cubicBezTo>
                  <a:close/>
                  <a:moveTo>
                    <a:pt x="119" y="207"/>
                  </a:moveTo>
                  <a:cubicBezTo>
                    <a:pt x="73" y="207"/>
                    <a:pt x="73" y="207"/>
                    <a:pt x="73" y="207"/>
                  </a:cubicBezTo>
                  <a:cubicBezTo>
                    <a:pt x="73" y="180"/>
                    <a:pt x="73" y="180"/>
                    <a:pt x="73" y="180"/>
                  </a:cubicBezTo>
                  <a:cubicBezTo>
                    <a:pt x="119" y="180"/>
                    <a:pt x="119" y="180"/>
                    <a:pt x="119" y="180"/>
                  </a:cubicBezTo>
                  <a:lnTo>
                    <a:pt x="119" y="207"/>
                  </a:lnTo>
                  <a:close/>
                  <a:moveTo>
                    <a:pt x="187" y="172"/>
                  </a:moveTo>
                  <a:cubicBezTo>
                    <a:pt x="187" y="174"/>
                    <a:pt x="185" y="176"/>
                    <a:pt x="183" y="176"/>
                  </a:cubicBezTo>
                  <a:cubicBezTo>
                    <a:pt x="9" y="176"/>
                    <a:pt x="9" y="176"/>
                    <a:pt x="9" y="176"/>
                  </a:cubicBezTo>
                  <a:cubicBezTo>
                    <a:pt x="6" y="176"/>
                    <a:pt x="4" y="174"/>
                    <a:pt x="4" y="17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1"/>
                    <a:pt x="6" y="59"/>
                    <a:pt x="9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3" y="62"/>
                    <a:pt x="16" y="65"/>
                    <a:pt x="19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5" y="168"/>
                    <a:pt x="15" y="168"/>
                    <a:pt x="15" y="168"/>
                  </a:cubicBezTo>
                  <a:cubicBezTo>
                    <a:pt x="176" y="168"/>
                    <a:pt x="176" y="168"/>
                    <a:pt x="176" y="168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8" y="65"/>
                    <a:pt x="101" y="62"/>
                    <a:pt x="104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5" y="59"/>
                    <a:pt x="187" y="61"/>
                    <a:pt x="187" y="64"/>
                  </a:cubicBezTo>
                  <a:lnTo>
                    <a:pt x="187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37" name="组合 1075"/>
          <p:cNvGrpSpPr/>
          <p:nvPr/>
        </p:nvGrpSpPr>
        <p:grpSpPr bwMode="auto">
          <a:xfrm>
            <a:off x="1906588" y="2127250"/>
            <a:ext cx="414337" cy="841375"/>
            <a:chOff x="622300" y="2260601"/>
            <a:chExt cx="414337" cy="841375"/>
          </a:xfrm>
          <a:solidFill>
            <a:schemeClr val="accent1"/>
          </a:solidFill>
        </p:grpSpPr>
        <p:sp>
          <p:nvSpPr>
            <p:cNvPr id="38" name="Oval 66"/>
            <p:cNvSpPr>
              <a:spLocks noChangeArrowheads="1"/>
            </p:cNvSpPr>
            <p:nvPr/>
          </p:nvSpPr>
          <p:spPr bwMode="auto">
            <a:xfrm>
              <a:off x="757238" y="2260601"/>
              <a:ext cx="1524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/>
            </a:p>
          </p:txBody>
        </p:sp>
        <p:sp>
          <p:nvSpPr>
            <p:cNvPr id="39" name="Freeform 67"/>
            <p:cNvSpPr>
              <a:spLocks noEditPoints="1"/>
            </p:cNvSpPr>
            <p:nvPr/>
          </p:nvSpPr>
          <p:spPr bwMode="auto">
            <a:xfrm>
              <a:off x="622300" y="2298701"/>
              <a:ext cx="414337" cy="803275"/>
            </a:xfrm>
            <a:custGeom>
              <a:avLst/>
              <a:gdLst>
                <a:gd name="T0" fmla="*/ 2147483646 w 98"/>
                <a:gd name="T1" fmla="*/ 2147483646 h 189"/>
                <a:gd name="T2" fmla="*/ 2147483646 w 98"/>
                <a:gd name="T3" fmla="*/ 2147483646 h 189"/>
                <a:gd name="T4" fmla="*/ 2147483646 w 98"/>
                <a:gd name="T5" fmla="*/ 2147483646 h 189"/>
                <a:gd name="T6" fmla="*/ 2147483646 w 98"/>
                <a:gd name="T7" fmla="*/ 0 h 189"/>
                <a:gd name="T8" fmla="*/ 2147483646 w 98"/>
                <a:gd name="T9" fmla="*/ 2147483646 h 189"/>
                <a:gd name="T10" fmla="*/ 2147483646 w 98"/>
                <a:gd name="T11" fmla="*/ 2147483646 h 189"/>
                <a:gd name="T12" fmla="*/ 2147483646 w 98"/>
                <a:gd name="T13" fmla="*/ 2147483646 h 189"/>
                <a:gd name="T14" fmla="*/ 2147483646 w 98"/>
                <a:gd name="T15" fmla="*/ 2147483646 h 189"/>
                <a:gd name="T16" fmla="*/ 2147483646 w 98"/>
                <a:gd name="T17" fmla="*/ 2147483646 h 189"/>
                <a:gd name="T18" fmla="*/ 2147483646 w 98"/>
                <a:gd name="T19" fmla="*/ 2147483646 h 189"/>
                <a:gd name="T20" fmla="*/ 2147483646 w 98"/>
                <a:gd name="T21" fmla="*/ 2147483646 h 189"/>
                <a:gd name="T22" fmla="*/ 2147483646 w 98"/>
                <a:gd name="T23" fmla="*/ 2147483646 h 189"/>
                <a:gd name="T24" fmla="*/ 2147483646 w 98"/>
                <a:gd name="T25" fmla="*/ 2147483646 h 189"/>
                <a:gd name="T26" fmla="*/ 2147483646 w 98"/>
                <a:gd name="T27" fmla="*/ 2147483646 h 189"/>
                <a:gd name="T28" fmla="*/ 2147483646 w 98"/>
                <a:gd name="T29" fmla="*/ 2147483646 h 189"/>
                <a:gd name="T30" fmla="*/ 2147483646 w 98"/>
                <a:gd name="T31" fmla="*/ 2147483646 h 189"/>
                <a:gd name="T32" fmla="*/ 2147483646 w 98"/>
                <a:gd name="T33" fmla="*/ 2147483646 h 189"/>
                <a:gd name="T34" fmla="*/ 2147483646 w 98"/>
                <a:gd name="T35" fmla="*/ 2147483646 h 189"/>
                <a:gd name="T36" fmla="*/ 2147483646 w 98"/>
                <a:gd name="T37" fmla="*/ 2147483646 h 189"/>
                <a:gd name="T38" fmla="*/ 2147483646 w 98"/>
                <a:gd name="T39" fmla="*/ 2147483646 h 189"/>
                <a:gd name="T40" fmla="*/ 2147483646 w 98"/>
                <a:gd name="T41" fmla="*/ 2147483646 h 189"/>
                <a:gd name="T42" fmla="*/ 2147483646 w 98"/>
                <a:gd name="T43" fmla="*/ 2147483646 h 189"/>
                <a:gd name="T44" fmla="*/ 2147483646 w 98"/>
                <a:gd name="T45" fmla="*/ 2147483646 h 189"/>
                <a:gd name="T46" fmla="*/ 2147483646 w 98"/>
                <a:gd name="T47" fmla="*/ 2147483646 h 189"/>
                <a:gd name="T48" fmla="*/ 2147483646 w 98"/>
                <a:gd name="T49" fmla="*/ 0 h 189"/>
                <a:gd name="T50" fmla="*/ 2147483646 w 98"/>
                <a:gd name="T51" fmla="*/ 2147483646 h 189"/>
                <a:gd name="T52" fmla="*/ 2147483646 w 98"/>
                <a:gd name="T53" fmla="*/ 0 h 189"/>
                <a:gd name="T54" fmla="*/ 2147483646 w 98"/>
                <a:gd name="T55" fmla="*/ 2147483646 h 189"/>
                <a:gd name="T56" fmla="*/ 2147483646 w 98"/>
                <a:gd name="T57" fmla="*/ 2147483646 h 189"/>
                <a:gd name="T58" fmla="*/ 2147483646 w 98"/>
                <a:gd name="T59" fmla="*/ 2147483646 h 189"/>
                <a:gd name="T60" fmla="*/ 2147483646 w 98"/>
                <a:gd name="T61" fmla="*/ 2147483646 h 189"/>
                <a:gd name="T62" fmla="*/ 2147483646 w 98"/>
                <a:gd name="T63" fmla="*/ 2147483646 h 189"/>
                <a:gd name="T64" fmla="*/ 2147483646 w 98"/>
                <a:gd name="T65" fmla="*/ 2147483646 h 189"/>
                <a:gd name="T66" fmla="*/ 2147483646 w 98"/>
                <a:gd name="T67" fmla="*/ 2147483646 h 189"/>
                <a:gd name="T68" fmla="*/ 2147483646 w 98"/>
                <a:gd name="T69" fmla="*/ 2147483646 h 189"/>
                <a:gd name="T70" fmla="*/ 2147483646 w 98"/>
                <a:gd name="T71" fmla="*/ 2147483646 h 189"/>
                <a:gd name="T72" fmla="*/ 2147483646 w 98"/>
                <a:gd name="T73" fmla="*/ 2147483646 h 189"/>
                <a:gd name="T74" fmla="*/ 2147483646 w 98"/>
                <a:gd name="T75" fmla="*/ 2147483646 h 1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98" h="189">
                  <a:moveTo>
                    <a:pt x="93" y="27"/>
                  </a:moveTo>
                  <a:cubicBezTo>
                    <a:pt x="92" y="23"/>
                    <a:pt x="89" y="20"/>
                    <a:pt x="84" y="21"/>
                  </a:cubicBezTo>
                  <a:cubicBezTo>
                    <a:pt x="84" y="21"/>
                    <a:pt x="84" y="21"/>
                    <a:pt x="83" y="21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3" y="21"/>
                    <a:pt x="83" y="21"/>
                    <a:pt x="83" y="20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2"/>
                    <a:pt x="81" y="0"/>
                    <a:pt x="79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1" y="0"/>
                    <a:pt x="69" y="2"/>
                    <a:pt x="69" y="4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23"/>
                    <a:pt x="71" y="25"/>
                    <a:pt x="74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8" y="26"/>
                    <a:pt x="78" y="28"/>
                    <a:pt x="78" y="30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1" y="31"/>
                    <a:pt x="69" y="30"/>
                    <a:pt x="67" y="30"/>
                  </a:cubicBezTo>
                  <a:cubicBezTo>
                    <a:pt x="66" y="30"/>
                    <a:pt x="66" y="30"/>
                    <a:pt x="6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4" y="30"/>
                    <a:pt x="33" y="31"/>
                  </a:cubicBezTo>
                  <a:cubicBezTo>
                    <a:pt x="31" y="31"/>
                    <a:pt x="29" y="32"/>
                    <a:pt x="28" y="34"/>
                  </a:cubicBezTo>
                  <a:cubicBezTo>
                    <a:pt x="27" y="35"/>
                    <a:pt x="26" y="37"/>
                    <a:pt x="26" y="38"/>
                  </a:cubicBezTo>
                  <a:cubicBezTo>
                    <a:pt x="2" y="101"/>
                    <a:pt x="2" y="101"/>
                    <a:pt x="2" y="101"/>
                  </a:cubicBezTo>
                  <a:cubicBezTo>
                    <a:pt x="0" y="105"/>
                    <a:pt x="2" y="109"/>
                    <a:pt x="6" y="111"/>
                  </a:cubicBezTo>
                  <a:cubicBezTo>
                    <a:pt x="10" y="112"/>
                    <a:pt x="14" y="111"/>
                    <a:pt x="16" y="10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8" y="97"/>
                    <a:pt x="28" y="97"/>
                    <a:pt x="28" y="97"/>
                  </a:cubicBezTo>
                  <a:cubicBezTo>
                    <a:pt x="28" y="99"/>
                    <a:pt x="29" y="101"/>
                    <a:pt x="30" y="103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85"/>
                    <a:pt x="34" y="189"/>
                    <a:pt x="38" y="189"/>
                  </a:cubicBezTo>
                  <a:cubicBezTo>
                    <a:pt x="43" y="189"/>
                    <a:pt x="47" y="185"/>
                    <a:pt x="47" y="180"/>
                  </a:cubicBezTo>
                  <a:cubicBezTo>
                    <a:pt x="47" y="107"/>
                    <a:pt x="47" y="107"/>
                    <a:pt x="47" y="10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80"/>
                    <a:pt x="54" y="180"/>
                    <a:pt x="54" y="180"/>
                  </a:cubicBezTo>
                  <a:cubicBezTo>
                    <a:pt x="54" y="185"/>
                    <a:pt x="57" y="189"/>
                    <a:pt x="62" y="189"/>
                  </a:cubicBezTo>
                  <a:cubicBezTo>
                    <a:pt x="67" y="189"/>
                    <a:pt x="71" y="185"/>
                    <a:pt x="71" y="180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2" y="101"/>
                    <a:pt x="73" y="99"/>
                    <a:pt x="73" y="9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6" y="64"/>
                    <a:pt x="88" y="65"/>
                    <a:pt x="91" y="65"/>
                  </a:cubicBezTo>
                  <a:cubicBezTo>
                    <a:pt x="95" y="64"/>
                    <a:pt x="98" y="61"/>
                    <a:pt x="97" y="56"/>
                  </a:cubicBezTo>
                  <a:lnTo>
                    <a:pt x="93" y="27"/>
                  </a:lnTo>
                  <a:close/>
                  <a:moveTo>
                    <a:pt x="77" y="0"/>
                  </a:moveTo>
                  <a:cubicBezTo>
                    <a:pt x="78" y="0"/>
                    <a:pt x="78" y="0"/>
                    <a:pt x="78" y="1"/>
                  </a:cubicBezTo>
                  <a:cubicBezTo>
                    <a:pt x="78" y="1"/>
                    <a:pt x="78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0"/>
                    <a:pt x="77" y="0"/>
                    <a:pt x="77" y="0"/>
                  </a:cubicBezTo>
                  <a:close/>
                  <a:moveTo>
                    <a:pt x="76" y="0"/>
                  </a:moveTo>
                  <a:cubicBezTo>
                    <a:pt x="76" y="0"/>
                    <a:pt x="77" y="0"/>
                    <a:pt x="77" y="1"/>
                  </a:cubicBezTo>
                  <a:cubicBezTo>
                    <a:pt x="77" y="1"/>
                    <a:pt x="76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6" y="0"/>
                    <a:pt x="76" y="0"/>
                    <a:pt x="76" y="0"/>
                  </a:cubicBezTo>
                  <a:close/>
                  <a:moveTo>
                    <a:pt x="75" y="0"/>
                  </a:moveTo>
                  <a:cubicBezTo>
                    <a:pt x="75" y="0"/>
                    <a:pt x="75" y="0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0"/>
                    <a:pt x="75" y="0"/>
                    <a:pt x="75" y="0"/>
                  </a:cubicBezTo>
                  <a:close/>
                  <a:moveTo>
                    <a:pt x="79" y="22"/>
                  </a:moveTo>
                  <a:cubicBezTo>
                    <a:pt x="79" y="22"/>
                    <a:pt x="79" y="23"/>
                    <a:pt x="78" y="23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4" y="23"/>
                    <a:pt x="73" y="22"/>
                    <a:pt x="73" y="22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3" y="20"/>
                    <a:pt x="74" y="20"/>
                    <a:pt x="74" y="20"/>
                  </a:cubicBezTo>
                  <a:cubicBezTo>
                    <a:pt x="78" y="20"/>
                    <a:pt x="78" y="20"/>
                    <a:pt x="78" y="20"/>
                  </a:cubicBezTo>
                  <a:cubicBezTo>
                    <a:pt x="79" y="20"/>
                    <a:pt x="79" y="20"/>
                    <a:pt x="79" y="21"/>
                  </a:cubicBezTo>
                  <a:lnTo>
                    <a:pt x="79" y="22"/>
                  </a:lnTo>
                  <a:close/>
                  <a:moveTo>
                    <a:pt x="81" y="15"/>
                  </a:moveTo>
                  <a:cubicBezTo>
                    <a:pt x="81" y="16"/>
                    <a:pt x="80" y="17"/>
                    <a:pt x="78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3" y="17"/>
                    <a:pt x="71" y="16"/>
                    <a:pt x="71" y="15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4"/>
                    <a:pt x="73" y="2"/>
                    <a:pt x="74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80" y="2"/>
                    <a:pt x="81" y="4"/>
                    <a:pt x="81" y="5"/>
                  </a:cubicBezTo>
                  <a:lnTo>
                    <a:pt x="81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40" name="组合 1073"/>
          <p:cNvGrpSpPr/>
          <p:nvPr/>
        </p:nvGrpSpPr>
        <p:grpSpPr bwMode="auto">
          <a:xfrm>
            <a:off x="7202488" y="2146300"/>
            <a:ext cx="520700" cy="841375"/>
            <a:chOff x="7504113" y="2260601"/>
            <a:chExt cx="520700" cy="841375"/>
          </a:xfrm>
          <a:solidFill>
            <a:schemeClr val="accent3"/>
          </a:solidFill>
        </p:grpSpPr>
        <p:sp>
          <p:nvSpPr>
            <p:cNvPr id="41" name="Freeform 68"/>
            <p:cNvSpPr/>
            <p:nvPr/>
          </p:nvSpPr>
          <p:spPr bwMode="auto">
            <a:xfrm>
              <a:off x="7504113" y="2425701"/>
              <a:ext cx="490537" cy="676275"/>
            </a:xfrm>
            <a:custGeom>
              <a:avLst/>
              <a:gdLst>
                <a:gd name="T0" fmla="*/ 2147483646 w 116"/>
                <a:gd name="T1" fmla="*/ 2147483646 h 159"/>
                <a:gd name="T2" fmla="*/ 2147483646 w 116"/>
                <a:gd name="T3" fmla="*/ 2147483646 h 159"/>
                <a:gd name="T4" fmla="*/ 2147483646 w 116"/>
                <a:gd name="T5" fmla="*/ 2147483646 h 159"/>
                <a:gd name="T6" fmla="*/ 2147483646 w 116"/>
                <a:gd name="T7" fmla="*/ 2147483646 h 159"/>
                <a:gd name="T8" fmla="*/ 2147483646 w 116"/>
                <a:gd name="T9" fmla="*/ 2147483646 h 159"/>
                <a:gd name="T10" fmla="*/ 2147483646 w 116"/>
                <a:gd name="T11" fmla="*/ 2147483646 h 159"/>
                <a:gd name="T12" fmla="*/ 2147483646 w 116"/>
                <a:gd name="T13" fmla="*/ 0 h 159"/>
                <a:gd name="T14" fmla="*/ 2147483646 w 116"/>
                <a:gd name="T15" fmla="*/ 0 h 159"/>
                <a:gd name="T16" fmla="*/ 2147483646 w 116"/>
                <a:gd name="T17" fmla="*/ 2147483646 h 159"/>
                <a:gd name="T18" fmla="*/ 2147483646 w 116"/>
                <a:gd name="T19" fmla="*/ 2147483646 h 159"/>
                <a:gd name="T20" fmla="*/ 2147483646 w 116"/>
                <a:gd name="T21" fmla="*/ 2147483646 h 159"/>
                <a:gd name="T22" fmla="*/ 2147483646 w 116"/>
                <a:gd name="T23" fmla="*/ 2147483646 h 159"/>
                <a:gd name="T24" fmla="*/ 2147483646 w 116"/>
                <a:gd name="T25" fmla="*/ 2147483646 h 159"/>
                <a:gd name="T26" fmla="*/ 2147483646 w 116"/>
                <a:gd name="T27" fmla="*/ 2147483646 h 159"/>
                <a:gd name="T28" fmla="*/ 2147483646 w 116"/>
                <a:gd name="T29" fmla="*/ 2147483646 h 159"/>
                <a:gd name="T30" fmla="*/ 2147483646 w 116"/>
                <a:gd name="T31" fmla="*/ 2147483646 h 159"/>
                <a:gd name="T32" fmla="*/ 2147483646 w 116"/>
                <a:gd name="T33" fmla="*/ 2147483646 h 159"/>
                <a:gd name="T34" fmla="*/ 2147483646 w 116"/>
                <a:gd name="T35" fmla="*/ 2147483646 h 159"/>
                <a:gd name="T36" fmla="*/ 2147483646 w 116"/>
                <a:gd name="T37" fmla="*/ 2147483646 h 159"/>
                <a:gd name="T38" fmla="*/ 2147483646 w 116"/>
                <a:gd name="T39" fmla="*/ 2147483646 h 159"/>
                <a:gd name="T40" fmla="*/ 2147483646 w 116"/>
                <a:gd name="T41" fmla="*/ 2147483646 h 159"/>
                <a:gd name="T42" fmla="*/ 2147483646 w 116"/>
                <a:gd name="T43" fmla="*/ 2147483646 h 159"/>
                <a:gd name="T44" fmla="*/ 2147483646 w 116"/>
                <a:gd name="T45" fmla="*/ 2147483646 h 159"/>
                <a:gd name="T46" fmla="*/ 2147483646 w 116"/>
                <a:gd name="T47" fmla="*/ 2147483646 h 159"/>
                <a:gd name="T48" fmla="*/ 2147483646 w 116"/>
                <a:gd name="T49" fmla="*/ 2147483646 h 159"/>
                <a:gd name="T50" fmla="*/ 2147483646 w 116"/>
                <a:gd name="T51" fmla="*/ 2147483646 h 159"/>
                <a:gd name="T52" fmla="*/ 2147483646 w 116"/>
                <a:gd name="T53" fmla="*/ 2147483646 h 159"/>
                <a:gd name="T54" fmla="*/ 2147483646 w 116"/>
                <a:gd name="T55" fmla="*/ 2147483646 h 159"/>
                <a:gd name="T56" fmla="*/ 2147483646 w 116"/>
                <a:gd name="T57" fmla="*/ 2147483646 h 159"/>
                <a:gd name="T58" fmla="*/ 2147483646 w 116"/>
                <a:gd name="T59" fmla="*/ 2147483646 h 159"/>
                <a:gd name="T60" fmla="*/ 2147483646 w 116"/>
                <a:gd name="T61" fmla="*/ 2147483646 h 159"/>
                <a:gd name="T62" fmla="*/ 2147483646 w 116"/>
                <a:gd name="T63" fmla="*/ 2147483646 h 159"/>
                <a:gd name="T64" fmla="*/ 2147483646 w 116"/>
                <a:gd name="T65" fmla="*/ 2147483646 h 159"/>
                <a:gd name="T66" fmla="*/ 2147483646 w 116"/>
                <a:gd name="T67" fmla="*/ 2147483646 h 159"/>
                <a:gd name="T68" fmla="*/ 2147483646 w 116"/>
                <a:gd name="T69" fmla="*/ 2147483646 h 159"/>
                <a:gd name="T70" fmla="*/ 2147483646 w 116"/>
                <a:gd name="T71" fmla="*/ 2147483646 h 159"/>
                <a:gd name="T72" fmla="*/ 2147483646 w 116"/>
                <a:gd name="T73" fmla="*/ 2147483646 h 159"/>
                <a:gd name="T74" fmla="*/ 2147483646 w 116"/>
                <a:gd name="T75" fmla="*/ 2147483646 h 15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16" h="159">
                  <a:moveTo>
                    <a:pt x="105" y="14"/>
                  </a:moveTo>
                  <a:cubicBezTo>
                    <a:pt x="104" y="14"/>
                    <a:pt x="103" y="15"/>
                    <a:pt x="102" y="15"/>
                  </a:cubicBezTo>
                  <a:cubicBezTo>
                    <a:pt x="89" y="28"/>
                    <a:pt x="89" y="28"/>
                    <a:pt x="89" y="28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4"/>
                    <a:pt x="72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0" y="1"/>
                    <a:pt x="67" y="0"/>
                    <a:pt x="6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30" y="1"/>
                    <a:pt x="28" y="2"/>
                    <a:pt x="27" y="4"/>
                  </a:cubicBezTo>
                  <a:cubicBezTo>
                    <a:pt x="26" y="5"/>
                    <a:pt x="26" y="7"/>
                    <a:pt x="26" y="8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5"/>
                    <a:pt x="2" y="79"/>
                    <a:pt x="6" y="81"/>
                  </a:cubicBezTo>
                  <a:cubicBezTo>
                    <a:pt x="10" y="82"/>
                    <a:pt x="14" y="81"/>
                    <a:pt x="15" y="7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9"/>
                    <a:pt x="28" y="71"/>
                    <a:pt x="29" y="73"/>
                  </a:cubicBezTo>
                  <a:cubicBezTo>
                    <a:pt x="29" y="150"/>
                    <a:pt x="29" y="150"/>
                    <a:pt x="29" y="150"/>
                  </a:cubicBezTo>
                  <a:cubicBezTo>
                    <a:pt x="29" y="155"/>
                    <a:pt x="33" y="159"/>
                    <a:pt x="38" y="159"/>
                  </a:cubicBezTo>
                  <a:cubicBezTo>
                    <a:pt x="43" y="159"/>
                    <a:pt x="47" y="155"/>
                    <a:pt x="47" y="150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53" y="155"/>
                    <a:pt x="57" y="159"/>
                    <a:pt x="62" y="159"/>
                  </a:cubicBezTo>
                  <a:cubicBezTo>
                    <a:pt x="67" y="159"/>
                    <a:pt x="70" y="155"/>
                    <a:pt x="70" y="150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1"/>
                    <a:pt x="72" y="69"/>
                    <a:pt x="72" y="67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4" y="47"/>
                    <a:pt x="89" y="48"/>
                    <a:pt x="92" y="46"/>
                  </a:cubicBezTo>
                  <a:cubicBezTo>
                    <a:pt x="92" y="46"/>
                    <a:pt x="92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5"/>
                    <a:pt x="94" y="45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6" y="24"/>
                    <a:pt x="116" y="19"/>
                    <a:pt x="113" y="16"/>
                  </a:cubicBezTo>
                  <a:cubicBezTo>
                    <a:pt x="112" y="15"/>
                    <a:pt x="111" y="14"/>
                    <a:pt x="109" y="14"/>
                  </a:cubicBezTo>
                  <a:cubicBezTo>
                    <a:pt x="108" y="13"/>
                    <a:pt x="105" y="14"/>
                    <a:pt x="10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2" name="Oval 69"/>
            <p:cNvSpPr>
              <a:spLocks noChangeArrowheads="1"/>
            </p:cNvSpPr>
            <p:nvPr/>
          </p:nvSpPr>
          <p:spPr bwMode="auto">
            <a:xfrm>
              <a:off x="7639050" y="2260601"/>
              <a:ext cx="1524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/>
            </a:p>
          </p:txBody>
        </p:sp>
        <p:sp>
          <p:nvSpPr>
            <p:cNvPr id="43" name="Freeform 70"/>
            <p:cNvSpPr>
              <a:spLocks noEditPoints="1"/>
            </p:cNvSpPr>
            <p:nvPr/>
          </p:nvSpPr>
          <p:spPr bwMode="auto">
            <a:xfrm>
              <a:off x="7897813" y="2278063"/>
              <a:ext cx="127000" cy="190500"/>
            </a:xfrm>
            <a:custGeom>
              <a:avLst/>
              <a:gdLst>
                <a:gd name="T0" fmla="*/ 2147483646 w 30"/>
                <a:gd name="T1" fmla="*/ 0 h 45"/>
                <a:gd name="T2" fmla="*/ 0 w 30"/>
                <a:gd name="T3" fmla="*/ 2147483646 h 45"/>
                <a:gd name="T4" fmla="*/ 2147483646 w 30"/>
                <a:gd name="T5" fmla="*/ 2147483646 h 45"/>
                <a:gd name="T6" fmla="*/ 2147483646 w 30"/>
                <a:gd name="T7" fmla="*/ 2147483646 h 45"/>
                <a:gd name="T8" fmla="*/ 2147483646 w 30"/>
                <a:gd name="T9" fmla="*/ 2147483646 h 45"/>
                <a:gd name="T10" fmla="*/ 2147483646 w 30"/>
                <a:gd name="T11" fmla="*/ 2147483646 h 45"/>
                <a:gd name="T12" fmla="*/ 2147483646 w 30"/>
                <a:gd name="T13" fmla="*/ 2147483646 h 45"/>
                <a:gd name="T14" fmla="*/ 2147483646 w 30"/>
                <a:gd name="T15" fmla="*/ 2147483646 h 45"/>
                <a:gd name="T16" fmla="*/ 2147483646 w 30"/>
                <a:gd name="T17" fmla="*/ 2147483646 h 45"/>
                <a:gd name="T18" fmla="*/ 2147483646 w 30"/>
                <a:gd name="T19" fmla="*/ 2147483646 h 45"/>
                <a:gd name="T20" fmla="*/ 2147483646 w 30"/>
                <a:gd name="T21" fmla="*/ 2147483646 h 45"/>
                <a:gd name="T22" fmla="*/ 2147483646 w 30"/>
                <a:gd name="T23" fmla="*/ 2147483646 h 45"/>
                <a:gd name="T24" fmla="*/ 2147483646 w 30"/>
                <a:gd name="T25" fmla="*/ 2147483646 h 45"/>
                <a:gd name="T26" fmla="*/ 2147483646 w 30"/>
                <a:gd name="T27" fmla="*/ 2147483646 h 45"/>
                <a:gd name="T28" fmla="*/ 2147483646 w 30"/>
                <a:gd name="T29" fmla="*/ 0 h 45"/>
                <a:gd name="T30" fmla="*/ 2147483646 w 30"/>
                <a:gd name="T31" fmla="*/ 2147483646 h 45"/>
                <a:gd name="T32" fmla="*/ 2147483646 w 30"/>
                <a:gd name="T33" fmla="*/ 2147483646 h 45"/>
                <a:gd name="T34" fmla="*/ 2147483646 w 30"/>
                <a:gd name="T35" fmla="*/ 2147483646 h 45"/>
                <a:gd name="T36" fmla="*/ 2147483646 w 30"/>
                <a:gd name="T37" fmla="*/ 2147483646 h 45"/>
                <a:gd name="T38" fmla="*/ 2147483646 w 30"/>
                <a:gd name="T39" fmla="*/ 2147483646 h 45"/>
                <a:gd name="T40" fmla="*/ 2147483646 w 30"/>
                <a:gd name="T41" fmla="*/ 2147483646 h 45"/>
                <a:gd name="T42" fmla="*/ 2147483646 w 30"/>
                <a:gd name="T43" fmla="*/ 2147483646 h 45"/>
                <a:gd name="T44" fmla="*/ 2147483646 w 30"/>
                <a:gd name="T45" fmla="*/ 2147483646 h 45"/>
                <a:gd name="T46" fmla="*/ 2147483646 w 30"/>
                <a:gd name="T47" fmla="*/ 2147483646 h 45"/>
                <a:gd name="T48" fmla="*/ 2147483646 w 30"/>
                <a:gd name="T49" fmla="*/ 2147483646 h 45"/>
                <a:gd name="T50" fmla="*/ 2147483646 w 30"/>
                <a:gd name="T51" fmla="*/ 2147483646 h 45"/>
                <a:gd name="T52" fmla="*/ 2147483646 w 30"/>
                <a:gd name="T53" fmla="*/ 2147483646 h 45"/>
                <a:gd name="T54" fmla="*/ 2147483646 w 30"/>
                <a:gd name="T55" fmla="*/ 2147483646 h 45"/>
                <a:gd name="T56" fmla="*/ 2147483646 w 30"/>
                <a:gd name="T57" fmla="*/ 2147483646 h 4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0" h="45">
                  <a:moveTo>
                    <a:pt x="15" y="0"/>
                  </a:moveTo>
                  <a:cubicBezTo>
                    <a:pt x="6" y="0"/>
                    <a:pt x="0" y="7"/>
                    <a:pt x="0" y="15"/>
                  </a:cubicBezTo>
                  <a:cubicBezTo>
                    <a:pt x="0" y="18"/>
                    <a:pt x="1" y="22"/>
                    <a:pt x="3" y="25"/>
                  </a:cubicBezTo>
                  <a:cubicBezTo>
                    <a:pt x="5" y="28"/>
                    <a:pt x="6" y="30"/>
                    <a:pt x="6" y="32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2"/>
                    <a:pt x="8" y="44"/>
                    <a:pt x="10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3" y="45"/>
                    <a:pt x="14" y="45"/>
                    <a:pt x="15" y="45"/>
                  </a:cubicBezTo>
                  <a:cubicBezTo>
                    <a:pt x="16" y="45"/>
                    <a:pt x="17" y="45"/>
                    <a:pt x="17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2" y="44"/>
                    <a:pt x="23" y="42"/>
                    <a:pt x="23" y="4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0"/>
                    <a:pt x="24" y="28"/>
                    <a:pt x="27" y="25"/>
                  </a:cubicBezTo>
                  <a:cubicBezTo>
                    <a:pt x="29" y="22"/>
                    <a:pt x="30" y="18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  <a:close/>
                  <a:moveTo>
                    <a:pt x="23" y="22"/>
                  </a:moveTo>
                  <a:cubicBezTo>
                    <a:pt x="21" y="24"/>
                    <a:pt x="20" y="27"/>
                    <a:pt x="19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8"/>
                    <a:pt x="17" y="24"/>
                    <a:pt x="18" y="20"/>
                  </a:cubicBezTo>
                  <a:cubicBezTo>
                    <a:pt x="18" y="20"/>
                    <a:pt x="17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3" y="20"/>
                    <a:pt x="11" y="20"/>
                    <a:pt x="11" y="20"/>
                  </a:cubicBezTo>
                  <a:cubicBezTo>
                    <a:pt x="13" y="24"/>
                    <a:pt x="13" y="28"/>
                    <a:pt x="13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27"/>
                    <a:pt x="8" y="24"/>
                    <a:pt x="7" y="22"/>
                  </a:cubicBezTo>
                  <a:cubicBezTo>
                    <a:pt x="5" y="20"/>
                    <a:pt x="4" y="17"/>
                    <a:pt x="4" y="15"/>
                  </a:cubicBezTo>
                  <a:cubicBezTo>
                    <a:pt x="4" y="9"/>
                    <a:pt x="9" y="4"/>
                    <a:pt x="15" y="4"/>
                  </a:cubicBezTo>
                  <a:cubicBezTo>
                    <a:pt x="21" y="4"/>
                    <a:pt x="26" y="9"/>
                    <a:pt x="26" y="15"/>
                  </a:cubicBezTo>
                  <a:cubicBezTo>
                    <a:pt x="26" y="17"/>
                    <a:pt x="25" y="20"/>
                    <a:pt x="2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44" name="组合 1074"/>
          <p:cNvGrpSpPr/>
          <p:nvPr/>
        </p:nvGrpSpPr>
        <p:grpSpPr bwMode="auto">
          <a:xfrm>
            <a:off x="9496425" y="2127250"/>
            <a:ext cx="885825" cy="841375"/>
            <a:chOff x="10736263" y="2260601"/>
            <a:chExt cx="885825" cy="841375"/>
          </a:xfrm>
          <a:solidFill>
            <a:schemeClr val="accent4"/>
          </a:solidFill>
        </p:grpSpPr>
        <p:sp>
          <p:nvSpPr>
            <p:cNvPr id="45" name="Freeform 71"/>
            <p:cNvSpPr>
              <a:spLocks noEditPoints="1"/>
            </p:cNvSpPr>
            <p:nvPr/>
          </p:nvSpPr>
          <p:spPr bwMode="auto">
            <a:xfrm>
              <a:off x="10736263" y="2397126"/>
              <a:ext cx="885825" cy="704850"/>
            </a:xfrm>
            <a:custGeom>
              <a:avLst/>
              <a:gdLst>
                <a:gd name="T0" fmla="*/ 2147483646 w 209"/>
                <a:gd name="T1" fmla="*/ 2147483646 h 166"/>
                <a:gd name="T2" fmla="*/ 2147483646 w 209"/>
                <a:gd name="T3" fmla="*/ 2147483646 h 166"/>
                <a:gd name="T4" fmla="*/ 2147483646 w 209"/>
                <a:gd name="T5" fmla="*/ 2147483646 h 166"/>
                <a:gd name="T6" fmla="*/ 2147483646 w 209"/>
                <a:gd name="T7" fmla="*/ 2147483646 h 166"/>
                <a:gd name="T8" fmla="*/ 2147483646 w 209"/>
                <a:gd name="T9" fmla="*/ 2147483646 h 166"/>
                <a:gd name="T10" fmla="*/ 2147483646 w 209"/>
                <a:gd name="T11" fmla="*/ 2147483646 h 166"/>
                <a:gd name="T12" fmla="*/ 2147483646 w 209"/>
                <a:gd name="T13" fmla="*/ 0 h 166"/>
                <a:gd name="T14" fmla="*/ 2147483646 w 209"/>
                <a:gd name="T15" fmla="*/ 2147483646 h 166"/>
                <a:gd name="T16" fmla="*/ 2147483646 w 209"/>
                <a:gd name="T17" fmla="*/ 2147483646 h 166"/>
                <a:gd name="T18" fmla="*/ 2147483646 w 209"/>
                <a:gd name="T19" fmla="*/ 2147483646 h 166"/>
                <a:gd name="T20" fmla="*/ 2147483646 w 209"/>
                <a:gd name="T21" fmla="*/ 2147483646 h 166"/>
                <a:gd name="T22" fmla="*/ 2147483646 w 209"/>
                <a:gd name="T23" fmla="*/ 2147483646 h 166"/>
                <a:gd name="T24" fmla="*/ 2147483646 w 209"/>
                <a:gd name="T25" fmla="*/ 2147483646 h 166"/>
                <a:gd name="T26" fmla="*/ 2147483646 w 209"/>
                <a:gd name="T27" fmla="*/ 2147483646 h 166"/>
                <a:gd name="T28" fmla="*/ 2147483646 w 209"/>
                <a:gd name="T29" fmla="*/ 2147483646 h 166"/>
                <a:gd name="T30" fmla="*/ 2147483646 w 209"/>
                <a:gd name="T31" fmla="*/ 2147483646 h 166"/>
                <a:gd name="T32" fmla="*/ 2147483646 w 209"/>
                <a:gd name="T33" fmla="*/ 2147483646 h 166"/>
                <a:gd name="T34" fmla="*/ 2147483646 w 209"/>
                <a:gd name="T35" fmla="*/ 2147483646 h 166"/>
                <a:gd name="T36" fmla="*/ 2147483646 w 209"/>
                <a:gd name="T37" fmla="*/ 2147483646 h 166"/>
                <a:gd name="T38" fmla="*/ 2147483646 w 209"/>
                <a:gd name="T39" fmla="*/ 2147483646 h 166"/>
                <a:gd name="T40" fmla="*/ 2147483646 w 209"/>
                <a:gd name="T41" fmla="*/ 2147483646 h 166"/>
                <a:gd name="T42" fmla="*/ 2147483646 w 209"/>
                <a:gd name="T43" fmla="*/ 2147483646 h 166"/>
                <a:gd name="T44" fmla="*/ 2147483646 w 209"/>
                <a:gd name="T45" fmla="*/ 2147483646 h 166"/>
                <a:gd name="T46" fmla="*/ 2147483646 w 209"/>
                <a:gd name="T47" fmla="*/ 2147483646 h 166"/>
                <a:gd name="T48" fmla="*/ 2147483646 w 209"/>
                <a:gd name="T49" fmla="*/ 2147483646 h 166"/>
                <a:gd name="T50" fmla="*/ 2147483646 w 209"/>
                <a:gd name="T51" fmla="*/ 2147483646 h 166"/>
                <a:gd name="T52" fmla="*/ 2147483646 w 209"/>
                <a:gd name="T53" fmla="*/ 2147483646 h 166"/>
                <a:gd name="T54" fmla="*/ 2147483646 w 209"/>
                <a:gd name="T55" fmla="*/ 2147483646 h 166"/>
                <a:gd name="T56" fmla="*/ 2147483646 w 209"/>
                <a:gd name="T57" fmla="*/ 2147483646 h 166"/>
                <a:gd name="T58" fmla="*/ 2147483646 w 209"/>
                <a:gd name="T59" fmla="*/ 2147483646 h 166"/>
                <a:gd name="T60" fmla="*/ 2147483646 w 209"/>
                <a:gd name="T61" fmla="*/ 2147483646 h 166"/>
                <a:gd name="T62" fmla="*/ 2147483646 w 209"/>
                <a:gd name="T63" fmla="*/ 2147483646 h 166"/>
                <a:gd name="T64" fmla="*/ 2147483646 w 209"/>
                <a:gd name="T65" fmla="*/ 2147483646 h 166"/>
                <a:gd name="T66" fmla="*/ 2147483646 w 209"/>
                <a:gd name="T67" fmla="*/ 2147483646 h 166"/>
                <a:gd name="T68" fmla="*/ 2147483646 w 209"/>
                <a:gd name="T69" fmla="*/ 2147483646 h 166"/>
                <a:gd name="T70" fmla="*/ 2147483646 w 209"/>
                <a:gd name="T71" fmla="*/ 2147483646 h 166"/>
                <a:gd name="T72" fmla="*/ 2147483646 w 209"/>
                <a:gd name="T73" fmla="*/ 2147483646 h 166"/>
                <a:gd name="T74" fmla="*/ 2147483646 w 209"/>
                <a:gd name="T75" fmla="*/ 2147483646 h 16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9" h="166">
                  <a:moveTo>
                    <a:pt x="205" y="66"/>
                  </a:moveTo>
                  <a:cubicBezTo>
                    <a:pt x="175" y="14"/>
                    <a:pt x="175" y="14"/>
                    <a:pt x="175" y="14"/>
                  </a:cubicBezTo>
                  <a:cubicBezTo>
                    <a:pt x="174" y="13"/>
                    <a:pt x="174" y="13"/>
                    <a:pt x="173" y="12"/>
                  </a:cubicBezTo>
                  <a:cubicBezTo>
                    <a:pt x="172" y="11"/>
                    <a:pt x="171" y="10"/>
                    <a:pt x="170" y="9"/>
                  </a:cubicBezTo>
                  <a:cubicBezTo>
                    <a:pt x="170" y="9"/>
                    <a:pt x="169" y="9"/>
                    <a:pt x="169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8" y="9"/>
                    <a:pt x="167" y="8"/>
                    <a:pt x="166" y="8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1" y="8"/>
                    <a:pt x="128" y="11"/>
                    <a:pt x="126" y="15"/>
                  </a:cubicBezTo>
                  <a:cubicBezTo>
                    <a:pt x="111" y="38"/>
                    <a:pt x="111" y="38"/>
                    <a:pt x="111" y="38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79" y="38"/>
                    <a:pt x="77" y="39"/>
                    <a:pt x="76" y="39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76" y="3"/>
                    <a:pt x="74" y="0"/>
                    <a:pt x="7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0"/>
                    <a:pt x="4" y="3"/>
                    <a:pt x="4" y="6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9"/>
                    <a:pt x="6" y="51"/>
                    <a:pt x="9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2" y="58"/>
                    <a:pt x="22" y="59"/>
                    <a:pt x="22" y="60"/>
                  </a:cubicBezTo>
                  <a:cubicBezTo>
                    <a:pt x="22" y="61"/>
                    <a:pt x="22" y="62"/>
                    <a:pt x="2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5" y="62"/>
                    <a:pt x="0" y="67"/>
                    <a:pt x="0" y="74"/>
                  </a:cubicBezTo>
                  <a:cubicBezTo>
                    <a:pt x="0" y="80"/>
                    <a:pt x="5" y="86"/>
                    <a:pt x="12" y="86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19" y="163"/>
                    <a:pt x="21" y="166"/>
                    <a:pt x="24" y="166"/>
                  </a:cubicBezTo>
                  <a:cubicBezTo>
                    <a:pt x="27" y="166"/>
                    <a:pt x="29" y="163"/>
                    <a:pt x="29" y="161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130" y="86"/>
                    <a:pt x="130" y="86"/>
                    <a:pt x="130" y="86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62"/>
                    <a:pt x="134" y="166"/>
                    <a:pt x="138" y="166"/>
                  </a:cubicBezTo>
                  <a:cubicBezTo>
                    <a:pt x="143" y="166"/>
                    <a:pt x="147" y="162"/>
                    <a:pt x="147" y="157"/>
                  </a:cubicBezTo>
                  <a:cubicBezTo>
                    <a:pt x="147" y="86"/>
                    <a:pt x="147" y="86"/>
                    <a:pt x="147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157"/>
                    <a:pt x="153" y="157"/>
                    <a:pt x="153" y="157"/>
                  </a:cubicBezTo>
                  <a:cubicBezTo>
                    <a:pt x="153" y="162"/>
                    <a:pt x="157" y="166"/>
                    <a:pt x="162" y="166"/>
                  </a:cubicBezTo>
                  <a:cubicBezTo>
                    <a:pt x="167" y="166"/>
                    <a:pt x="170" y="162"/>
                    <a:pt x="170" y="157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84" y="86"/>
                    <a:pt x="184" y="86"/>
                    <a:pt x="184" y="86"/>
                  </a:cubicBezTo>
                  <a:cubicBezTo>
                    <a:pt x="184" y="161"/>
                    <a:pt x="184" y="161"/>
                    <a:pt x="184" y="161"/>
                  </a:cubicBezTo>
                  <a:cubicBezTo>
                    <a:pt x="184" y="163"/>
                    <a:pt x="186" y="166"/>
                    <a:pt x="189" y="166"/>
                  </a:cubicBezTo>
                  <a:cubicBezTo>
                    <a:pt x="192" y="166"/>
                    <a:pt x="194" y="163"/>
                    <a:pt x="194" y="161"/>
                  </a:cubicBezTo>
                  <a:cubicBezTo>
                    <a:pt x="194" y="86"/>
                    <a:pt x="194" y="86"/>
                    <a:pt x="194" y="86"/>
                  </a:cubicBezTo>
                  <a:cubicBezTo>
                    <a:pt x="197" y="86"/>
                    <a:pt x="197" y="86"/>
                    <a:pt x="197" y="86"/>
                  </a:cubicBezTo>
                  <a:cubicBezTo>
                    <a:pt x="204" y="86"/>
                    <a:pt x="209" y="80"/>
                    <a:pt x="209" y="74"/>
                  </a:cubicBezTo>
                  <a:cubicBezTo>
                    <a:pt x="209" y="71"/>
                    <a:pt x="208" y="68"/>
                    <a:pt x="205" y="66"/>
                  </a:cubicBezTo>
                  <a:close/>
                  <a:moveTo>
                    <a:pt x="10" y="42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42"/>
                    <a:pt x="70" y="42"/>
                    <a:pt x="70" y="42"/>
                  </a:cubicBezTo>
                  <a:lnTo>
                    <a:pt x="10" y="42"/>
                  </a:lnTo>
                  <a:close/>
                  <a:moveTo>
                    <a:pt x="57" y="62"/>
                  </a:moveTo>
                  <a:cubicBezTo>
                    <a:pt x="57" y="62"/>
                    <a:pt x="58" y="61"/>
                    <a:pt x="58" y="60"/>
                  </a:cubicBezTo>
                  <a:cubicBezTo>
                    <a:pt x="58" y="59"/>
                    <a:pt x="57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48" y="55"/>
                    <a:pt x="48" y="55"/>
                    <a:pt x="48" y="55"/>
                  </a:cubicBezTo>
                  <a:cubicBezTo>
                    <a:pt x="48" y="55"/>
                    <a:pt x="48" y="55"/>
                    <a:pt x="48" y="54"/>
                  </a:cubicBezTo>
                  <a:cubicBezTo>
                    <a:pt x="48" y="54"/>
                    <a:pt x="48" y="53"/>
                    <a:pt x="48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2" y="51"/>
                    <a:pt x="73" y="51"/>
                    <a:pt x="74" y="50"/>
                  </a:cubicBezTo>
                  <a:cubicBezTo>
                    <a:pt x="75" y="52"/>
                    <a:pt x="78" y="54"/>
                    <a:pt x="80" y="54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6" y="54"/>
                    <a:pt x="116" y="54"/>
                    <a:pt x="117" y="53"/>
                  </a:cubicBezTo>
                  <a:cubicBezTo>
                    <a:pt x="119" y="53"/>
                    <a:pt x="120" y="52"/>
                    <a:pt x="122" y="50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27" y="62"/>
                    <a:pt x="127" y="62"/>
                    <a:pt x="127" y="62"/>
                  </a:cubicBezTo>
                  <a:lnTo>
                    <a:pt x="57" y="62"/>
                  </a:lnTo>
                  <a:close/>
                  <a:moveTo>
                    <a:pt x="175" y="44"/>
                  </a:moveTo>
                  <a:cubicBezTo>
                    <a:pt x="185" y="62"/>
                    <a:pt x="185" y="62"/>
                    <a:pt x="185" y="62"/>
                  </a:cubicBezTo>
                  <a:cubicBezTo>
                    <a:pt x="174" y="62"/>
                    <a:pt x="174" y="62"/>
                    <a:pt x="174" y="62"/>
                  </a:cubicBezTo>
                  <a:lnTo>
                    <a:pt x="175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46" name="Oval 72"/>
            <p:cNvSpPr>
              <a:spLocks noChangeArrowheads="1"/>
            </p:cNvSpPr>
            <p:nvPr/>
          </p:nvSpPr>
          <p:spPr bwMode="auto">
            <a:xfrm>
              <a:off x="11296650" y="2260601"/>
              <a:ext cx="157162" cy="1619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/>
            </a:p>
          </p:txBody>
        </p:sp>
      </p:grpSp>
      <p:grpSp>
        <p:nvGrpSpPr>
          <p:cNvPr id="47" name="组合 1072"/>
          <p:cNvGrpSpPr/>
          <p:nvPr/>
        </p:nvGrpSpPr>
        <p:grpSpPr bwMode="auto">
          <a:xfrm>
            <a:off x="4438650" y="2127250"/>
            <a:ext cx="550863" cy="841375"/>
            <a:chOff x="4084638" y="2260601"/>
            <a:chExt cx="550862" cy="841375"/>
          </a:xfrm>
          <a:solidFill>
            <a:schemeClr val="accent2"/>
          </a:solidFill>
        </p:grpSpPr>
        <p:sp>
          <p:nvSpPr>
            <p:cNvPr id="48" name="Oval 73"/>
            <p:cNvSpPr>
              <a:spLocks noChangeArrowheads="1"/>
            </p:cNvSpPr>
            <p:nvPr/>
          </p:nvSpPr>
          <p:spPr bwMode="auto">
            <a:xfrm>
              <a:off x="4219575" y="2260601"/>
              <a:ext cx="1524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/>
            </a:p>
          </p:txBody>
        </p:sp>
        <p:sp>
          <p:nvSpPr>
            <p:cNvPr id="49" name="Freeform 74"/>
            <p:cNvSpPr>
              <a:spLocks noEditPoints="1"/>
            </p:cNvSpPr>
            <p:nvPr/>
          </p:nvSpPr>
          <p:spPr bwMode="auto">
            <a:xfrm>
              <a:off x="4470400" y="2379663"/>
              <a:ext cx="142875" cy="98425"/>
            </a:xfrm>
            <a:custGeom>
              <a:avLst/>
              <a:gdLst>
                <a:gd name="T0" fmla="*/ 2147483646 w 34"/>
                <a:gd name="T1" fmla="*/ 2147483646 h 23"/>
                <a:gd name="T2" fmla="*/ 2147483646 w 34"/>
                <a:gd name="T3" fmla="*/ 2147483646 h 23"/>
                <a:gd name="T4" fmla="*/ 2147483646 w 34"/>
                <a:gd name="T5" fmla="*/ 2147483646 h 23"/>
                <a:gd name="T6" fmla="*/ 2147483646 w 34"/>
                <a:gd name="T7" fmla="*/ 2147483646 h 23"/>
                <a:gd name="T8" fmla="*/ 2147483646 w 34"/>
                <a:gd name="T9" fmla="*/ 0 h 23"/>
                <a:gd name="T10" fmla="*/ 2147483646 w 34"/>
                <a:gd name="T11" fmla="*/ 0 h 23"/>
                <a:gd name="T12" fmla="*/ 0 w 34"/>
                <a:gd name="T13" fmla="*/ 2147483646 h 23"/>
                <a:gd name="T14" fmla="*/ 0 w 34"/>
                <a:gd name="T15" fmla="*/ 2147483646 h 23"/>
                <a:gd name="T16" fmla="*/ 2147483646 w 34"/>
                <a:gd name="T17" fmla="*/ 2147483646 h 23"/>
                <a:gd name="T18" fmla="*/ 2147483646 w 34"/>
                <a:gd name="T19" fmla="*/ 2147483646 h 23"/>
                <a:gd name="T20" fmla="*/ 2147483646 w 34"/>
                <a:gd name="T21" fmla="*/ 2147483646 h 23"/>
                <a:gd name="T22" fmla="*/ 2147483646 w 34"/>
                <a:gd name="T23" fmla="*/ 2147483646 h 23"/>
                <a:gd name="T24" fmla="*/ 2147483646 w 34"/>
                <a:gd name="T25" fmla="*/ 2147483646 h 23"/>
                <a:gd name="T26" fmla="*/ 2147483646 w 34"/>
                <a:gd name="T27" fmla="*/ 2147483646 h 2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4" h="23">
                  <a:moveTo>
                    <a:pt x="3" y="23"/>
                  </a:moveTo>
                  <a:cubicBezTo>
                    <a:pt x="31" y="23"/>
                    <a:pt x="31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1"/>
                    <a:pt x="33" y="0"/>
                    <a:pt x="3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lose/>
                  <a:moveTo>
                    <a:pt x="5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5" y="20"/>
                    <a:pt x="5" y="20"/>
                    <a:pt x="5" y="20"/>
                  </a:cubicBez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0" name="Freeform 75"/>
            <p:cNvSpPr/>
            <p:nvPr/>
          </p:nvSpPr>
          <p:spPr bwMode="auto">
            <a:xfrm>
              <a:off x="4084638" y="2425701"/>
              <a:ext cx="550862" cy="676275"/>
            </a:xfrm>
            <a:custGeom>
              <a:avLst/>
              <a:gdLst>
                <a:gd name="T0" fmla="*/ 2147483646 w 130"/>
                <a:gd name="T1" fmla="*/ 2147483646 h 159"/>
                <a:gd name="T2" fmla="*/ 2147483646 w 130"/>
                <a:gd name="T3" fmla="*/ 2147483646 h 159"/>
                <a:gd name="T4" fmla="*/ 2147483646 w 130"/>
                <a:gd name="T5" fmla="*/ 2147483646 h 159"/>
                <a:gd name="T6" fmla="*/ 2147483646 w 130"/>
                <a:gd name="T7" fmla="*/ 2147483646 h 159"/>
                <a:gd name="T8" fmla="*/ 2147483646 w 130"/>
                <a:gd name="T9" fmla="*/ 2147483646 h 159"/>
                <a:gd name="T10" fmla="*/ 2147483646 w 130"/>
                <a:gd name="T11" fmla="*/ 2147483646 h 159"/>
                <a:gd name="T12" fmla="*/ 2147483646 w 130"/>
                <a:gd name="T13" fmla="*/ 2147483646 h 159"/>
                <a:gd name="T14" fmla="*/ 2147483646 w 130"/>
                <a:gd name="T15" fmla="*/ 2147483646 h 159"/>
                <a:gd name="T16" fmla="*/ 2147483646 w 130"/>
                <a:gd name="T17" fmla="*/ 2147483646 h 159"/>
                <a:gd name="T18" fmla="*/ 2147483646 w 130"/>
                <a:gd name="T19" fmla="*/ 2147483646 h 159"/>
                <a:gd name="T20" fmla="*/ 2147483646 w 130"/>
                <a:gd name="T21" fmla="*/ 2147483646 h 159"/>
                <a:gd name="T22" fmla="*/ 2147483646 w 130"/>
                <a:gd name="T23" fmla="*/ 2147483646 h 159"/>
                <a:gd name="T24" fmla="*/ 2147483646 w 130"/>
                <a:gd name="T25" fmla="*/ 2147483646 h 159"/>
                <a:gd name="T26" fmla="*/ 2147483646 w 130"/>
                <a:gd name="T27" fmla="*/ 2147483646 h 159"/>
                <a:gd name="T28" fmla="*/ 2147483646 w 130"/>
                <a:gd name="T29" fmla="*/ 0 h 159"/>
                <a:gd name="T30" fmla="*/ 2147483646 w 130"/>
                <a:gd name="T31" fmla="*/ 0 h 159"/>
                <a:gd name="T32" fmla="*/ 2147483646 w 130"/>
                <a:gd name="T33" fmla="*/ 2147483646 h 159"/>
                <a:gd name="T34" fmla="*/ 2147483646 w 130"/>
                <a:gd name="T35" fmla="*/ 2147483646 h 159"/>
                <a:gd name="T36" fmla="*/ 2147483646 w 130"/>
                <a:gd name="T37" fmla="*/ 2147483646 h 159"/>
                <a:gd name="T38" fmla="*/ 2147483646 w 130"/>
                <a:gd name="T39" fmla="*/ 2147483646 h 159"/>
                <a:gd name="T40" fmla="*/ 2147483646 w 130"/>
                <a:gd name="T41" fmla="*/ 2147483646 h 159"/>
                <a:gd name="T42" fmla="*/ 2147483646 w 130"/>
                <a:gd name="T43" fmla="*/ 2147483646 h 159"/>
                <a:gd name="T44" fmla="*/ 2147483646 w 130"/>
                <a:gd name="T45" fmla="*/ 2147483646 h 159"/>
                <a:gd name="T46" fmla="*/ 2147483646 w 130"/>
                <a:gd name="T47" fmla="*/ 2147483646 h 159"/>
                <a:gd name="T48" fmla="*/ 2147483646 w 130"/>
                <a:gd name="T49" fmla="*/ 2147483646 h 159"/>
                <a:gd name="T50" fmla="*/ 2147483646 w 130"/>
                <a:gd name="T51" fmla="*/ 2147483646 h 159"/>
                <a:gd name="T52" fmla="*/ 2147483646 w 130"/>
                <a:gd name="T53" fmla="*/ 2147483646 h 159"/>
                <a:gd name="T54" fmla="*/ 2147483646 w 130"/>
                <a:gd name="T55" fmla="*/ 2147483646 h 159"/>
                <a:gd name="T56" fmla="*/ 2147483646 w 130"/>
                <a:gd name="T57" fmla="*/ 2147483646 h 159"/>
                <a:gd name="T58" fmla="*/ 2147483646 w 130"/>
                <a:gd name="T59" fmla="*/ 2147483646 h 159"/>
                <a:gd name="T60" fmla="*/ 2147483646 w 130"/>
                <a:gd name="T61" fmla="*/ 2147483646 h 159"/>
                <a:gd name="T62" fmla="*/ 2147483646 w 130"/>
                <a:gd name="T63" fmla="*/ 2147483646 h 159"/>
                <a:gd name="T64" fmla="*/ 2147483646 w 130"/>
                <a:gd name="T65" fmla="*/ 2147483646 h 159"/>
                <a:gd name="T66" fmla="*/ 2147483646 w 130"/>
                <a:gd name="T67" fmla="*/ 2147483646 h 159"/>
                <a:gd name="T68" fmla="*/ 2147483646 w 130"/>
                <a:gd name="T69" fmla="*/ 2147483646 h 159"/>
                <a:gd name="T70" fmla="*/ 2147483646 w 130"/>
                <a:gd name="T71" fmla="*/ 2147483646 h 159"/>
                <a:gd name="T72" fmla="*/ 2147483646 w 130"/>
                <a:gd name="T73" fmla="*/ 2147483646 h 159"/>
                <a:gd name="T74" fmla="*/ 2147483646 w 130"/>
                <a:gd name="T75" fmla="*/ 2147483646 h 159"/>
                <a:gd name="T76" fmla="*/ 2147483646 w 130"/>
                <a:gd name="T77" fmla="*/ 2147483646 h 159"/>
                <a:gd name="T78" fmla="*/ 2147483646 w 130"/>
                <a:gd name="T79" fmla="*/ 2147483646 h 159"/>
                <a:gd name="T80" fmla="*/ 2147483646 w 130"/>
                <a:gd name="T81" fmla="*/ 2147483646 h 159"/>
                <a:gd name="T82" fmla="*/ 2147483646 w 130"/>
                <a:gd name="T83" fmla="*/ 2147483646 h 159"/>
                <a:gd name="T84" fmla="*/ 2147483646 w 130"/>
                <a:gd name="T85" fmla="*/ 2147483646 h 159"/>
                <a:gd name="T86" fmla="*/ 2147483646 w 130"/>
                <a:gd name="T87" fmla="*/ 2147483646 h 159"/>
                <a:gd name="T88" fmla="*/ 2147483646 w 130"/>
                <a:gd name="T89" fmla="*/ 2147483646 h 159"/>
                <a:gd name="T90" fmla="*/ 2147483646 w 130"/>
                <a:gd name="T91" fmla="*/ 2147483646 h 159"/>
                <a:gd name="T92" fmla="*/ 2147483646 w 130"/>
                <a:gd name="T93" fmla="*/ 2147483646 h 15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30" h="159">
                  <a:moveTo>
                    <a:pt x="129" y="16"/>
                  </a:moveTo>
                  <a:cubicBezTo>
                    <a:pt x="125" y="14"/>
                    <a:pt x="125" y="14"/>
                    <a:pt x="125" y="14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2" y="13"/>
                    <a:pt x="92" y="13"/>
                    <a:pt x="91" y="14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17"/>
                    <a:pt x="86" y="17"/>
                    <a:pt x="86" y="18"/>
                  </a:cubicBezTo>
                  <a:cubicBezTo>
                    <a:pt x="86" y="19"/>
                    <a:pt x="87" y="20"/>
                    <a:pt x="88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89" y="28"/>
                    <a:pt x="89" y="28"/>
                    <a:pt x="89" y="28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4"/>
                    <a:pt x="72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0" y="1"/>
                    <a:pt x="67" y="0"/>
                    <a:pt x="6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30" y="1"/>
                    <a:pt x="28" y="2"/>
                    <a:pt x="27" y="4"/>
                  </a:cubicBezTo>
                  <a:cubicBezTo>
                    <a:pt x="27" y="5"/>
                    <a:pt x="26" y="7"/>
                    <a:pt x="26" y="8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5"/>
                    <a:pt x="2" y="79"/>
                    <a:pt x="6" y="81"/>
                  </a:cubicBezTo>
                  <a:cubicBezTo>
                    <a:pt x="10" y="82"/>
                    <a:pt x="14" y="81"/>
                    <a:pt x="15" y="7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9"/>
                    <a:pt x="28" y="71"/>
                    <a:pt x="29" y="73"/>
                  </a:cubicBezTo>
                  <a:cubicBezTo>
                    <a:pt x="29" y="150"/>
                    <a:pt x="29" y="150"/>
                    <a:pt x="29" y="150"/>
                  </a:cubicBezTo>
                  <a:cubicBezTo>
                    <a:pt x="29" y="155"/>
                    <a:pt x="33" y="159"/>
                    <a:pt x="38" y="159"/>
                  </a:cubicBezTo>
                  <a:cubicBezTo>
                    <a:pt x="43" y="159"/>
                    <a:pt x="47" y="155"/>
                    <a:pt x="47" y="150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53" y="155"/>
                    <a:pt x="57" y="159"/>
                    <a:pt x="62" y="159"/>
                  </a:cubicBezTo>
                  <a:cubicBezTo>
                    <a:pt x="67" y="159"/>
                    <a:pt x="71" y="155"/>
                    <a:pt x="71" y="150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2" y="71"/>
                    <a:pt x="72" y="69"/>
                    <a:pt x="72" y="67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4" y="47"/>
                    <a:pt x="89" y="48"/>
                    <a:pt x="92" y="46"/>
                  </a:cubicBezTo>
                  <a:cubicBezTo>
                    <a:pt x="92" y="46"/>
                    <a:pt x="92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5"/>
                    <a:pt x="94" y="45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4" y="25"/>
                    <a:pt x="115" y="22"/>
                    <a:pt x="115" y="20"/>
                  </a:cubicBezTo>
                  <a:cubicBezTo>
                    <a:pt x="128" y="20"/>
                    <a:pt x="128" y="20"/>
                    <a:pt x="128" y="20"/>
                  </a:cubicBezTo>
                  <a:cubicBezTo>
                    <a:pt x="129" y="20"/>
                    <a:pt x="130" y="19"/>
                    <a:pt x="130" y="18"/>
                  </a:cubicBezTo>
                  <a:cubicBezTo>
                    <a:pt x="130" y="17"/>
                    <a:pt x="129" y="16"/>
                    <a:pt x="12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sp>
        <p:nvSpPr>
          <p:cNvPr id="51" name="MH_SubTitle_1"/>
          <p:cNvSpPr txBox="1"/>
          <p:nvPr>
            <p:custDataLst>
              <p:tags r:id="rId2"/>
            </p:custDataLst>
          </p:nvPr>
        </p:nvSpPr>
        <p:spPr bwMode="auto">
          <a:xfrm>
            <a:off x="1568450" y="1458913"/>
            <a:ext cx="10906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</a:p>
        </p:txBody>
      </p:sp>
      <p:sp>
        <p:nvSpPr>
          <p:cNvPr id="52" name="MH_SubTitle_1"/>
          <p:cNvSpPr txBox="1"/>
          <p:nvPr>
            <p:custDataLst>
              <p:tags r:id="rId3"/>
            </p:custDataLst>
          </p:nvPr>
        </p:nvSpPr>
        <p:spPr bwMode="auto">
          <a:xfrm>
            <a:off x="4168775" y="1458913"/>
            <a:ext cx="109061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</a:p>
        </p:txBody>
      </p:sp>
      <p:sp>
        <p:nvSpPr>
          <p:cNvPr id="53" name="MH_SubTitle_1"/>
          <p:cNvSpPr txBox="1"/>
          <p:nvPr>
            <p:custDataLst>
              <p:tags r:id="rId4"/>
            </p:custDataLst>
          </p:nvPr>
        </p:nvSpPr>
        <p:spPr bwMode="auto">
          <a:xfrm>
            <a:off x="6916738" y="1458913"/>
            <a:ext cx="1092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</a:p>
        </p:txBody>
      </p:sp>
      <p:sp>
        <p:nvSpPr>
          <p:cNvPr id="54" name="MH_SubTitle_1"/>
          <p:cNvSpPr txBox="1"/>
          <p:nvPr>
            <p:custDataLst>
              <p:tags r:id="rId5"/>
            </p:custDataLst>
          </p:nvPr>
        </p:nvSpPr>
        <p:spPr bwMode="auto">
          <a:xfrm>
            <a:off x="9393238" y="1458913"/>
            <a:ext cx="109061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000000"/>
                </a:solidFill>
              </a:rPr>
              <a:t>点击此处添加文字</a:t>
            </a:r>
          </a:p>
        </p:txBody>
      </p:sp>
      <p:sp>
        <p:nvSpPr>
          <p:cNvPr id="55" name="MH_Text_1"/>
          <p:cNvSpPr/>
          <p:nvPr/>
        </p:nvSpPr>
        <p:spPr>
          <a:xfrm>
            <a:off x="1246188" y="4467225"/>
            <a:ext cx="173355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极致简约风潮流所向，通用设计，完美兼容。</a:t>
            </a:r>
          </a:p>
        </p:txBody>
      </p:sp>
      <p:sp>
        <p:nvSpPr>
          <p:cNvPr id="56" name="MH_Text_2"/>
          <p:cNvSpPr/>
          <p:nvPr/>
        </p:nvSpPr>
        <p:spPr>
          <a:xfrm>
            <a:off x="3846513" y="4467225"/>
            <a:ext cx="1735137" cy="1525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极致简约风潮流所向，通用设计，完美兼容。</a:t>
            </a:r>
          </a:p>
        </p:txBody>
      </p:sp>
      <p:sp>
        <p:nvSpPr>
          <p:cNvPr id="57" name="MH_Text_3"/>
          <p:cNvSpPr/>
          <p:nvPr/>
        </p:nvSpPr>
        <p:spPr>
          <a:xfrm>
            <a:off x="6594475" y="4467225"/>
            <a:ext cx="1735138" cy="1525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极致简约风潮流所向，通用设计，完美兼容。</a:t>
            </a:r>
          </a:p>
        </p:txBody>
      </p:sp>
      <p:sp>
        <p:nvSpPr>
          <p:cNvPr id="58" name="MH_Text_4"/>
          <p:cNvSpPr/>
          <p:nvPr/>
        </p:nvSpPr>
        <p:spPr>
          <a:xfrm>
            <a:off x="9070975" y="4467225"/>
            <a:ext cx="1735138" cy="1525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prstClr val="black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10" grpId="0" animBg="1"/>
      <p:bldP spid="11" grpId="0" animBg="1"/>
      <p:bldP spid="12" grpId="0" animBg="1"/>
      <p:bldP spid="13" grpId="0" animBg="1"/>
      <p:bldP spid="51" grpId="0"/>
      <p:bldP spid="52" grpId="0"/>
      <p:bldP spid="53" grpId="0"/>
      <p:bldP spid="54" grpId="0"/>
      <p:bldP spid="56" grpId="0"/>
      <p:bldP spid="57" grpId="0"/>
      <p:bldP spid="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412" y="103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618739" y="79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694941" y="456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8739" y="666920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33379" y="630921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椭圆 9"/>
          <p:cNvSpPr/>
          <p:nvPr/>
        </p:nvSpPr>
        <p:spPr>
          <a:xfrm>
            <a:off x="5462588" y="3248025"/>
            <a:ext cx="1724025" cy="1724025"/>
          </a:xfrm>
          <a:prstGeom prst="ellipse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" name="椭圆 10"/>
          <p:cNvSpPr/>
          <p:nvPr/>
        </p:nvSpPr>
        <p:spPr>
          <a:xfrm>
            <a:off x="8072438" y="3733800"/>
            <a:ext cx="749300" cy="750888"/>
          </a:xfrm>
          <a:prstGeom prst="ellipse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9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467100" y="2889250"/>
            <a:ext cx="515938" cy="514350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en-US" altLang="zh-CN" sz="7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7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>
            <a:stCxn id="10" idx="6"/>
            <a:endCxn id="11" idx="2"/>
          </p:cNvCxnSpPr>
          <p:nvPr/>
        </p:nvCxnSpPr>
        <p:spPr>
          <a:xfrm flipV="1">
            <a:off x="7186613" y="4110038"/>
            <a:ext cx="885825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stCxn id="15" idx="2"/>
            <a:endCxn id="12" idx="6"/>
          </p:cNvCxnSpPr>
          <p:nvPr/>
        </p:nvCxnSpPr>
        <p:spPr>
          <a:xfrm flipH="1">
            <a:off x="3983038" y="3146425"/>
            <a:ext cx="111283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5095875" y="2401888"/>
            <a:ext cx="1490663" cy="1489075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6" name="文本框 47"/>
          <p:cNvSpPr txBox="1">
            <a:spLocks noChangeArrowheads="1"/>
          </p:cNvSpPr>
          <p:nvPr/>
        </p:nvSpPr>
        <p:spPr bwMode="auto">
          <a:xfrm>
            <a:off x="2471738" y="3660775"/>
            <a:ext cx="2478087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8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en-US" altLang="zh-CN" sz="1800" dirty="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文本框 47"/>
          <p:cNvSpPr txBox="1">
            <a:spLocks noChangeArrowheads="1"/>
          </p:cNvSpPr>
          <p:nvPr/>
        </p:nvSpPr>
        <p:spPr bwMode="auto">
          <a:xfrm>
            <a:off x="7181850" y="1227138"/>
            <a:ext cx="253841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8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en-US" altLang="zh-CN" sz="1800" dirty="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18" name="KSO_Shape"/>
          <p:cNvSpPr/>
          <p:nvPr/>
        </p:nvSpPr>
        <p:spPr bwMode="auto">
          <a:xfrm>
            <a:off x="5749925" y="2633663"/>
            <a:ext cx="220663" cy="415925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KSO_Shape"/>
          <p:cNvSpPr/>
          <p:nvPr/>
        </p:nvSpPr>
        <p:spPr bwMode="auto">
          <a:xfrm>
            <a:off x="6116638" y="3910013"/>
            <a:ext cx="414337" cy="307975"/>
          </a:xfrm>
          <a:custGeom>
            <a:avLst/>
            <a:gdLst>
              <a:gd name="T0" fmla="*/ 2147483646 w 257"/>
              <a:gd name="T1" fmla="*/ 2147483646 h 191"/>
              <a:gd name="T2" fmla="*/ 2147483646 w 257"/>
              <a:gd name="T3" fmla="*/ 2147483646 h 191"/>
              <a:gd name="T4" fmla="*/ 2147483646 w 257"/>
              <a:gd name="T5" fmla="*/ 2147483646 h 191"/>
              <a:gd name="T6" fmla="*/ 2147483646 w 257"/>
              <a:gd name="T7" fmla="*/ 2147483646 h 191"/>
              <a:gd name="T8" fmla="*/ 2147483646 w 257"/>
              <a:gd name="T9" fmla="*/ 2147483646 h 191"/>
              <a:gd name="T10" fmla="*/ 2147483646 w 257"/>
              <a:gd name="T11" fmla="*/ 2147483646 h 191"/>
              <a:gd name="T12" fmla="*/ 2147483646 w 257"/>
              <a:gd name="T13" fmla="*/ 2147483646 h 191"/>
              <a:gd name="T14" fmla="*/ 2147483646 w 257"/>
              <a:gd name="T15" fmla="*/ 2147483646 h 191"/>
              <a:gd name="T16" fmla="*/ 2147483646 w 257"/>
              <a:gd name="T17" fmla="*/ 2147483646 h 191"/>
              <a:gd name="T18" fmla="*/ 2147483646 w 257"/>
              <a:gd name="T19" fmla="*/ 2147483646 h 191"/>
              <a:gd name="T20" fmla="*/ 2147483646 w 257"/>
              <a:gd name="T21" fmla="*/ 2147483646 h 191"/>
              <a:gd name="T22" fmla="*/ 2147483646 w 257"/>
              <a:gd name="T23" fmla="*/ 2147483646 h 191"/>
              <a:gd name="T24" fmla="*/ 2147483646 w 257"/>
              <a:gd name="T25" fmla="*/ 2147483646 h 191"/>
              <a:gd name="T26" fmla="*/ 2147483646 w 257"/>
              <a:gd name="T27" fmla="*/ 2147483646 h 191"/>
              <a:gd name="T28" fmla="*/ 2147483646 w 257"/>
              <a:gd name="T29" fmla="*/ 2147483646 h 191"/>
              <a:gd name="T30" fmla="*/ 2147483646 w 257"/>
              <a:gd name="T31" fmla="*/ 2147483646 h 191"/>
              <a:gd name="T32" fmla="*/ 2147483646 w 257"/>
              <a:gd name="T33" fmla="*/ 2147483646 h 191"/>
              <a:gd name="T34" fmla="*/ 2147483646 w 257"/>
              <a:gd name="T35" fmla="*/ 2147483646 h 191"/>
              <a:gd name="T36" fmla="*/ 2147483646 w 257"/>
              <a:gd name="T37" fmla="*/ 2147483646 h 191"/>
              <a:gd name="T38" fmla="*/ 2147483646 w 257"/>
              <a:gd name="T39" fmla="*/ 2147483646 h 191"/>
              <a:gd name="T40" fmla="*/ 2147483646 w 257"/>
              <a:gd name="T41" fmla="*/ 2147483646 h 191"/>
              <a:gd name="T42" fmla="*/ 2147483646 w 257"/>
              <a:gd name="T43" fmla="*/ 2147483646 h 191"/>
              <a:gd name="T44" fmla="*/ 2147483646 w 257"/>
              <a:gd name="T45" fmla="*/ 2147483646 h 191"/>
              <a:gd name="T46" fmla="*/ 2147483646 w 257"/>
              <a:gd name="T47" fmla="*/ 2147483646 h 191"/>
              <a:gd name="T48" fmla="*/ 2147483646 w 257"/>
              <a:gd name="T49" fmla="*/ 2147483646 h 191"/>
              <a:gd name="T50" fmla="*/ 2147483646 w 257"/>
              <a:gd name="T51" fmla="*/ 2147483646 h 191"/>
              <a:gd name="T52" fmla="*/ 2147483646 w 257"/>
              <a:gd name="T53" fmla="*/ 2147483646 h 191"/>
              <a:gd name="T54" fmla="*/ 2147483646 w 257"/>
              <a:gd name="T55" fmla="*/ 2147483646 h 191"/>
              <a:gd name="T56" fmla="*/ 2147483646 w 257"/>
              <a:gd name="T57" fmla="*/ 2147483646 h 191"/>
              <a:gd name="T58" fmla="*/ 2147483646 w 257"/>
              <a:gd name="T59" fmla="*/ 2147483646 h 191"/>
              <a:gd name="T60" fmla="*/ 2147483646 w 257"/>
              <a:gd name="T61" fmla="*/ 2147483646 h 191"/>
              <a:gd name="T62" fmla="*/ 2147483646 w 257"/>
              <a:gd name="T63" fmla="*/ 2147483646 h 191"/>
              <a:gd name="T64" fmla="*/ 2147483646 w 257"/>
              <a:gd name="T65" fmla="*/ 2147483646 h 191"/>
              <a:gd name="T66" fmla="*/ 2147483646 w 257"/>
              <a:gd name="T67" fmla="*/ 2147483646 h 191"/>
              <a:gd name="T68" fmla="*/ 2147483646 w 257"/>
              <a:gd name="T69" fmla="*/ 2147483646 h 191"/>
              <a:gd name="T70" fmla="*/ 2147483646 w 257"/>
              <a:gd name="T71" fmla="*/ 2147483646 h 191"/>
              <a:gd name="T72" fmla="*/ 2147483646 w 257"/>
              <a:gd name="T73" fmla="*/ 2147483646 h 191"/>
              <a:gd name="T74" fmla="*/ 2147483646 w 257"/>
              <a:gd name="T75" fmla="*/ 2147483646 h 191"/>
              <a:gd name="T76" fmla="*/ 2147483646 w 257"/>
              <a:gd name="T77" fmla="*/ 2147483646 h 191"/>
              <a:gd name="T78" fmla="*/ 2147483646 w 257"/>
              <a:gd name="T79" fmla="*/ 2147483646 h 191"/>
              <a:gd name="T80" fmla="*/ 2147483646 w 257"/>
              <a:gd name="T81" fmla="*/ 2147483646 h 191"/>
              <a:gd name="T82" fmla="*/ 2147483646 w 257"/>
              <a:gd name="T83" fmla="*/ 2147483646 h 191"/>
              <a:gd name="T84" fmla="*/ 2147483646 w 257"/>
              <a:gd name="T85" fmla="*/ 2147483646 h 191"/>
              <a:gd name="T86" fmla="*/ 2147483646 w 257"/>
              <a:gd name="T87" fmla="*/ 2147483646 h 191"/>
              <a:gd name="T88" fmla="*/ 2147483646 w 257"/>
              <a:gd name="T89" fmla="*/ 2147483646 h 191"/>
              <a:gd name="T90" fmla="*/ 2147483646 w 257"/>
              <a:gd name="T91" fmla="*/ 2147483646 h 191"/>
              <a:gd name="T92" fmla="*/ 2147483646 w 257"/>
              <a:gd name="T93" fmla="*/ 2147483646 h 191"/>
              <a:gd name="T94" fmla="*/ 2147483646 w 257"/>
              <a:gd name="T95" fmla="*/ 2147483646 h 191"/>
              <a:gd name="T96" fmla="*/ 2147483646 w 257"/>
              <a:gd name="T97" fmla="*/ 2147483646 h 191"/>
              <a:gd name="T98" fmla="*/ 2147483646 w 257"/>
              <a:gd name="T99" fmla="*/ 2147483646 h 19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68580" tIns="34290" rIns="68580" bIns="54000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10" grpId="0" animBg="1"/>
      <p:bldP spid="11" grpId="0" animBg="1"/>
      <p:bldP spid="12" grpId="0" animBg="1"/>
      <p:bldP spid="15" grpId="0" animBg="1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917" y="2426534"/>
            <a:ext cx="1873783" cy="187378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42871"/>
            <a:ext cx="12192000" cy="325963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4026755"/>
            <a:ext cx="12192000" cy="4303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146606" y="1837799"/>
            <a:ext cx="1898623" cy="1898623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3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Entry_1"/>
          <p:cNvSpPr/>
          <p:nvPr>
            <p:custDataLst>
              <p:tags r:id="rId1"/>
            </p:custDataLst>
          </p:nvPr>
        </p:nvSpPr>
        <p:spPr>
          <a:xfrm>
            <a:off x="4204782" y="3875890"/>
            <a:ext cx="3778403" cy="7548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32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4342293" y="4440892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4362688" y="4749035"/>
            <a:ext cx="3489484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4362688" y="3928619"/>
            <a:ext cx="3489484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图文框 15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412" y="103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618739" y="79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694941" y="456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8739" y="666920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33379" y="630921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MH_Desc_1"/>
          <p:cNvSpPr txBox="1">
            <a:spLocks noChangeArrowheads="1"/>
          </p:cNvSpPr>
          <p:nvPr/>
        </p:nvSpPr>
        <p:spPr bwMode="auto">
          <a:xfrm>
            <a:off x="8851900" y="2252663"/>
            <a:ext cx="2913063" cy="3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极致简约风潮流所向，通用设计，完美兼容，打造最实用，最具个性的演示方案，让你的演示卓越非凡。极致简约风潮流所向，通用设计，完美兼容，打造最实用，最具个性的演示方案，让你的演示卓越非凡。</a:t>
            </a:r>
          </a:p>
        </p:txBody>
      </p:sp>
      <p:sp>
        <p:nvSpPr>
          <p:cNvPr id="11" name="MH_SubTitle_1"/>
          <p:cNvSpPr/>
          <p:nvPr/>
        </p:nvSpPr>
        <p:spPr bwMode="auto">
          <a:xfrm>
            <a:off x="5383213" y="2235200"/>
            <a:ext cx="3209925" cy="804863"/>
          </a:xfrm>
          <a:custGeom>
            <a:avLst/>
            <a:gdLst>
              <a:gd name="T0" fmla="*/ 52232 w 5009091"/>
              <a:gd name="T1" fmla="*/ 2731 h 1255217"/>
              <a:gd name="T2" fmla="*/ 51475 w 5009091"/>
              <a:gd name="T3" fmla="*/ 3046 h 1255217"/>
              <a:gd name="T4" fmla="*/ 51462 w 5009091"/>
              <a:gd name="T5" fmla="*/ 3059 h 1255217"/>
              <a:gd name="T6" fmla="*/ 51274 w 5009091"/>
              <a:gd name="T7" fmla="*/ 3375 h 1255217"/>
              <a:gd name="T8" fmla="*/ 54470 w 5009091"/>
              <a:gd name="T9" fmla="*/ 6588 h 1255217"/>
              <a:gd name="T10" fmla="*/ 54783 w 5009091"/>
              <a:gd name="T11" fmla="*/ 7349 h 1255217"/>
              <a:gd name="T12" fmla="*/ 54780 w 5009091"/>
              <a:gd name="T13" fmla="*/ 7371 h 1255217"/>
              <a:gd name="T14" fmla="*/ 54470 w 5009091"/>
              <a:gd name="T15" fmla="*/ 8153 h 1255217"/>
              <a:gd name="T16" fmla="*/ 51274 w 5009091"/>
              <a:gd name="T17" fmla="*/ 11367 h 1255217"/>
              <a:gd name="T18" fmla="*/ 51462 w 5009091"/>
              <a:gd name="T19" fmla="*/ 11682 h 1255217"/>
              <a:gd name="T20" fmla="*/ 51475 w 5009091"/>
              <a:gd name="T21" fmla="*/ 11696 h 1255217"/>
              <a:gd name="T22" fmla="*/ 52988 w 5009091"/>
              <a:gd name="T23" fmla="*/ 11696 h 1255217"/>
              <a:gd name="T24" fmla="*/ 56511 w 5009091"/>
              <a:gd name="T25" fmla="*/ 8153 h 1255217"/>
              <a:gd name="T26" fmla="*/ 56823 w 5009091"/>
              <a:gd name="T27" fmla="*/ 7371 h 1255217"/>
              <a:gd name="T28" fmla="*/ 56825 w 5009091"/>
              <a:gd name="T29" fmla="*/ 7349 h 1255217"/>
              <a:gd name="T30" fmla="*/ 56511 w 5009091"/>
              <a:gd name="T31" fmla="*/ 6588 h 1255217"/>
              <a:gd name="T32" fmla="*/ 52988 w 5009091"/>
              <a:gd name="T33" fmla="*/ 3046 h 1255217"/>
              <a:gd name="T34" fmla="*/ 52232 w 5009091"/>
              <a:gd name="T35" fmla="*/ 2731 h 1255217"/>
              <a:gd name="T36" fmla="*/ 51208 w 5009091"/>
              <a:gd name="T37" fmla="*/ 0 h 1255217"/>
              <a:gd name="T38" fmla="*/ 52409 w 5009091"/>
              <a:gd name="T39" fmla="*/ 500 h 1255217"/>
              <a:gd name="T40" fmla="*/ 58006 w 5009091"/>
              <a:gd name="T41" fmla="*/ 6128 h 1255217"/>
              <a:gd name="T42" fmla="*/ 58503 w 5009091"/>
              <a:gd name="T43" fmla="*/ 7336 h 1255217"/>
              <a:gd name="T44" fmla="*/ 58500 w 5009091"/>
              <a:gd name="T45" fmla="*/ 7371 h 1255217"/>
              <a:gd name="T46" fmla="*/ 58006 w 5009091"/>
              <a:gd name="T47" fmla="*/ 8613 h 1255217"/>
              <a:gd name="T48" fmla="*/ 52409 w 5009091"/>
              <a:gd name="T49" fmla="*/ 14241 h 1255217"/>
              <a:gd name="T50" fmla="*/ 50007 w 5009091"/>
              <a:gd name="T51" fmla="*/ 14241 h 1255217"/>
              <a:gd name="T52" fmla="*/ 49988 w 5009091"/>
              <a:gd name="T53" fmla="*/ 14221 h 1255217"/>
              <a:gd name="T54" fmla="*/ 49938 w 5009091"/>
              <a:gd name="T55" fmla="*/ 14232 h 1255217"/>
              <a:gd name="T56" fmla="*/ 1483 w 5009091"/>
              <a:gd name="T57" fmla="*/ 14232 h 1255217"/>
              <a:gd name="T58" fmla="*/ 0 w 5009091"/>
              <a:gd name="T59" fmla="*/ 12740 h 1255217"/>
              <a:gd name="T60" fmla="*/ 0 w 5009091"/>
              <a:gd name="T61" fmla="*/ 2001 h 1255217"/>
              <a:gd name="T62" fmla="*/ 1483 w 5009091"/>
              <a:gd name="T63" fmla="*/ 510 h 1255217"/>
              <a:gd name="T64" fmla="*/ 49938 w 5009091"/>
              <a:gd name="T65" fmla="*/ 510 h 1255217"/>
              <a:gd name="T66" fmla="*/ 49988 w 5009091"/>
              <a:gd name="T67" fmla="*/ 519 h 1255217"/>
              <a:gd name="T68" fmla="*/ 50007 w 5009091"/>
              <a:gd name="T69" fmla="*/ 500 h 1255217"/>
              <a:gd name="T70" fmla="*/ 51208 w 5009091"/>
              <a:gd name="T71" fmla="*/ 0 h 125521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009091"/>
              <a:gd name="T109" fmla="*/ 0 h 1255217"/>
              <a:gd name="T110" fmla="*/ 5009091 w 5009091"/>
              <a:gd name="T111" fmla="*/ 1255217 h 125521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009091" h="1255217">
                <a:moveTo>
                  <a:pt x="4472112" y="232513"/>
                </a:moveTo>
                <a:cubicBezTo>
                  <a:pt x="4448677" y="232513"/>
                  <a:pt x="4425242" y="241454"/>
                  <a:pt x="4407361" y="259336"/>
                </a:cubicBezTo>
                <a:lnTo>
                  <a:pt x="4406178" y="260519"/>
                </a:lnTo>
                <a:lnTo>
                  <a:pt x="4390099" y="287363"/>
                </a:lnTo>
                <a:lnTo>
                  <a:pt x="4663721" y="561011"/>
                </a:lnTo>
                <a:cubicBezTo>
                  <a:pt x="4681601" y="578892"/>
                  <a:pt x="4690542" y="602330"/>
                  <a:pt x="4690542" y="625767"/>
                </a:cubicBezTo>
                <a:cubicBezTo>
                  <a:pt x="4690542" y="626383"/>
                  <a:pt x="4690535" y="626998"/>
                  <a:pt x="4690365" y="627610"/>
                </a:cubicBezTo>
                <a:cubicBezTo>
                  <a:pt x="4691004" y="651655"/>
                  <a:pt x="4682071" y="675856"/>
                  <a:pt x="4663721" y="694208"/>
                </a:cubicBezTo>
                <a:lnTo>
                  <a:pt x="4390100" y="967855"/>
                </a:lnTo>
                <a:lnTo>
                  <a:pt x="4406179" y="994698"/>
                </a:lnTo>
                <a:lnTo>
                  <a:pt x="4407362" y="995881"/>
                </a:lnTo>
                <a:cubicBezTo>
                  <a:pt x="4443122" y="1031646"/>
                  <a:pt x="4501103" y="1031646"/>
                  <a:pt x="4536863" y="995881"/>
                </a:cubicBezTo>
                <a:lnTo>
                  <a:pt x="4838508" y="694208"/>
                </a:lnTo>
                <a:cubicBezTo>
                  <a:pt x="4856858" y="675856"/>
                  <a:pt x="4865792" y="651655"/>
                  <a:pt x="4865152" y="627610"/>
                </a:cubicBezTo>
                <a:cubicBezTo>
                  <a:pt x="4865322" y="626998"/>
                  <a:pt x="4865329" y="626383"/>
                  <a:pt x="4865329" y="625767"/>
                </a:cubicBezTo>
                <a:cubicBezTo>
                  <a:pt x="4865329" y="602330"/>
                  <a:pt x="4856388" y="578892"/>
                  <a:pt x="4838508" y="561011"/>
                </a:cubicBezTo>
                <a:lnTo>
                  <a:pt x="4536862" y="259336"/>
                </a:lnTo>
                <a:cubicBezTo>
                  <a:pt x="4518982" y="241454"/>
                  <a:pt x="4495547" y="232513"/>
                  <a:pt x="4472112" y="232513"/>
                </a:cubicBezTo>
                <a:close/>
                <a:moveTo>
                  <a:pt x="4384468" y="0"/>
                </a:moveTo>
                <a:cubicBezTo>
                  <a:pt x="4421694" y="0"/>
                  <a:pt x="4458920" y="14203"/>
                  <a:pt x="4487323" y="42608"/>
                </a:cubicBezTo>
                <a:lnTo>
                  <a:pt x="4966487" y="521818"/>
                </a:lnTo>
                <a:cubicBezTo>
                  <a:pt x="4994889" y="550223"/>
                  <a:pt x="5009091" y="587454"/>
                  <a:pt x="5009091" y="624683"/>
                </a:cubicBezTo>
                <a:cubicBezTo>
                  <a:pt x="5009091" y="625661"/>
                  <a:pt x="5009080" y="626638"/>
                  <a:pt x="5008811" y="627610"/>
                </a:cubicBezTo>
                <a:cubicBezTo>
                  <a:pt x="5009826" y="665805"/>
                  <a:pt x="4995635" y="704250"/>
                  <a:pt x="4966487" y="733401"/>
                </a:cubicBezTo>
                <a:lnTo>
                  <a:pt x="4487324" y="1212608"/>
                </a:lnTo>
                <a:cubicBezTo>
                  <a:pt x="4430520" y="1269420"/>
                  <a:pt x="4338418" y="1269420"/>
                  <a:pt x="4281613" y="1212608"/>
                </a:cubicBezTo>
                <a:lnTo>
                  <a:pt x="4279948" y="1210943"/>
                </a:lnTo>
                <a:lnTo>
                  <a:pt x="4275661" y="1211808"/>
                </a:lnTo>
                <a:lnTo>
                  <a:pt x="127005" y="1211808"/>
                </a:lnTo>
                <a:cubicBezTo>
                  <a:pt x="56862" y="1211808"/>
                  <a:pt x="0" y="1154946"/>
                  <a:pt x="0" y="1084803"/>
                </a:cubicBezTo>
                <a:lnTo>
                  <a:pt x="0" y="170413"/>
                </a:lnTo>
                <a:cubicBezTo>
                  <a:pt x="0" y="100270"/>
                  <a:pt x="56862" y="43408"/>
                  <a:pt x="127005" y="43408"/>
                </a:cubicBezTo>
                <a:lnTo>
                  <a:pt x="4275661" y="43408"/>
                </a:lnTo>
                <a:lnTo>
                  <a:pt x="4279946" y="44273"/>
                </a:lnTo>
                <a:lnTo>
                  <a:pt x="4281611" y="42608"/>
                </a:lnTo>
                <a:cubicBezTo>
                  <a:pt x="4310014" y="14203"/>
                  <a:pt x="4347241" y="0"/>
                  <a:pt x="438446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Ins="5400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</a:p>
        </p:txBody>
      </p:sp>
      <p:sp>
        <p:nvSpPr>
          <p:cNvPr id="12" name="MH_SubTitle_2"/>
          <p:cNvSpPr/>
          <p:nvPr/>
        </p:nvSpPr>
        <p:spPr bwMode="auto">
          <a:xfrm flipH="1">
            <a:off x="5383213" y="3511550"/>
            <a:ext cx="3209925" cy="803275"/>
          </a:xfrm>
          <a:custGeom>
            <a:avLst/>
            <a:gdLst>
              <a:gd name="T0" fmla="*/ 52232 w 5009091"/>
              <a:gd name="T1" fmla="*/ 2683 h 1255217"/>
              <a:gd name="T2" fmla="*/ 51475 w 5009091"/>
              <a:gd name="T3" fmla="*/ 2992 h 1255217"/>
              <a:gd name="T4" fmla="*/ 51462 w 5009091"/>
              <a:gd name="T5" fmla="*/ 3006 h 1255217"/>
              <a:gd name="T6" fmla="*/ 51274 w 5009091"/>
              <a:gd name="T7" fmla="*/ 3316 h 1255217"/>
              <a:gd name="T8" fmla="*/ 54470 w 5009091"/>
              <a:gd name="T9" fmla="*/ 6472 h 1255217"/>
              <a:gd name="T10" fmla="*/ 54783 w 5009091"/>
              <a:gd name="T11" fmla="*/ 7220 h 1255217"/>
              <a:gd name="T12" fmla="*/ 54780 w 5009091"/>
              <a:gd name="T13" fmla="*/ 7241 h 1255217"/>
              <a:gd name="T14" fmla="*/ 54470 w 5009091"/>
              <a:gd name="T15" fmla="*/ 8009 h 1255217"/>
              <a:gd name="T16" fmla="*/ 51274 w 5009091"/>
              <a:gd name="T17" fmla="*/ 11166 h 1255217"/>
              <a:gd name="T18" fmla="*/ 51462 w 5009091"/>
              <a:gd name="T19" fmla="*/ 11476 h 1255217"/>
              <a:gd name="T20" fmla="*/ 51475 w 5009091"/>
              <a:gd name="T21" fmla="*/ 11490 h 1255217"/>
              <a:gd name="T22" fmla="*/ 52988 w 5009091"/>
              <a:gd name="T23" fmla="*/ 11490 h 1255217"/>
              <a:gd name="T24" fmla="*/ 56511 w 5009091"/>
              <a:gd name="T25" fmla="*/ 8009 h 1255217"/>
              <a:gd name="T26" fmla="*/ 56823 w 5009091"/>
              <a:gd name="T27" fmla="*/ 7241 h 1255217"/>
              <a:gd name="T28" fmla="*/ 56825 w 5009091"/>
              <a:gd name="T29" fmla="*/ 7220 h 1255217"/>
              <a:gd name="T30" fmla="*/ 56511 w 5009091"/>
              <a:gd name="T31" fmla="*/ 6472 h 1255217"/>
              <a:gd name="T32" fmla="*/ 52988 w 5009091"/>
              <a:gd name="T33" fmla="*/ 2992 h 1255217"/>
              <a:gd name="T34" fmla="*/ 52232 w 5009091"/>
              <a:gd name="T35" fmla="*/ 2683 h 1255217"/>
              <a:gd name="T36" fmla="*/ 51208 w 5009091"/>
              <a:gd name="T37" fmla="*/ 0 h 1255217"/>
              <a:gd name="T38" fmla="*/ 52409 w 5009091"/>
              <a:gd name="T39" fmla="*/ 492 h 1255217"/>
              <a:gd name="T40" fmla="*/ 58006 w 5009091"/>
              <a:gd name="T41" fmla="*/ 6021 h 1255217"/>
              <a:gd name="T42" fmla="*/ 58503 w 5009091"/>
              <a:gd name="T43" fmla="*/ 7207 h 1255217"/>
              <a:gd name="T44" fmla="*/ 58500 w 5009091"/>
              <a:gd name="T45" fmla="*/ 7241 h 1255217"/>
              <a:gd name="T46" fmla="*/ 58006 w 5009091"/>
              <a:gd name="T47" fmla="*/ 8461 h 1255217"/>
              <a:gd name="T48" fmla="*/ 52409 w 5009091"/>
              <a:gd name="T49" fmla="*/ 13990 h 1255217"/>
              <a:gd name="T50" fmla="*/ 50007 w 5009091"/>
              <a:gd name="T51" fmla="*/ 13990 h 1255217"/>
              <a:gd name="T52" fmla="*/ 49988 w 5009091"/>
              <a:gd name="T53" fmla="*/ 13971 h 1255217"/>
              <a:gd name="T54" fmla="*/ 49938 w 5009091"/>
              <a:gd name="T55" fmla="*/ 13981 h 1255217"/>
              <a:gd name="T56" fmla="*/ 1483 w 5009091"/>
              <a:gd name="T57" fmla="*/ 13981 h 1255217"/>
              <a:gd name="T58" fmla="*/ 0 w 5009091"/>
              <a:gd name="T59" fmla="*/ 12515 h 1255217"/>
              <a:gd name="T60" fmla="*/ 0 w 5009091"/>
              <a:gd name="T61" fmla="*/ 1966 h 1255217"/>
              <a:gd name="T62" fmla="*/ 1483 w 5009091"/>
              <a:gd name="T63" fmla="*/ 501 h 1255217"/>
              <a:gd name="T64" fmla="*/ 49938 w 5009091"/>
              <a:gd name="T65" fmla="*/ 501 h 1255217"/>
              <a:gd name="T66" fmla="*/ 49988 w 5009091"/>
              <a:gd name="T67" fmla="*/ 511 h 1255217"/>
              <a:gd name="T68" fmla="*/ 50007 w 5009091"/>
              <a:gd name="T69" fmla="*/ 492 h 1255217"/>
              <a:gd name="T70" fmla="*/ 51208 w 5009091"/>
              <a:gd name="T71" fmla="*/ 0 h 125521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009091"/>
              <a:gd name="T109" fmla="*/ 0 h 1255217"/>
              <a:gd name="T110" fmla="*/ 5009091 w 5009091"/>
              <a:gd name="T111" fmla="*/ 1255217 h 125521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009091" h="1255217">
                <a:moveTo>
                  <a:pt x="4472112" y="232513"/>
                </a:moveTo>
                <a:cubicBezTo>
                  <a:pt x="4448677" y="232513"/>
                  <a:pt x="4425242" y="241454"/>
                  <a:pt x="4407361" y="259336"/>
                </a:cubicBezTo>
                <a:lnTo>
                  <a:pt x="4406178" y="260519"/>
                </a:lnTo>
                <a:lnTo>
                  <a:pt x="4390099" y="287363"/>
                </a:lnTo>
                <a:lnTo>
                  <a:pt x="4663721" y="561011"/>
                </a:lnTo>
                <a:cubicBezTo>
                  <a:pt x="4681601" y="578892"/>
                  <a:pt x="4690542" y="602330"/>
                  <a:pt x="4690542" y="625767"/>
                </a:cubicBezTo>
                <a:cubicBezTo>
                  <a:pt x="4690542" y="626383"/>
                  <a:pt x="4690535" y="626998"/>
                  <a:pt x="4690365" y="627610"/>
                </a:cubicBezTo>
                <a:cubicBezTo>
                  <a:pt x="4691004" y="651655"/>
                  <a:pt x="4682071" y="675856"/>
                  <a:pt x="4663721" y="694208"/>
                </a:cubicBezTo>
                <a:lnTo>
                  <a:pt x="4390100" y="967855"/>
                </a:lnTo>
                <a:lnTo>
                  <a:pt x="4406179" y="994698"/>
                </a:lnTo>
                <a:lnTo>
                  <a:pt x="4407362" y="995881"/>
                </a:lnTo>
                <a:cubicBezTo>
                  <a:pt x="4443122" y="1031646"/>
                  <a:pt x="4501103" y="1031646"/>
                  <a:pt x="4536863" y="995881"/>
                </a:cubicBezTo>
                <a:lnTo>
                  <a:pt x="4838508" y="694208"/>
                </a:lnTo>
                <a:cubicBezTo>
                  <a:pt x="4856858" y="675856"/>
                  <a:pt x="4865792" y="651655"/>
                  <a:pt x="4865152" y="627610"/>
                </a:cubicBezTo>
                <a:cubicBezTo>
                  <a:pt x="4865322" y="626998"/>
                  <a:pt x="4865329" y="626383"/>
                  <a:pt x="4865329" y="625767"/>
                </a:cubicBezTo>
                <a:cubicBezTo>
                  <a:pt x="4865329" y="602330"/>
                  <a:pt x="4856388" y="578892"/>
                  <a:pt x="4838508" y="561011"/>
                </a:cubicBezTo>
                <a:lnTo>
                  <a:pt x="4536862" y="259336"/>
                </a:lnTo>
                <a:cubicBezTo>
                  <a:pt x="4518982" y="241454"/>
                  <a:pt x="4495547" y="232513"/>
                  <a:pt x="4472112" y="232513"/>
                </a:cubicBezTo>
                <a:close/>
                <a:moveTo>
                  <a:pt x="4384468" y="0"/>
                </a:moveTo>
                <a:cubicBezTo>
                  <a:pt x="4421694" y="0"/>
                  <a:pt x="4458920" y="14203"/>
                  <a:pt x="4487323" y="42608"/>
                </a:cubicBezTo>
                <a:lnTo>
                  <a:pt x="4966487" y="521818"/>
                </a:lnTo>
                <a:cubicBezTo>
                  <a:pt x="4994889" y="550223"/>
                  <a:pt x="5009091" y="587454"/>
                  <a:pt x="5009091" y="624683"/>
                </a:cubicBezTo>
                <a:cubicBezTo>
                  <a:pt x="5009091" y="625661"/>
                  <a:pt x="5009080" y="626638"/>
                  <a:pt x="5008811" y="627610"/>
                </a:cubicBezTo>
                <a:cubicBezTo>
                  <a:pt x="5009826" y="665805"/>
                  <a:pt x="4995635" y="704250"/>
                  <a:pt x="4966487" y="733401"/>
                </a:cubicBezTo>
                <a:lnTo>
                  <a:pt x="4487324" y="1212608"/>
                </a:lnTo>
                <a:cubicBezTo>
                  <a:pt x="4430520" y="1269420"/>
                  <a:pt x="4338418" y="1269420"/>
                  <a:pt x="4281613" y="1212608"/>
                </a:cubicBezTo>
                <a:lnTo>
                  <a:pt x="4279948" y="1210943"/>
                </a:lnTo>
                <a:lnTo>
                  <a:pt x="4275661" y="1211808"/>
                </a:lnTo>
                <a:lnTo>
                  <a:pt x="127005" y="1211808"/>
                </a:lnTo>
                <a:cubicBezTo>
                  <a:pt x="56862" y="1211808"/>
                  <a:pt x="0" y="1154946"/>
                  <a:pt x="0" y="1084803"/>
                </a:cubicBezTo>
                <a:lnTo>
                  <a:pt x="0" y="170413"/>
                </a:lnTo>
                <a:cubicBezTo>
                  <a:pt x="0" y="100270"/>
                  <a:pt x="56862" y="43408"/>
                  <a:pt x="127005" y="43408"/>
                </a:cubicBezTo>
                <a:lnTo>
                  <a:pt x="4275661" y="43408"/>
                </a:lnTo>
                <a:lnTo>
                  <a:pt x="4279946" y="44273"/>
                </a:lnTo>
                <a:lnTo>
                  <a:pt x="4281611" y="42608"/>
                </a:lnTo>
                <a:cubicBezTo>
                  <a:pt x="4310014" y="14203"/>
                  <a:pt x="4347241" y="0"/>
                  <a:pt x="43844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540000" rIns="900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</a:p>
        </p:txBody>
      </p:sp>
      <p:sp>
        <p:nvSpPr>
          <p:cNvPr id="13" name="MH_SubTitle_3"/>
          <p:cNvSpPr/>
          <p:nvPr/>
        </p:nvSpPr>
        <p:spPr bwMode="auto">
          <a:xfrm>
            <a:off x="5383213" y="4786313"/>
            <a:ext cx="3209925" cy="804862"/>
          </a:xfrm>
          <a:custGeom>
            <a:avLst/>
            <a:gdLst>
              <a:gd name="T0" fmla="*/ 52232 w 5009091"/>
              <a:gd name="T1" fmla="*/ 2731 h 1255217"/>
              <a:gd name="T2" fmla="*/ 51475 w 5009091"/>
              <a:gd name="T3" fmla="*/ 3046 h 1255217"/>
              <a:gd name="T4" fmla="*/ 51462 w 5009091"/>
              <a:gd name="T5" fmla="*/ 3059 h 1255217"/>
              <a:gd name="T6" fmla="*/ 51274 w 5009091"/>
              <a:gd name="T7" fmla="*/ 3375 h 1255217"/>
              <a:gd name="T8" fmla="*/ 54470 w 5009091"/>
              <a:gd name="T9" fmla="*/ 6588 h 1255217"/>
              <a:gd name="T10" fmla="*/ 54783 w 5009091"/>
              <a:gd name="T11" fmla="*/ 7349 h 1255217"/>
              <a:gd name="T12" fmla="*/ 54780 w 5009091"/>
              <a:gd name="T13" fmla="*/ 7371 h 1255217"/>
              <a:gd name="T14" fmla="*/ 54470 w 5009091"/>
              <a:gd name="T15" fmla="*/ 8153 h 1255217"/>
              <a:gd name="T16" fmla="*/ 51274 w 5009091"/>
              <a:gd name="T17" fmla="*/ 11367 h 1255217"/>
              <a:gd name="T18" fmla="*/ 51462 w 5009091"/>
              <a:gd name="T19" fmla="*/ 11682 h 1255217"/>
              <a:gd name="T20" fmla="*/ 51475 w 5009091"/>
              <a:gd name="T21" fmla="*/ 11696 h 1255217"/>
              <a:gd name="T22" fmla="*/ 52988 w 5009091"/>
              <a:gd name="T23" fmla="*/ 11696 h 1255217"/>
              <a:gd name="T24" fmla="*/ 56511 w 5009091"/>
              <a:gd name="T25" fmla="*/ 8153 h 1255217"/>
              <a:gd name="T26" fmla="*/ 56823 w 5009091"/>
              <a:gd name="T27" fmla="*/ 7371 h 1255217"/>
              <a:gd name="T28" fmla="*/ 56825 w 5009091"/>
              <a:gd name="T29" fmla="*/ 7349 h 1255217"/>
              <a:gd name="T30" fmla="*/ 56511 w 5009091"/>
              <a:gd name="T31" fmla="*/ 6588 h 1255217"/>
              <a:gd name="T32" fmla="*/ 52988 w 5009091"/>
              <a:gd name="T33" fmla="*/ 3046 h 1255217"/>
              <a:gd name="T34" fmla="*/ 52232 w 5009091"/>
              <a:gd name="T35" fmla="*/ 2731 h 1255217"/>
              <a:gd name="T36" fmla="*/ 51208 w 5009091"/>
              <a:gd name="T37" fmla="*/ 0 h 1255217"/>
              <a:gd name="T38" fmla="*/ 52409 w 5009091"/>
              <a:gd name="T39" fmla="*/ 500 h 1255217"/>
              <a:gd name="T40" fmla="*/ 58006 w 5009091"/>
              <a:gd name="T41" fmla="*/ 6128 h 1255217"/>
              <a:gd name="T42" fmla="*/ 58503 w 5009091"/>
              <a:gd name="T43" fmla="*/ 7337 h 1255217"/>
              <a:gd name="T44" fmla="*/ 58500 w 5009091"/>
              <a:gd name="T45" fmla="*/ 7371 h 1255217"/>
              <a:gd name="T46" fmla="*/ 58006 w 5009091"/>
              <a:gd name="T47" fmla="*/ 8613 h 1255217"/>
              <a:gd name="T48" fmla="*/ 52409 w 5009091"/>
              <a:gd name="T49" fmla="*/ 14241 h 1255217"/>
              <a:gd name="T50" fmla="*/ 50007 w 5009091"/>
              <a:gd name="T51" fmla="*/ 14241 h 1255217"/>
              <a:gd name="T52" fmla="*/ 49988 w 5009091"/>
              <a:gd name="T53" fmla="*/ 14222 h 1255217"/>
              <a:gd name="T54" fmla="*/ 49938 w 5009091"/>
              <a:gd name="T55" fmla="*/ 14232 h 1255217"/>
              <a:gd name="T56" fmla="*/ 1483 w 5009091"/>
              <a:gd name="T57" fmla="*/ 14232 h 1255217"/>
              <a:gd name="T58" fmla="*/ 0 w 5009091"/>
              <a:gd name="T59" fmla="*/ 12740 h 1255217"/>
              <a:gd name="T60" fmla="*/ 0 w 5009091"/>
              <a:gd name="T61" fmla="*/ 2001 h 1255217"/>
              <a:gd name="T62" fmla="*/ 1483 w 5009091"/>
              <a:gd name="T63" fmla="*/ 510 h 1255217"/>
              <a:gd name="T64" fmla="*/ 49938 w 5009091"/>
              <a:gd name="T65" fmla="*/ 510 h 1255217"/>
              <a:gd name="T66" fmla="*/ 49988 w 5009091"/>
              <a:gd name="T67" fmla="*/ 519 h 1255217"/>
              <a:gd name="T68" fmla="*/ 50007 w 5009091"/>
              <a:gd name="T69" fmla="*/ 500 h 1255217"/>
              <a:gd name="T70" fmla="*/ 51208 w 5009091"/>
              <a:gd name="T71" fmla="*/ 0 h 125521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009091"/>
              <a:gd name="T109" fmla="*/ 0 h 1255217"/>
              <a:gd name="T110" fmla="*/ 5009091 w 5009091"/>
              <a:gd name="T111" fmla="*/ 1255217 h 1255217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009091" h="1255217">
                <a:moveTo>
                  <a:pt x="4472112" y="232513"/>
                </a:moveTo>
                <a:cubicBezTo>
                  <a:pt x="4448677" y="232513"/>
                  <a:pt x="4425242" y="241454"/>
                  <a:pt x="4407361" y="259336"/>
                </a:cubicBezTo>
                <a:lnTo>
                  <a:pt x="4406178" y="260519"/>
                </a:lnTo>
                <a:lnTo>
                  <a:pt x="4390099" y="287363"/>
                </a:lnTo>
                <a:lnTo>
                  <a:pt x="4663721" y="561011"/>
                </a:lnTo>
                <a:cubicBezTo>
                  <a:pt x="4681601" y="578892"/>
                  <a:pt x="4690542" y="602330"/>
                  <a:pt x="4690542" y="625767"/>
                </a:cubicBezTo>
                <a:cubicBezTo>
                  <a:pt x="4690542" y="626383"/>
                  <a:pt x="4690535" y="626998"/>
                  <a:pt x="4690365" y="627610"/>
                </a:cubicBezTo>
                <a:cubicBezTo>
                  <a:pt x="4691004" y="651655"/>
                  <a:pt x="4682071" y="675856"/>
                  <a:pt x="4663721" y="694208"/>
                </a:cubicBezTo>
                <a:lnTo>
                  <a:pt x="4390100" y="967855"/>
                </a:lnTo>
                <a:lnTo>
                  <a:pt x="4406179" y="994698"/>
                </a:lnTo>
                <a:lnTo>
                  <a:pt x="4407362" y="995881"/>
                </a:lnTo>
                <a:cubicBezTo>
                  <a:pt x="4443122" y="1031646"/>
                  <a:pt x="4501103" y="1031646"/>
                  <a:pt x="4536863" y="995881"/>
                </a:cubicBezTo>
                <a:lnTo>
                  <a:pt x="4838508" y="694208"/>
                </a:lnTo>
                <a:cubicBezTo>
                  <a:pt x="4856858" y="675856"/>
                  <a:pt x="4865792" y="651655"/>
                  <a:pt x="4865152" y="627610"/>
                </a:cubicBezTo>
                <a:cubicBezTo>
                  <a:pt x="4865322" y="626998"/>
                  <a:pt x="4865329" y="626383"/>
                  <a:pt x="4865329" y="625767"/>
                </a:cubicBezTo>
                <a:cubicBezTo>
                  <a:pt x="4865329" y="602330"/>
                  <a:pt x="4856388" y="578892"/>
                  <a:pt x="4838508" y="561011"/>
                </a:cubicBezTo>
                <a:lnTo>
                  <a:pt x="4536862" y="259336"/>
                </a:lnTo>
                <a:cubicBezTo>
                  <a:pt x="4518982" y="241454"/>
                  <a:pt x="4495547" y="232513"/>
                  <a:pt x="4472112" y="232513"/>
                </a:cubicBezTo>
                <a:close/>
                <a:moveTo>
                  <a:pt x="4384468" y="0"/>
                </a:moveTo>
                <a:cubicBezTo>
                  <a:pt x="4421694" y="0"/>
                  <a:pt x="4458920" y="14203"/>
                  <a:pt x="4487323" y="42608"/>
                </a:cubicBezTo>
                <a:lnTo>
                  <a:pt x="4966487" y="521818"/>
                </a:lnTo>
                <a:cubicBezTo>
                  <a:pt x="4994889" y="550223"/>
                  <a:pt x="5009091" y="587454"/>
                  <a:pt x="5009091" y="624683"/>
                </a:cubicBezTo>
                <a:cubicBezTo>
                  <a:pt x="5009091" y="625661"/>
                  <a:pt x="5009080" y="626638"/>
                  <a:pt x="5008811" y="627610"/>
                </a:cubicBezTo>
                <a:cubicBezTo>
                  <a:pt x="5009826" y="665805"/>
                  <a:pt x="4995635" y="704250"/>
                  <a:pt x="4966487" y="733401"/>
                </a:cubicBezTo>
                <a:lnTo>
                  <a:pt x="4487324" y="1212608"/>
                </a:lnTo>
                <a:cubicBezTo>
                  <a:pt x="4430520" y="1269420"/>
                  <a:pt x="4338418" y="1269420"/>
                  <a:pt x="4281613" y="1212608"/>
                </a:cubicBezTo>
                <a:lnTo>
                  <a:pt x="4279948" y="1210943"/>
                </a:lnTo>
                <a:lnTo>
                  <a:pt x="4275661" y="1211808"/>
                </a:lnTo>
                <a:lnTo>
                  <a:pt x="127005" y="1211808"/>
                </a:lnTo>
                <a:cubicBezTo>
                  <a:pt x="56862" y="1211808"/>
                  <a:pt x="0" y="1154946"/>
                  <a:pt x="0" y="1084803"/>
                </a:cubicBezTo>
                <a:lnTo>
                  <a:pt x="0" y="170413"/>
                </a:lnTo>
                <a:cubicBezTo>
                  <a:pt x="0" y="100270"/>
                  <a:pt x="56862" y="43408"/>
                  <a:pt x="127005" y="43408"/>
                </a:cubicBezTo>
                <a:lnTo>
                  <a:pt x="4275661" y="43408"/>
                </a:lnTo>
                <a:lnTo>
                  <a:pt x="4279946" y="44273"/>
                </a:lnTo>
                <a:lnTo>
                  <a:pt x="4281611" y="42608"/>
                </a:lnTo>
                <a:cubicBezTo>
                  <a:pt x="4310014" y="14203"/>
                  <a:pt x="4347241" y="0"/>
                  <a:pt x="438446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rIns="540000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</a:p>
        </p:txBody>
      </p:sp>
      <p:sp>
        <p:nvSpPr>
          <p:cNvPr id="14" name="MH_SubTitle_4"/>
          <p:cNvSpPr/>
          <p:nvPr/>
        </p:nvSpPr>
        <p:spPr>
          <a:xfrm>
            <a:off x="1325563" y="3141663"/>
            <a:ext cx="2519362" cy="598487"/>
          </a:xfrm>
          <a:prstGeom prst="rect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此处输入标题</a:t>
            </a:r>
          </a:p>
        </p:txBody>
      </p:sp>
      <p:sp>
        <p:nvSpPr>
          <p:cNvPr id="15" name="MH_SubTitle_3"/>
          <p:cNvSpPr/>
          <p:nvPr/>
        </p:nvSpPr>
        <p:spPr>
          <a:xfrm>
            <a:off x="1325563" y="3824288"/>
            <a:ext cx="2519362" cy="598487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此处输入标题</a:t>
            </a:r>
          </a:p>
        </p:txBody>
      </p:sp>
      <p:sp>
        <p:nvSpPr>
          <p:cNvPr id="16" name="MH_SubTitle_2"/>
          <p:cNvSpPr/>
          <p:nvPr/>
        </p:nvSpPr>
        <p:spPr>
          <a:xfrm>
            <a:off x="1325563" y="4506913"/>
            <a:ext cx="2519362" cy="598487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此处输入标题</a:t>
            </a:r>
          </a:p>
        </p:txBody>
      </p:sp>
      <p:sp>
        <p:nvSpPr>
          <p:cNvPr id="17" name="MH_SubTitle_1"/>
          <p:cNvSpPr/>
          <p:nvPr/>
        </p:nvSpPr>
        <p:spPr>
          <a:xfrm>
            <a:off x="1325563" y="5189538"/>
            <a:ext cx="2519362" cy="59848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此处输入标题</a:t>
            </a:r>
          </a:p>
        </p:txBody>
      </p:sp>
      <p:sp>
        <p:nvSpPr>
          <p:cNvPr id="18" name="MH_SubTitle_5"/>
          <p:cNvSpPr/>
          <p:nvPr/>
        </p:nvSpPr>
        <p:spPr>
          <a:xfrm>
            <a:off x="552450" y="1101725"/>
            <a:ext cx="4086225" cy="1971675"/>
          </a:xfrm>
          <a:prstGeom prst="upArrow">
            <a:avLst>
              <a:gd name="adj1" fmla="val 61514"/>
              <a:gd name="adj2" fmla="val 83131"/>
            </a:avLst>
          </a:pr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412" y="103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618739" y="79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694941" y="456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8739" y="666920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33379" y="630921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L 形 9"/>
          <p:cNvSpPr/>
          <p:nvPr/>
        </p:nvSpPr>
        <p:spPr>
          <a:xfrm rot="13509573">
            <a:off x="3644900" y="2328863"/>
            <a:ext cx="674688" cy="665162"/>
          </a:xfrm>
          <a:prstGeom prst="corner">
            <a:avLst>
              <a:gd name="adj1" fmla="val 33246"/>
              <a:gd name="adj2" fmla="val 302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1" name="L 形 10"/>
          <p:cNvSpPr/>
          <p:nvPr/>
        </p:nvSpPr>
        <p:spPr>
          <a:xfrm rot="13509573">
            <a:off x="7721600" y="2328863"/>
            <a:ext cx="674688" cy="665162"/>
          </a:xfrm>
          <a:prstGeom prst="corner">
            <a:avLst>
              <a:gd name="adj1" fmla="val 33246"/>
              <a:gd name="adj2" fmla="val 3024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2" name="六边形 11"/>
          <p:cNvSpPr/>
          <p:nvPr/>
        </p:nvSpPr>
        <p:spPr bwMode="auto">
          <a:xfrm>
            <a:off x="1028700" y="1676400"/>
            <a:ext cx="2282825" cy="1970088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KSO_Shape"/>
          <p:cNvSpPr/>
          <p:nvPr/>
        </p:nvSpPr>
        <p:spPr bwMode="auto">
          <a:xfrm>
            <a:off x="1709738" y="1849438"/>
            <a:ext cx="906462" cy="1011237"/>
          </a:xfrm>
          <a:custGeom>
            <a:avLst/>
            <a:gdLst>
              <a:gd name="T0" fmla="*/ 527033 w 2960688"/>
              <a:gd name="T1" fmla="*/ 1877159 h 3298826"/>
              <a:gd name="T2" fmla="*/ 409443 w 2960688"/>
              <a:gd name="T3" fmla="*/ 2000501 h 3298826"/>
              <a:gd name="T4" fmla="*/ 411355 w 2960688"/>
              <a:gd name="T5" fmla="*/ 2233197 h 3298826"/>
              <a:gd name="T6" fmla="*/ 351125 w 2960688"/>
              <a:gd name="T7" fmla="*/ 2312034 h 3298826"/>
              <a:gd name="T8" fmla="*/ 273369 w 2960688"/>
              <a:gd name="T9" fmla="*/ 2124161 h 3298826"/>
              <a:gd name="T10" fmla="*/ 346027 w 2960688"/>
              <a:gd name="T11" fmla="*/ 1891464 h 3298826"/>
              <a:gd name="T12" fmla="*/ 896304 w 2960688"/>
              <a:gd name="T13" fmla="*/ 1785321 h 3298826"/>
              <a:gd name="T14" fmla="*/ 1068706 w 2960688"/>
              <a:gd name="T15" fmla="*/ 2016555 h 3298826"/>
              <a:gd name="T16" fmla="*/ 1068071 w 2960688"/>
              <a:gd name="T17" fmla="*/ 2228732 h 3298826"/>
              <a:gd name="T18" fmla="*/ 959169 w 2960688"/>
              <a:gd name="T19" fmla="*/ 2409781 h 3298826"/>
              <a:gd name="T20" fmla="*/ 713741 w 2960688"/>
              <a:gd name="T21" fmla="*/ 2518728 h 3298826"/>
              <a:gd name="T22" fmla="*/ 693421 w 2960688"/>
              <a:gd name="T23" fmla="*/ 1957476 h 3298826"/>
              <a:gd name="T24" fmla="*/ 640080 w 2960688"/>
              <a:gd name="T25" fmla="*/ 1634173 h 3298826"/>
              <a:gd name="T26" fmla="*/ 392430 w 2960688"/>
              <a:gd name="T27" fmla="*/ 1729423 h 3298826"/>
              <a:gd name="T28" fmla="*/ 232092 w 2960688"/>
              <a:gd name="T29" fmla="*/ 1935163 h 3298826"/>
              <a:gd name="T30" fmla="*/ 200025 w 2960688"/>
              <a:gd name="T31" fmla="*/ 2188846 h 3298826"/>
              <a:gd name="T32" fmla="*/ 307658 w 2960688"/>
              <a:gd name="T33" fmla="*/ 2432368 h 3298826"/>
              <a:gd name="T34" fmla="*/ 520065 w 2960688"/>
              <a:gd name="T35" fmla="*/ 2581276 h 3298826"/>
              <a:gd name="T36" fmla="*/ 775335 w 2960688"/>
              <a:gd name="T37" fmla="*/ 2601279 h 3298826"/>
              <a:gd name="T38" fmla="*/ 1014095 w 2960688"/>
              <a:gd name="T39" fmla="*/ 2481581 h 3298826"/>
              <a:gd name="T40" fmla="*/ 1151890 w 2960688"/>
              <a:gd name="T41" fmla="*/ 2263141 h 3298826"/>
              <a:gd name="T42" fmla="*/ 1159510 w 2960688"/>
              <a:gd name="T43" fmla="*/ 2006283 h 3298826"/>
              <a:gd name="T44" fmla="*/ 1027748 w 2960688"/>
              <a:gd name="T45" fmla="*/ 1773556 h 3298826"/>
              <a:gd name="T46" fmla="*/ 803275 w 2960688"/>
              <a:gd name="T47" fmla="*/ 1647190 h 3298826"/>
              <a:gd name="T48" fmla="*/ 1574800 w 2960688"/>
              <a:gd name="T49" fmla="*/ 2092842 h 3298826"/>
              <a:gd name="T50" fmla="*/ 2153920 w 2960688"/>
              <a:gd name="T51" fmla="*/ 1496357 h 3298826"/>
              <a:gd name="T52" fmla="*/ 2773363 w 2960688"/>
              <a:gd name="T53" fmla="*/ 1705761 h 3298826"/>
              <a:gd name="T54" fmla="*/ 2930208 w 2960688"/>
              <a:gd name="T55" fmla="*/ 2034463 h 3298826"/>
              <a:gd name="T56" fmla="*/ 2534285 w 2960688"/>
              <a:gd name="T57" fmla="*/ 2333022 h 3298826"/>
              <a:gd name="T58" fmla="*/ 2062798 w 2960688"/>
              <a:gd name="T59" fmla="*/ 2832102 h 3298826"/>
              <a:gd name="T60" fmla="*/ 1393825 w 2960688"/>
              <a:gd name="T61" fmla="*/ 2435503 h 3298826"/>
              <a:gd name="T62" fmla="*/ 1449705 w 2960688"/>
              <a:gd name="T63" fmla="*/ 1990995 h 3298826"/>
              <a:gd name="T64" fmla="*/ 1293813 w 2960688"/>
              <a:gd name="T65" fmla="*/ 1642623 h 3298826"/>
              <a:gd name="T66" fmla="*/ 818833 w 2960688"/>
              <a:gd name="T67" fmla="*/ 1450340 h 3298826"/>
              <a:gd name="T68" fmla="*/ 1141095 w 2960688"/>
              <a:gd name="T69" fmla="*/ 1611630 h 3298826"/>
              <a:gd name="T70" fmla="*/ 1340803 w 2960688"/>
              <a:gd name="T71" fmla="*/ 1927861 h 3298826"/>
              <a:gd name="T72" fmla="*/ 1348423 w 2960688"/>
              <a:gd name="T73" fmla="*/ 2284731 h 3298826"/>
              <a:gd name="T74" fmla="*/ 1223010 w 2960688"/>
              <a:gd name="T75" fmla="*/ 2541906 h 3298826"/>
              <a:gd name="T76" fmla="*/ 1473200 w 2960688"/>
              <a:gd name="T77" fmla="*/ 3188336 h 3298826"/>
              <a:gd name="T78" fmla="*/ 1409700 w 2960688"/>
              <a:gd name="T79" fmla="*/ 3287079 h 3298826"/>
              <a:gd name="T80" fmla="*/ 1293813 w 2960688"/>
              <a:gd name="T81" fmla="*/ 3278189 h 3298826"/>
              <a:gd name="T82" fmla="*/ 780415 w 2960688"/>
              <a:gd name="T83" fmla="*/ 2798129 h 3298826"/>
              <a:gd name="T84" fmla="*/ 485775 w 2960688"/>
              <a:gd name="T85" fmla="*/ 2775904 h 3298826"/>
              <a:gd name="T86" fmla="*/ 179387 w 2960688"/>
              <a:gd name="T87" fmla="*/ 2582863 h 3298826"/>
              <a:gd name="T88" fmla="*/ 11747 w 2960688"/>
              <a:gd name="T89" fmla="*/ 2248853 h 3298826"/>
              <a:gd name="T90" fmla="*/ 39687 w 2960688"/>
              <a:gd name="T91" fmla="*/ 1891666 h 3298826"/>
              <a:gd name="T92" fmla="*/ 248285 w 2960688"/>
              <a:gd name="T93" fmla="*/ 1593533 h 3298826"/>
              <a:gd name="T94" fmla="*/ 589598 w 2960688"/>
              <a:gd name="T95" fmla="*/ 1443356 h 3298826"/>
              <a:gd name="T96" fmla="*/ 2009571 w 2960688"/>
              <a:gd name="T97" fmla="*/ 44471 h 3298826"/>
              <a:gd name="T98" fmla="*/ 2211293 w 2960688"/>
              <a:gd name="T99" fmla="*/ 227752 h 3298826"/>
              <a:gd name="T100" fmla="*/ 2308501 w 2960688"/>
              <a:gd name="T101" fmla="*/ 511410 h 3298826"/>
              <a:gd name="T102" fmla="*/ 2385695 w 2960688"/>
              <a:gd name="T103" fmla="*/ 681985 h 3298826"/>
              <a:gd name="T104" fmla="*/ 2326608 w 2960688"/>
              <a:gd name="T105" fmla="*/ 854149 h 3298826"/>
              <a:gd name="T106" fmla="*/ 2142358 w 2960688"/>
              <a:gd name="T107" fmla="*/ 1198477 h 3298826"/>
              <a:gd name="T108" fmla="*/ 1940000 w 2960688"/>
              <a:gd name="T109" fmla="*/ 1360477 h 3298826"/>
              <a:gd name="T110" fmla="*/ 1698569 w 2960688"/>
              <a:gd name="T111" fmla="*/ 1367782 h 3298826"/>
              <a:gd name="T112" fmla="*/ 1505106 w 2960688"/>
              <a:gd name="T113" fmla="*/ 1235642 h 3298826"/>
              <a:gd name="T114" fmla="*/ 1298619 w 2960688"/>
              <a:gd name="T115" fmla="*/ 873208 h 3298826"/>
              <a:gd name="T116" fmla="*/ 1219200 w 2960688"/>
              <a:gd name="T117" fmla="*/ 700409 h 3298826"/>
              <a:gd name="T118" fmla="*/ 1306560 w 2960688"/>
              <a:gd name="T119" fmla="*/ 536504 h 3298826"/>
              <a:gd name="T120" fmla="*/ 1394873 w 2960688"/>
              <a:gd name="T121" fmla="*/ 248081 h 3298826"/>
              <a:gd name="T122" fmla="*/ 1587383 w 2960688"/>
              <a:gd name="T123" fmla="*/ 54953 h 3298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960688" h="3298826">
                <a:moveTo>
                  <a:pt x="472859" y="1797050"/>
                </a:moveTo>
                <a:lnTo>
                  <a:pt x="478276" y="1797050"/>
                </a:lnTo>
                <a:lnTo>
                  <a:pt x="483375" y="1797686"/>
                </a:lnTo>
                <a:lnTo>
                  <a:pt x="488792" y="1798640"/>
                </a:lnTo>
                <a:lnTo>
                  <a:pt x="493891" y="1800229"/>
                </a:lnTo>
                <a:lnTo>
                  <a:pt x="499309" y="1802454"/>
                </a:lnTo>
                <a:lnTo>
                  <a:pt x="503770" y="1804679"/>
                </a:lnTo>
                <a:lnTo>
                  <a:pt x="508550" y="1807858"/>
                </a:lnTo>
                <a:lnTo>
                  <a:pt x="512693" y="1811355"/>
                </a:lnTo>
                <a:lnTo>
                  <a:pt x="516836" y="1815170"/>
                </a:lnTo>
                <a:lnTo>
                  <a:pt x="520341" y="1819302"/>
                </a:lnTo>
                <a:lnTo>
                  <a:pt x="523846" y="1824071"/>
                </a:lnTo>
                <a:lnTo>
                  <a:pt x="526396" y="1829157"/>
                </a:lnTo>
                <a:lnTo>
                  <a:pt x="528945" y="1834561"/>
                </a:lnTo>
                <a:lnTo>
                  <a:pt x="530220" y="1839648"/>
                </a:lnTo>
                <a:lnTo>
                  <a:pt x="531495" y="1845370"/>
                </a:lnTo>
                <a:lnTo>
                  <a:pt x="531813" y="1850774"/>
                </a:lnTo>
                <a:lnTo>
                  <a:pt x="531813" y="1855860"/>
                </a:lnTo>
                <a:lnTo>
                  <a:pt x="531495" y="1861264"/>
                </a:lnTo>
                <a:lnTo>
                  <a:pt x="530220" y="1866668"/>
                </a:lnTo>
                <a:lnTo>
                  <a:pt x="528945" y="1871755"/>
                </a:lnTo>
                <a:lnTo>
                  <a:pt x="527033" y="1877159"/>
                </a:lnTo>
                <a:lnTo>
                  <a:pt x="524165" y="1881609"/>
                </a:lnTo>
                <a:lnTo>
                  <a:pt x="520978" y="1886378"/>
                </a:lnTo>
                <a:lnTo>
                  <a:pt x="517792" y="1890510"/>
                </a:lnTo>
                <a:lnTo>
                  <a:pt x="513968" y="1894643"/>
                </a:lnTo>
                <a:lnTo>
                  <a:pt x="509506" y="1898140"/>
                </a:lnTo>
                <a:lnTo>
                  <a:pt x="504726" y="1901636"/>
                </a:lnTo>
                <a:lnTo>
                  <a:pt x="495803" y="1907358"/>
                </a:lnTo>
                <a:lnTo>
                  <a:pt x="486880" y="1913080"/>
                </a:lnTo>
                <a:lnTo>
                  <a:pt x="478913" y="1918803"/>
                </a:lnTo>
                <a:lnTo>
                  <a:pt x="471265" y="1924842"/>
                </a:lnTo>
                <a:lnTo>
                  <a:pt x="463936" y="1931200"/>
                </a:lnTo>
                <a:lnTo>
                  <a:pt x="457244" y="1937240"/>
                </a:lnTo>
                <a:lnTo>
                  <a:pt x="450870" y="1943280"/>
                </a:lnTo>
                <a:lnTo>
                  <a:pt x="444815" y="1949320"/>
                </a:lnTo>
                <a:lnTo>
                  <a:pt x="439398" y="1955678"/>
                </a:lnTo>
                <a:lnTo>
                  <a:pt x="433980" y="1962036"/>
                </a:lnTo>
                <a:lnTo>
                  <a:pt x="429519" y="1968076"/>
                </a:lnTo>
                <a:lnTo>
                  <a:pt x="424739" y="1974751"/>
                </a:lnTo>
                <a:lnTo>
                  <a:pt x="420596" y="1980791"/>
                </a:lnTo>
                <a:lnTo>
                  <a:pt x="416453" y="1987467"/>
                </a:lnTo>
                <a:lnTo>
                  <a:pt x="412948" y="1993825"/>
                </a:lnTo>
                <a:lnTo>
                  <a:pt x="409443" y="2000501"/>
                </a:lnTo>
                <a:lnTo>
                  <a:pt x="406256" y="2006858"/>
                </a:lnTo>
                <a:lnTo>
                  <a:pt x="403388" y="2013534"/>
                </a:lnTo>
                <a:lnTo>
                  <a:pt x="400838" y="2019892"/>
                </a:lnTo>
                <a:lnTo>
                  <a:pt x="398608" y="2026886"/>
                </a:lnTo>
                <a:lnTo>
                  <a:pt x="394465" y="2039919"/>
                </a:lnTo>
                <a:lnTo>
                  <a:pt x="391278" y="2053271"/>
                </a:lnTo>
                <a:lnTo>
                  <a:pt x="388729" y="2066622"/>
                </a:lnTo>
                <a:lnTo>
                  <a:pt x="387135" y="2079974"/>
                </a:lnTo>
                <a:lnTo>
                  <a:pt x="386498" y="2093007"/>
                </a:lnTo>
                <a:lnTo>
                  <a:pt x="385861" y="2106041"/>
                </a:lnTo>
                <a:lnTo>
                  <a:pt x="385861" y="2118439"/>
                </a:lnTo>
                <a:lnTo>
                  <a:pt x="386817" y="2130518"/>
                </a:lnTo>
                <a:lnTo>
                  <a:pt x="387773" y="2141962"/>
                </a:lnTo>
                <a:lnTo>
                  <a:pt x="389366" y="2153724"/>
                </a:lnTo>
                <a:lnTo>
                  <a:pt x="391278" y="2164215"/>
                </a:lnTo>
                <a:lnTo>
                  <a:pt x="393190" y="2174705"/>
                </a:lnTo>
                <a:lnTo>
                  <a:pt x="395421" y="2184242"/>
                </a:lnTo>
                <a:lnTo>
                  <a:pt x="397970" y="2193461"/>
                </a:lnTo>
                <a:lnTo>
                  <a:pt x="402432" y="2209038"/>
                </a:lnTo>
                <a:lnTo>
                  <a:pt x="406574" y="2221435"/>
                </a:lnTo>
                <a:lnTo>
                  <a:pt x="409761" y="2229383"/>
                </a:lnTo>
                <a:lnTo>
                  <a:pt x="411355" y="2233197"/>
                </a:lnTo>
                <a:lnTo>
                  <a:pt x="413585" y="2238602"/>
                </a:lnTo>
                <a:lnTo>
                  <a:pt x="415179" y="2244006"/>
                </a:lnTo>
                <a:lnTo>
                  <a:pt x="416453" y="2249728"/>
                </a:lnTo>
                <a:lnTo>
                  <a:pt x="416772" y="2255132"/>
                </a:lnTo>
                <a:lnTo>
                  <a:pt x="416772" y="2260536"/>
                </a:lnTo>
                <a:lnTo>
                  <a:pt x="415816" y="2265940"/>
                </a:lnTo>
                <a:lnTo>
                  <a:pt x="414860" y="2271026"/>
                </a:lnTo>
                <a:lnTo>
                  <a:pt x="413267" y="2276113"/>
                </a:lnTo>
                <a:lnTo>
                  <a:pt x="411036" y="2281199"/>
                </a:lnTo>
                <a:lnTo>
                  <a:pt x="408168" y="2285967"/>
                </a:lnTo>
                <a:lnTo>
                  <a:pt x="405300" y="2290736"/>
                </a:lnTo>
                <a:lnTo>
                  <a:pt x="401794" y="2294868"/>
                </a:lnTo>
                <a:lnTo>
                  <a:pt x="397970" y="2298683"/>
                </a:lnTo>
                <a:lnTo>
                  <a:pt x="393509" y="2302180"/>
                </a:lnTo>
                <a:lnTo>
                  <a:pt x="389047" y="2305359"/>
                </a:lnTo>
                <a:lnTo>
                  <a:pt x="383630" y="2307902"/>
                </a:lnTo>
                <a:lnTo>
                  <a:pt x="378213" y="2309809"/>
                </a:lnTo>
                <a:lnTo>
                  <a:pt x="372795" y="2311717"/>
                </a:lnTo>
                <a:lnTo>
                  <a:pt x="367696" y="2312670"/>
                </a:lnTo>
                <a:lnTo>
                  <a:pt x="361642" y="2312988"/>
                </a:lnTo>
                <a:lnTo>
                  <a:pt x="356543" y="2312988"/>
                </a:lnTo>
                <a:lnTo>
                  <a:pt x="351125" y="2312034"/>
                </a:lnTo>
                <a:lnTo>
                  <a:pt x="345708" y="2311081"/>
                </a:lnTo>
                <a:lnTo>
                  <a:pt x="340609" y="2309491"/>
                </a:lnTo>
                <a:lnTo>
                  <a:pt x="335829" y="2307584"/>
                </a:lnTo>
                <a:lnTo>
                  <a:pt x="330730" y="2304723"/>
                </a:lnTo>
                <a:lnTo>
                  <a:pt x="326587" y="2301862"/>
                </a:lnTo>
                <a:lnTo>
                  <a:pt x="322126" y="2298365"/>
                </a:lnTo>
                <a:lnTo>
                  <a:pt x="318302" y="2294550"/>
                </a:lnTo>
                <a:lnTo>
                  <a:pt x="314478" y="2289782"/>
                </a:lnTo>
                <a:lnTo>
                  <a:pt x="311610" y="2285332"/>
                </a:lnTo>
                <a:lnTo>
                  <a:pt x="308742" y="2280245"/>
                </a:lnTo>
                <a:lnTo>
                  <a:pt x="306830" y="2275795"/>
                </a:lnTo>
                <a:lnTo>
                  <a:pt x="302687" y="2264987"/>
                </a:lnTo>
                <a:lnTo>
                  <a:pt x="296951" y="2249092"/>
                </a:lnTo>
                <a:lnTo>
                  <a:pt x="293764" y="2239237"/>
                </a:lnTo>
                <a:lnTo>
                  <a:pt x="290259" y="2228111"/>
                </a:lnTo>
                <a:lnTo>
                  <a:pt x="287391" y="2216349"/>
                </a:lnTo>
                <a:lnTo>
                  <a:pt x="284204" y="2202998"/>
                </a:lnTo>
                <a:lnTo>
                  <a:pt x="281017" y="2189328"/>
                </a:lnTo>
                <a:lnTo>
                  <a:pt x="278468" y="2173752"/>
                </a:lnTo>
                <a:lnTo>
                  <a:pt x="276556" y="2158175"/>
                </a:lnTo>
                <a:lnTo>
                  <a:pt x="274644" y="2141645"/>
                </a:lnTo>
                <a:lnTo>
                  <a:pt x="273369" y="2124161"/>
                </a:lnTo>
                <a:lnTo>
                  <a:pt x="273050" y="2106041"/>
                </a:lnTo>
                <a:lnTo>
                  <a:pt x="273369" y="2088239"/>
                </a:lnTo>
                <a:lnTo>
                  <a:pt x="274325" y="2078384"/>
                </a:lnTo>
                <a:lnTo>
                  <a:pt x="274962" y="2069483"/>
                </a:lnTo>
                <a:lnTo>
                  <a:pt x="275918" y="2059629"/>
                </a:lnTo>
                <a:lnTo>
                  <a:pt x="277193" y="2049774"/>
                </a:lnTo>
                <a:lnTo>
                  <a:pt x="278786" y="2040237"/>
                </a:lnTo>
                <a:lnTo>
                  <a:pt x="280698" y="2030382"/>
                </a:lnTo>
                <a:lnTo>
                  <a:pt x="282929" y="2020846"/>
                </a:lnTo>
                <a:lnTo>
                  <a:pt x="285479" y="2010673"/>
                </a:lnTo>
                <a:lnTo>
                  <a:pt x="288347" y="2000819"/>
                </a:lnTo>
                <a:lnTo>
                  <a:pt x="291533" y="1990328"/>
                </a:lnTo>
                <a:lnTo>
                  <a:pt x="295039" y="1980473"/>
                </a:lnTo>
                <a:lnTo>
                  <a:pt x="299181" y="1970619"/>
                </a:lnTo>
                <a:lnTo>
                  <a:pt x="303324" y="1960446"/>
                </a:lnTo>
                <a:lnTo>
                  <a:pt x="308423" y="1950274"/>
                </a:lnTo>
                <a:lnTo>
                  <a:pt x="313522" y="1940419"/>
                </a:lnTo>
                <a:lnTo>
                  <a:pt x="319258" y="1930247"/>
                </a:lnTo>
                <a:lnTo>
                  <a:pt x="325313" y="1920710"/>
                </a:lnTo>
                <a:lnTo>
                  <a:pt x="331368" y="1910855"/>
                </a:lnTo>
                <a:lnTo>
                  <a:pt x="338697" y="1901318"/>
                </a:lnTo>
                <a:lnTo>
                  <a:pt x="346027" y="1891464"/>
                </a:lnTo>
                <a:lnTo>
                  <a:pt x="353675" y="1881927"/>
                </a:lnTo>
                <a:lnTo>
                  <a:pt x="362279" y="1872708"/>
                </a:lnTo>
                <a:lnTo>
                  <a:pt x="370883" y="1863807"/>
                </a:lnTo>
                <a:lnTo>
                  <a:pt x="380125" y="1854906"/>
                </a:lnTo>
                <a:lnTo>
                  <a:pt x="389685" y="1846005"/>
                </a:lnTo>
                <a:lnTo>
                  <a:pt x="400201" y="1837740"/>
                </a:lnTo>
                <a:lnTo>
                  <a:pt x="411036" y="1829157"/>
                </a:lnTo>
                <a:lnTo>
                  <a:pt x="422190" y="1820892"/>
                </a:lnTo>
                <a:lnTo>
                  <a:pt x="433980" y="1813263"/>
                </a:lnTo>
                <a:lnTo>
                  <a:pt x="446409" y="1805315"/>
                </a:lnTo>
                <a:lnTo>
                  <a:pt x="451189" y="1802772"/>
                </a:lnTo>
                <a:lnTo>
                  <a:pt x="456606" y="1800547"/>
                </a:lnTo>
                <a:lnTo>
                  <a:pt x="461705" y="1798957"/>
                </a:lnTo>
                <a:lnTo>
                  <a:pt x="467441" y="1797686"/>
                </a:lnTo>
                <a:lnTo>
                  <a:pt x="472859" y="1797050"/>
                </a:lnTo>
                <a:close/>
                <a:moveTo>
                  <a:pt x="799783" y="1741488"/>
                </a:moveTo>
                <a:lnTo>
                  <a:pt x="816611" y="1747205"/>
                </a:lnTo>
                <a:lnTo>
                  <a:pt x="833438" y="1753558"/>
                </a:lnTo>
                <a:lnTo>
                  <a:pt x="849631" y="1760228"/>
                </a:lnTo>
                <a:lnTo>
                  <a:pt x="865506" y="1767851"/>
                </a:lnTo>
                <a:lnTo>
                  <a:pt x="881064" y="1776427"/>
                </a:lnTo>
                <a:lnTo>
                  <a:pt x="896304" y="1785321"/>
                </a:lnTo>
                <a:lnTo>
                  <a:pt x="910909" y="1795167"/>
                </a:lnTo>
                <a:lnTo>
                  <a:pt x="925514" y="1805332"/>
                </a:lnTo>
                <a:lnTo>
                  <a:pt x="939166" y="1816131"/>
                </a:lnTo>
                <a:lnTo>
                  <a:pt x="952819" y="1827566"/>
                </a:lnTo>
                <a:lnTo>
                  <a:pt x="965201" y="1839953"/>
                </a:lnTo>
                <a:lnTo>
                  <a:pt x="977584" y="1852976"/>
                </a:lnTo>
                <a:lnTo>
                  <a:pt x="989331" y="1866317"/>
                </a:lnTo>
                <a:lnTo>
                  <a:pt x="1000444" y="1879975"/>
                </a:lnTo>
                <a:lnTo>
                  <a:pt x="1011239" y="1894586"/>
                </a:lnTo>
                <a:lnTo>
                  <a:pt x="1021081" y="1909514"/>
                </a:lnTo>
                <a:lnTo>
                  <a:pt x="1026479" y="1918090"/>
                </a:lnTo>
                <a:lnTo>
                  <a:pt x="1031559" y="1926666"/>
                </a:lnTo>
                <a:lnTo>
                  <a:pt x="1036004" y="1935242"/>
                </a:lnTo>
                <a:lnTo>
                  <a:pt x="1040766" y="1944136"/>
                </a:lnTo>
                <a:lnTo>
                  <a:pt x="1044894" y="1952712"/>
                </a:lnTo>
                <a:lnTo>
                  <a:pt x="1049021" y="1961605"/>
                </a:lnTo>
                <a:lnTo>
                  <a:pt x="1052831" y="1970817"/>
                </a:lnTo>
                <a:lnTo>
                  <a:pt x="1056324" y="1979710"/>
                </a:lnTo>
                <a:lnTo>
                  <a:pt x="1059816" y="1988922"/>
                </a:lnTo>
                <a:lnTo>
                  <a:pt x="1062991" y="1997815"/>
                </a:lnTo>
                <a:lnTo>
                  <a:pt x="1065849" y="2007026"/>
                </a:lnTo>
                <a:lnTo>
                  <a:pt x="1068706" y="2016555"/>
                </a:lnTo>
                <a:lnTo>
                  <a:pt x="1070929" y="2025767"/>
                </a:lnTo>
                <a:lnTo>
                  <a:pt x="1073151" y="2035295"/>
                </a:lnTo>
                <a:lnTo>
                  <a:pt x="1075056" y="2044507"/>
                </a:lnTo>
                <a:lnTo>
                  <a:pt x="1076961" y="2054353"/>
                </a:lnTo>
                <a:lnTo>
                  <a:pt x="1078549" y="2063882"/>
                </a:lnTo>
                <a:lnTo>
                  <a:pt x="1079819" y="2073411"/>
                </a:lnTo>
                <a:lnTo>
                  <a:pt x="1080771" y="2082940"/>
                </a:lnTo>
                <a:lnTo>
                  <a:pt x="1081724" y="2092786"/>
                </a:lnTo>
                <a:lnTo>
                  <a:pt x="1082359" y="2102315"/>
                </a:lnTo>
                <a:lnTo>
                  <a:pt x="1082676" y="2111844"/>
                </a:lnTo>
                <a:lnTo>
                  <a:pt x="1082676" y="2122008"/>
                </a:lnTo>
                <a:lnTo>
                  <a:pt x="1082676" y="2131537"/>
                </a:lnTo>
                <a:lnTo>
                  <a:pt x="1082359" y="2141066"/>
                </a:lnTo>
                <a:lnTo>
                  <a:pt x="1081724" y="2150913"/>
                </a:lnTo>
                <a:lnTo>
                  <a:pt x="1080771" y="2160442"/>
                </a:lnTo>
                <a:lnTo>
                  <a:pt x="1079819" y="2170606"/>
                </a:lnTo>
                <a:lnTo>
                  <a:pt x="1078231" y="2180135"/>
                </a:lnTo>
                <a:lnTo>
                  <a:pt x="1076644" y="2189981"/>
                </a:lnTo>
                <a:lnTo>
                  <a:pt x="1075056" y="2199510"/>
                </a:lnTo>
                <a:lnTo>
                  <a:pt x="1072834" y="2209674"/>
                </a:lnTo>
                <a:lnTo>
                  <a:pt x="1070611" y="2219203"/>
                </a:lnTo>
                <a:lnTo>
                  <a:pt x="1068071" y="2228732"/>
                </a:lnTo>
                <a:lnTo>
                  <a:pt x="1065214" y="2238261"/>
                </a:lnTo>
                <a:lnTo>
                  <a:pt x="1062356" y="2247472"/>
                </a:lnTo>
                <a:lnTo>
                  <a:pt x="1058864" y="2257001"/>
                </a:lnTo>
                <a:lnTo>
                  <a:pt x="1055689" y="2266212"/>
                </a:lnTo>
                <a:lnTo>
                  <a:pt x="1052196" y="2275106"/>
                </a:lnTo>
                <a:lnTo>
                  <a:pt x="1048386" y="2284317"/>
                </a:lnTo>
                <a:lnTo>
                  <a:pt x="1044259" y="2292893"/>
                </a:lnTo>
                <a:lnTo>
                  <a:pt x="1039814" y="2301787"/>
                </a:lnTo>
                <a:lnTo>
                  <a:pt x="1035369" y="2310045"/>
                </a:lnTo>
                <a:lnTo>
                  <a:pt x="1030606" y="2318621"/>
                </a:lnTo>
                <a:lnTo>
                  <a:pt x="1025844" y="2327197"/>
                </a:lnTo>
                <a:lnTo>
                  <a:pt x="1020764" y="2335456"/>
                </a:lnTo>
                <a:lnTo>
                  <a:pt x="1015366" y="2343396"/>
                </a:lnTo>
                <a:lnTo>
                  <a:pt x="1009969" y="2351655"/>
                </a:lnTo>
                <a:lnTo>
                  <a:pt x="1004254" y="2359278"/>
                </a:lnTo>
                <a:lnTo>
                  <a:pt x="998539" y="2366901"/>
                </a:lnTo>
                <a:lnTo>
                  <a:pt x="992506" y="2374524"/>
                </a:lnTo>
                <a:lnTo>
                  <a:pt x="985839" y="2381830"/>
                </a:lnTo>
                <a:lnTo>
                  <a:pt x="979806" y="2389135"/>
                </a:lnTo>
                <a:lnTo>
                  <a:pt x="972821" y="2396440"/>
                </a:lnTo>
                <a:lnTo>
                  <a:pt x="966471" y="2403111"/>
                </a:lnTo>
                <a:lnTo>
                  <a:pt x="959169" y="2409781"/>
                </a:lnTo>
                <a:lnTo>
                  <a:pt x="952184" y="2416451"/>
                </a:lnTo>
                <a:lnTo>
                  <a:pt x="944564" y="2423121"/>
                </a:lnTo>
                <a:lnTo>
                  <a:pt x="937261" y="2429156"/>
                </a:lnTo>
                <a:lnTo>
                  <a:pt x="929641" y="2435191"/>
                </a:lnTo>
                <a:lnTo>
                  <a:pt x="921704" y="2441544"/>
                </a:lnTo>
                <a:lnTo>
                  <a:pt x="913766" y="2447261"/>
                </a:lnTo>
                <a:lnTo>
                  <a:pt x="905511" y="2452661"/>
                </a:lnTo>
                <a:lnTo>
                  <a:pt x="897256" y="2458061"/>
                </a:lnTo>
                <a:lnTo>
                  <a:pt x="884874" y="2465684"/>
                </a:lnTo>
                <a:lnTo>
                  <a:pt x="872809" y="2472354"/>
                </a:lnTo>
                <a:lnTo>
                  <a:pt x="860426" y="2478707"/>
                </a:lnTo>
                <a:lnTo>
                  <a:pt x="847726" y="2484742"/>
                </a:lnTo>
                <a:lnTo>
                  <a:pt x="834708" y="2490141"/>
                </a:lnTo>
                <a:lnTo>
                  <a:pt x="821691" y="2495541"/>
                </a:lnTo>
                <a:lnTo>
                  <a:pt x="808991" y="2499988"/>
                </a:lnTo>
                <a:lnTo>
                  <a:pt x="795338" y="2503799"/>
                </a:lnTo>
                <a:lnTo>
                  <a:pt x="782003" y="2507611"/>
                </a:lnTo>
                <a:lnTo>
                  <a:pt x="768668" y="2510787"/>
                </a:lnTo>
                <a:lnTo>
                  <a:pt x="755016" y="2513328"/>
                </a:lnTo>
                <a:lnTo>
                  <a:pt x="741046" y="2515552"/>
                </a:lnTo>
                <a:lnTo>
                  <a:pt x="727393" y="2517140"/>
                </a:lnTo>
                <a:lnTo>
                  <a:pt x="713741" y="2518728"/>
                </a:lnTo>
                <a:lnTo>
                  <a:pt x="699771" y="2519363"/>
                </a:lnTo>
                <a:lnTo>
                  <a:pt x="685801" y="2519363"/>
                </a:lnTo>
                <a:lnTo>
                  <a:pt x="675958" y="2519363"/>
                </a:lnTo>
                <a:lnTo>
                  <a:pt x="666116" y="2519046"/>
                </a:lnTo>
                <a:lnTo>
                  <a:pt x="646113" y="2517140"/>
                </a:lnTo>
                <a:lnTo>
                  <a:pt x="647701" y="2406922"/>
                </a:lnTo>
                <a:lnTo>
                  <a:pt x="648971" y="2312586"/>
                </a:lnTo>
                <a:lnTo>
                  <a:pt x="650241" y="2242708"/>
                </a:lnTo>
                <a:lnTo>
                  <a:pt x="650876" y="2220156"/>
                </a:lnTo>
                <a:lnTo>
                  <a:pt x="651193" y="2207133"/>
                </a:lnTo>
                <a:lnTo>
                  <a:pt x="653416" y="2182040"/>
                </a:lnTo>
                <a:lnTo>
                  <a:pt x="656273" y="2157583"/>
                </a:lnTo>
                <a:lnTo>
                  <a:pt x="658813" y="2134078"/>
                </a:lnTo>
                <a:lnTo>
                  <a:pt x="661988" y="2111209"/>
                </a:lnTo>
                <a:lnTo>
                  <a:pt x="665481" y="2089293"/>
                </a:lnTo>
                <a:lnTo>
                  <a:pt x="668973" y="2068329"/>
                </a:lnTo>
                <a:lnTo>
                  <a:pt x="672148" y="2048001"/>
                </a:lnTo>
                <a:lnTo>
                  <a:pt x="675958" y="2028625"/>
                </a:lnTo>
                <a:lnTo>
                  <a:pt x="680403" y="2009885"/>
                </a:lnTo>
                <a:lnTo>
                  <a:pt x="684531" y="1991463"/>
                </a:lnTo>
                <a:lnTo>
                  <a:pt x="688658" y="1974311"/>
                </a:lnTo>
                <a:lnTo>
                  <a:pt x="693421" y="1957476"/>
                </a:lnTo>
                <a:lnTo>
                  <a:pt x="697866" y="1941595"/>
                </a:lnTo>
                <a:lnTo>
                  <a:pt x="702946" y="1926031"/>
                </a:lnTo>
                <a:lnTo>
                  <a:pt x="707708" y="1911420"/>
                </a:lnTo>
                <a:lnTo>
                  <a:pt x="712788" y="1897444"/>
                </a:lnTo>
                <a:lnTo>
                  <a:pt x="717868" y="1883786"/>
                </a:lnTo>
                <a:lnTo>
                  <a:pt x="723266" y="1870763"/>
                </a:lnTo>
                <a:lnTo>
                  <a:pt x="728663" y="1858693"/>
                </a:lnTo>
                <a:lnTo>
                  <a:pt x="733743" y="1846941"/>
                </a:lnTo>
                <a:lnTo>
                  <a:pt x="739141" y="1835824"/>
                </a:lnTo>
                <a:lnTo>
                  <a:pt x="744538" y="1825025"/>
                </a:lnTo>
                <a:lnTo>
                  <a:pt x="750253" y="1814543"/>
                </a:lnTo>
                <a:lnTo>
                  <a:pt x="755651" y="1804696"/>
                </a:lnTo>
                <a:lnTo>
                  <a:pt x="761366" y="1795485"/>
                </a:lnTo>
                <a:lnTo>
                  <a:pt x="766763" y="1786591"/>
                </a:lnTo>
                <a:lnTo>
                  <a:pt x="777876" y="1770392"/>
                </a:lnTo>
                <a:lnTo>
                  <a:pt x="788988" y="1755464"/>
                </a:lnTo>
                <a:lnTo>
                  <a:pt x="799783" y="1741488"/>
                </a:lnTo>
                <a:close/>
                <a:moveTo>
                  <a:pt x="687070" y="1632268"/>
                </a:moveTo>
                <a:lnTo>
                  <a:pt x="675640" y="1632585"/>
                </a:lnTo>
                <a:lnTo>
                  <a:pt x="663575" y="1632585"/>
                </a:lnTo>
                <a:lnTo>
                  <a:pt x="651828" y="1633538"/>
                </a:lnTo>
                <a:lnTo>
                  <a:pt x="640080" y="1634173"/>
                </a:lnTo>
                <a:lnTo>
                  <a:pt x="628015" y="1635760"/>
                </a:lnTo>
                <a:lnTo>
                  <a:pt x="616585" y="1637348"/>
                </a:lnTo>
                <a:lnTo>
                  <a:pt x="604838" y="1638935"/>
                </a:lnTo>
                <a:lnTo>
                  <a:pt x="592773" y="1641158"/>
                </a:lnTo>
                <a:lnTo>
                  <a:pt x="581343" y="1643381"/>
                </a:lnTo>
                <a:lnTo>
                  <a:pt x="569595" y="1645920"/>
                </a:lnTo>
                <a:lnTo>
                  <a:pt x="558165" y="1649095"/>
                </a:lnTo>
                <a:lnTo>
                  <a:pt x="546735" y="1652270"/>
                </a:lnTo>
                <a:lnTo>
                  <a:pt x="534670" y="1655763"/>
                </a:lnTo>
                <a:lnTo>
                  <a:pt x="523240" y="1659573"/>
                </a:lnTo>
                <a:lnTo>
                  <a:pt x="512128" y="1663700"/>
                </a:lnTo>
                <a:lnTo>
                  <a:pt x="500698" y="1668145"/>
                </a:lnTo>
                <a:lnTo>
                  <a:pt x="489268" y="1672908"/>
                </a:lnTo>
                <a:lnTo>
                  <a:pt x="478155" y="1678305"/>
                </a:lnTo>
                <a:lnTo>
                  <a:pt x="467043" y="1683703"/>
                </a:lnTo>
                <a:lnTo>
                  <a:pt x="455930" y="1689418"/>
                </a:lnTo>
                <a:lnTo>
                  <a:pt x="444818" y="1695133"/>
                </a:lnTo>
                <a:lnTo>
                  <a:pt x="434023" y="1701483"/>
                </a:lnTo>
                <a:lnTo>
                  <a:pt x="423545" y="1708150"/>
                </a:lnTo>
                <a:lnTo>
                  <a:pt x="412750" y="1714818"/>
                </a:lnTo>
                <a:lnTo>
                  <a:pt x="402273" y="1721803"/>
                </a:lnTo>
                <a:lnTo>
                  <a:pt x="392430" y="1729423"/>
                </a:lnTo>
                <a:lnTo>
                  <a:pt x="382588" y="1736726"/>
                </a:lnTo>
                <a:lnTo>
                  <a:pt x="373063" y="1744663"/>
                </a:lnTo>
                <a:lnTo>
                  <a:pt x="363220" y="1752283"/>
                </a:lnTo>
                <a:lnTo>
                  <a:pt x="354330" y="1760856"/>
                </a:lnTo>
                <a:lnTo>
                  <a:pt x="345440" y="1768793"/>
                </a:lnTo>
                <a:lnTo>
                  <a:pt x="336550" y="1777683"/>
                </a:lnTo>
                <a:lnTo>
                  <a:pt x="328295" y="1785938"/>
                </a:lnTo>
                <a:lnTo>
                  <a:pt x="320040" y="1795146"/>
                </a:lnTo>
                <a:lnTo>
                  <a:pt x="312103" y="1804036"/>
                </a:lnTo>
                <a:lnTo>
                  <a:pt x="304483" y="1813243"/>
                </a:lnTo>
                <a:lnTo>
                  <a:pt x="297180" y="1822768"/>
                </a:lnTo>
                <a:lnTo>
                  <a:pt x="289878" y="1832293"/>
                </a:lnTo>
                <a:lnTo>
                  <a:pt x="282893" y="1841818"/>
                </a:lnTo>
                <a:lnTo>
                  <a:pt x="276225" y="1851978"/>
                </a:lnTo>
                <a:lnTo>
                  <a:pt x="269875" y="1861821"/>
                </a:lnTo>
                <a:lnTo>
                  <a:pt x="263842" y="1871663"/>
                </a:lnTo>
                <a:lnTo>
                  <a:pt x="257810" y="1882141"/>
                </a:lnTo>
                <a:lnTo>
                  <a:pt x="252095" y="1892301"/>
                </a:lnTo>
                <a:lnTo>
                  <a:pt x="246697" y="1903096"/>
                </a:lnTo>
                <a:lnTo>
                  <a:pt x="241617" y="1913573"/>
                </a:lnTo>
                <a:lnTo>
                  <a:pt x="236855" y="1924051"/>
                </a:lnTo>
                <a:lnTo>
                  <a:pt x="232092" y="1935163"/>
                </a:lnTo>
                <a:lnTo>
                  <a:pt x="227965" y="1945958"/>
                </a:lnTo>
                <a:lnTo>
                  <a:pt x="223837" y="1957071"/>
                </a:lnTo>
                <a:lnTo>
                  <a:pt x="220027" y="1968183"/>
                </a:lnTo>
                <a:lnTo>
                  <a:pt x="216535" y="1979296"/>
                </a:lnTo>
                <a:lnTo>
                  <a:pt x="213360" y="1990726"/>
                </a:lnTo>
                <a:lnTo>
                  <a:pt x="210502" y="2001838"/>
                </a:lnTo>
                <a:lnTo>
                  <a:pt x="207645" y="2013268"/>
                </a:lnTo>
                <a:lnTo>
                  <a:pt x="205105" y="2024698"/>
                </a:lnTo>
                <a:lnTo>
                  <a:pt x="203200" y="2036763"/>
                </a:lnTo>
                <a:lnTo>
                  <a:pt x="201295" y="2048193"/>
                </a:lnTo>
                <a:lnTo>
                  <a:pt x="199390" y="2059623"/>
                </a:lnTo>
                <a:lnTo>
                  <a:pt x="198120" y="2071371"/>
                </a:lnTo>
                <a:lnTo>
                  <a:pt x="196850" y="2082801"/>
                </a:lnTo>
                <a:lnTo>
                  <a:pt x="196215" y="2094866"/>
                </a:lnTo>
                <a:lnTo>
                  <a:pt x="195897" y="2106613"/>
                </a:lnTo>
                <a:lnTo>
                  <a:pt x="195580" y="2118043"/>
                </a:lnTo>
                <a:lnTo>
                  <a:pt x="195580" y="2129791"/>
                </a:lnTo>
                <a:lnTo>
                  <a:pt x="195897" y="2141856"/>
                </a:lnTo>
                <a:lnTo>
                  <a:pt x="196532" y="2153603"/>
                </a:lnTo>
                <a:lnTo>
                  <a:pt x="197485" y="2165668"/>
                </a:lnTo>
                <a:lnTo>
                  <a:pt x="198437" y="2177098"/>
                </a:lnTo>
                <a:lnTo>
                  <a:pt x="200025" y="2188846"/>
                </a:lnTo>
                <a:lnTo>
                  <a:pt x="201930" y="2200593"/>
                </a:lnTo>
                <a:lnTo>
                  <a:pt x="203835" y="2212023"/>
                </a:lnTo>
                <a:lnTo>
                  <a:pt x="206057" y="2224088"/>
                </a:lnTo>
                <a:lnTo>
                  <a:pt x="208915" y="2235518"/>
                </a:lnTo>
                <a:lnTo>
                  <a:pt x="211772" y="2247266"/>
                </a:lnTo>
                <a:lnTo>
                  <a:pt x="215265" y="2258696"/>
                </a:lnTo>
                <a:lnTo>
                  <a:pt x="218757" y="2270443"/>
                </a:lnTo>
                <a:lnTo>
                  <a:pt x="222567" y="2281873"/>
                </a:lnTo>
                <a:lnTo>
                  <a:pt x="226695" y="2293303"/>
                </a:lnTo>
                <a:lnTo>
                  <a:pt x="231140" y="2304733"/>
                </a:lnTo>
                <a:lnTo>
                  <a:pt x="235902" y="2315846"/>
                </a:lnTo>
                <a:lnTo>
                  <a:pt x="240982" y="2327276"/>
                </a:lnTo>
                <a:lnTo>
                  <a:pt x="246380" y="2338388"/>
                </a:lnTo>
                <a:lnTo>
                  <a:pt x="252095" y="2349501"/>
                </a:lnTo>
                <a:lnTo>
                  <a:pt x="257810" y="2360296"/>
                </a:lnTo>
                <a:lnTo>
                  <a:pt x="264160" y="2371408"/>
                </a:lnTo>
                <a:lnTo>
                  <a:pt x="270827" y="2381886"/>
                </a:lnTo>
                <a:lnTo>
                  <a:pt x="277813" y="2392681"/>
                </a:lnTo>
                <a:lnTo>
                  <a:pt x="284798" y="2403158"/>
                </a:lnTo>
                <a:lnTo>
                  <a:pt x="292100" y="2413001"/>
                </a:lnTo>
                <a:lnTo>
                  <a:pt x="299720" y="2422843"/>
                </a:lnTo>
                <a:lnTo>
                  <a:pt x="307658" y="2432368"/>
                </a:lnTo>
                <a:lnTo>
                  <a:pt x="315595" y="2442211"/>
                </a:lnTo>
                <a:lnTo>
                  <a:pt x="323533" y="2451101"/>
                </a:lnTo>
                <a:lnTo>
                  <a:pt x="332105" y="2459991"/>
                </a:lnTo>
                <a:lnTo>
                  <a:pt x="340360" y="2468881"/>
                </a:lnTo>
                <a:lnTo>
                  <a:pt x="349250" y="2477136"/>
                </a:lnTo>
                <a:lnTo>
                  <a:pt x="358140" y="2485391"/>
                </a:lnTo>
                <a:lnTo>
                  <a:pt x="367348" y="2493328"/>
                </a:lnTo>
                <a:lnTo>
                  <a:pt x="376238" y="2500948"/>
                </a:lnTo>
                <a:lnTo>
                  <a:pt x="385445" y="2508251"/>
                </a:lnTo>
                <a:lnTo>
                  <a:pt x="394970" y="2515553"/>
                </a:lnTo>
                <a:lnTo>
                  <a:pt x="405130" y="2522538"/>
                </a:lnTo>
                <a:lnTo>
                  <a:pt x="414655" y="2528888"/>
                </a:lnTo>
                <a:lnTo>
                  <a:pt x="424498" y="2535556"/>
                </a:lnTo>
                <a:lnTo>
                  <a:pt x="434975" y="2541588"/>
                </a:lnTo>
                <a:lnTo>
                  <a:pt x="445135" y="2547621"/>
                </a:lnTo>
                <a:lnTo>
                  <a:pt x="455613" y="2553018"/>
                </a:lnTo>
                <a:lnTo>
                  <a:pt x="465773" y="2558416"/>
                </a:lnTo>
                <a:lnTo>
                  <a:pt x="476568" y="2563813"/>
                </a:lnTo>
                <a:lnTo>
                  <a:pt x="487363" y="2568258"/>
                </a:lnTo>
                <a:lnTo>
                  <a:pt x="498158" y="2573021"/>
                </a:lnTo>
                <a:lnTo>
                  <a:pt x="509270" y="2577466"/>
                </a:lnTo>
                <a:lnTo>
                  <a:pt x="520065" y="2581276"/>
                </a:lnTo>
                <a:lnTo>
                  <a:pt x="531178" y="2585086"/>
                </a:lnTo>
                <a:lnTo>
                  <a:pt x="542290" y="2588896"/>
                </a:lnTo>
                <a:lnTo>
                  <a:pt x="553720" y="2592071"/>
                </a:lnTo>
                <a:lnTo>
                  <a:pt x="564833" y="2594928"/>
                </a:lnTo>
                <a:lnTo>
                  <a:pt x="576580" y="2597786"/>
                </a:lnTo>
                <a:lnTo>
                  <a:pt x="588010" y="2600326"/>
                </a:lnTo>
                <a:lnTo>
                  <a:pt x="599440" y="2602231"/>
                </a:lnTo>
                <a:lnTo>
                  <a:pt x="611188" y="2604136"/>
                </a:lnTo>
                <a:lnTo>
                  <a:pt x="622618" y="2605724"/>
                </a:lnTo>
                <a:lnTo>
                  <a:pt x="634683" y="2607311"/>
                </a:lnTo>
                <a:lnTo>
                  <a:pt x="646113" y="2608581"/>
                </a:lnTo>
                <a:lnTo>
                  <a:pt x="657860" y="2609216"/>
                </a:lnTo>
                <a:lnTo>
                  <a:pt x="669925" y="2609534"/>
                </a:lnTo>
                <a:lnTo>
                  <a:pt x="681355" y="2609851"/>
                </a:lnTo>
                <a:lnTo>
                  <a:pt x="693103" y="2609851"/>
                </a:lnTo>
                <a:lnTo>
                  <a:pt x="704850" y="2609534"/>
                </a:lnTo>
                <a:lnTo>
                  <a:pt x="716915" y="2608899"/>
                </a:lnTo>
                <a:lnTo>
                  <a:pt x="728345" y="2607946"/>
                </a:lnTo>
                <a:lnTo>
                  <a:pt x="740093" y="2606676"/>
                </a:lnTo>
                <a:lnTo>
                  <a:pt x="752158" y="2605406"/>
                </a:lnTo>
                <a:lnTo>
                  <a:pt x="763905" y="2603501"/>
                </a:lnTo>
                <a:lnTo>
                  <a:pt x="775335" y="2601279"/>
                </a:lnTo>
                <a:lnTo>
                  <a:pt x="787083" y="2598738"/>
                </a:lnTo>
                <a:lnTo>
                  <a:pt x="798830" y="2596198"/>
                </a:lnTo>
                <a:lnTo>
                  <a:pt x="810578" y="2593658"/>
                </a:lnTo>
                <a:lnTo>
                  <a:pt x="822008" y="2590166"/>
                </a:lnTo>
                <a:lnTo>
                  <a:pt x="833438" y="2586673"/>
                </a:lnTo>
                <a:lnTo>
                  <a:pt x="844868" y="2582863"/>
                </a:lnTo>
                <a:lnTo>
                  <a:pt x="856615" y="2578736"/>
                </a:lnTo>
                <a:lnTo>
                  <a:pt x="867410" y="2573973"/>
                </a:lnTo>
                <a:lnTo>
                  <a:pt x="879158" y="2569528"/>
                </a:lnTo>
                <a:lnTo>
                  <a:pt x="890270" y="2564131"/>
                </a:lnTo>
                <a:lnTo>
                  <a:pt x="901383" y="2558733"/>
                </a:lnTo>
                <a:lnTo>
                  <a:pt x="912178" y="2553336"/>
                </a:lnTo>
                <a:lnTo>
                  <a:pt x="923290" y="2547303"/>
                </a:lnTo>
                <a:lnTo>
                  <a:pt x="934085" y="2540636"/>
                </a:lnTo>
                <a:lnTo>
                  <a:pt x="944880" y="2534286"/>
                </a:lnTo>
                <a:lnTo>
                  <a:pt x="955675" y="2527301"/>
                </a:lnTo>
                <a:lnTo>
                  <a:pt x="965835" y="2520633"/>
                </a:lnTo>
                <a:lnTo>
                  <a:pt x="976313" y="2512696"/>
                </a:lnTo>
                <a:lnTo>
                  <a:pt x="986155" y="2505711"/>
                </a:lnTo>
                <a:lnTo>
                  <a:pt x="995680" y="2497456"/>
                </a:lnTo>
                <a:lnTo>
                  <a:pt x="1005205" y="2489836"/>
                </a:lnTo>
                <a:lnTo>
                  <a:pt x="1014095" y="2481581"/>
                </a:lnTo>
                <a:lnTo>
                  <a:pt x="1023303" y="2473326"/>
                </a:lnTo>
                <a:lnTo>
                  <a:pt x="1031558" y="2464753"/>
                </a:lnTo>
                <a:lnTo>
                  <a:pt x="1040130" y="2456181"/>
                </a:lnTo>
                <a:lnTo>
                  <a:pt x="1048385" y="2446973"/>
                </a:lnTo>
                <a:lnTo>
                  <a:pt x="1056640" y="2438083"/>
                </a:lnTo>
                <a:lnTo>
                  <a:pt x="1064260" y="2429193"/>
                </a:lnTo>
                <a:lnTo>
                  <a:pt x="1071563" y="2419351"/>
                </a:lnTo>
                <a:lnTo>
                  <a:pt x="1078865" y="2409826"/>
                </a:lnTo>
                <a:lnTo>
                  <a:pt x="1085533" y="2400301"/>
                </a:lnTo>
                <a:lnTo>
                  <a:pt x="1092200" y="2390458"/>
                </a:lnTo>
                <a:lnTo>
                  <a:pt x="1098550" y="2380616"/>
                </a:lnTo>
                <a:lnTo>
                  <a:pt x="1104583" y="2370456"/>
                </a:lnTo>
                <a:lnTo>
                  <a:pt x="1110933" y="2360296"/>
                </a:lnTo>
                <a:lnTo>
                  <a:pt x="1116330" y="2349818"/>
                </a:lnTo>
                <a:lnTo>
                  <a:pt x="1121728" y="2339023"/>
                </a:lnTo>
                <a:lnTo>
                  <a:pt x="1126808" y="2328863"/>
                </a:lnTo>
                <a:lnTo>
                  <a:pt x="1131570" y="2318068"/>
                </a:lnTo>
                <a:lnTo>
                  <a:pt x="1136015" y="2306956"/>
                </a:lnTo>
                <a:lnTo>
                  <a:pt x="1140778" y="2296478"/>
                </a:lnTo>
                <a:lnTo>
                  <a:pt x="1144588" y="2285366"/>
                </a:lnTo>
                <a:lnTo>
                  <a:pt x="1148398" y="2274253"/>
                </a:lnTo>
                <a:lnTo>
                  <a:pt x="1151890" y="2263141"/>
                </a:lnTo>
                <a:lnTo>
                  <a:pt x="1155383" y="2251711"/>
                </a:lnTo>
                <a:lnTo>
                  <a:pt x="1158240" y="2240598"/>
                </a:lnTo>
                <a:lnTo>
                  <a:pt x="1161098" y="2228851"/>
                </a:lnTo>
                <a:lnTo>
                  <a:pt x="1163320" y="2217421"/>
                </a:lnTo>
                <a:lnTo>
                  <a:pt x="1165543" y="2205673"/>
                </a:lnTo>
                <a:lnTo>
                  <a:pt x="1167448" y="2194243"/>
                </a:lnTo>
                <a:lnTo>
                  <a:pt x="1169035" y="2182813"/>
                </a:lnTo>
                <a:lnTo>
                  <a:pt x="1170305" y="2170748"/>
                </a:lnTo>
                <a:lnTo>
                  <a:pt x="1171258" y="2159318"/>
                </a:lnTo>
                <a:lnTo>
                  <a:pt x="1172210" y="2147571"/>
                </a:lnTo>
                <a:lnTo>
                  <a:pt x="1172845" y="2135823"/>
                </a:lnTo>
                <a:lnTo>
                  <a:pt x="1172845" y="2123758"/>
                </a:lnTo>
                <a:lnTo>
                  <a:pt x="1172845" y="2112328"/>
                </a:lnTo>
                <a:lnTo>
                  <a:pt x="1172528" y="2100581"/>
                </a:lnTo>
                <a:lnTo>
                  <a:pt x="1172210" y="2088516"/>
                </a:lnTo>
                <a:lnTo>
                  <a:pt x="1170940" y="2076768"/>
                </a:lnTo>
                <a:lnTo>
                  <a:pt x="1169670" y="2065021"/>
                </a:lnTo>
                <a:lnTo>
                  <a:pt x="1168083" y="2053591"/>
                </a:lnTo>
                <a:lnTo>
                  <a:pt x="1166813" y="2041526"/>
                </a:lnTo>
                <a:lnTo>
                  <a:pt x="1164273" y="2029778"/>
                </a:lnTo>
                <a:lnTo>
                  <a:pt x="1162050" y="2018348"/>
                </a:lnTo>
                <a:lnTo>
                  <a:pt x="1159510" y="2006283"/>
                </a:lnTo>
                <a:lnTo>
                  <a:pt x="1156335" y="1994853"/>
                </a:lnTo>
                <a:lnTo>
                  <a:pt x="1153478" y="1983423"/>
                </a:lnTo>
                <a:lnTo>
                  <a:pt x="1149985" y="1971993"/>
                </a:lnTo>
                <a:lnTo>
                  <a:pt x="1145540" y="1960563"/>
                </a:lnTo>
                <a:lnTo>
                  <a:pt x="1141730" y="1949133"/>
                </a:lnTo>
                <a:lnTo>
                  <a:pt x="1137285" y="1937386"/>
                </a:lnTo>
                <a:lnTo>
                  <a:pt x="1132205" y="1926591"/>
                </a:lnTo>
                <a:lnTo>
                  <a:pt x="1127443" y="1914843"/>
                </a:lnTo>
                <a:lnTo>
                  <a:pt x="1122045" y="1903731"/>
                </a:lnTo>
                <a:lnTo>
                  <a:pt x="1116330" y="1892936"/>
                </a:lnTo>
                <a:lnTo>
                  <a:pt x="1110615" y="1882141"/>
                </a:lnTo>
                <a:lnTo>
                  <a:pt x="1103948" y="1871028"/>
                </a:lnTo>
                <a:lnTo>
                  <a:pt x="1097598" y="1860233"/>
                </a:lnTo>
                <a:lnTo>
                  <a:pt x="1090613" y="1849438"/>
                </a:lnTo>
                <a:lnTo>
                  <a:pt x="1083310" y="1839278"/>
                </a:lnTo>
                <a:lnTo>
                  <a:pt x="1076008" y="1829436"/>
                </a:lnTo>
                <a:lnTo>
                  <a:pt x="1068388" y="1819276"/>
                </a:lnTo>
                <a:lnTo>
                  <a:pt x="1060768" y="1809751"/>
                </a:lnTo>
                <a:lnTo>
                  <a:pt x="1053148" y="1800226"/>
                </a:lnTo>
                <a:lnTo>
                  <a:pt x="1044575" y="1791018"/>
                </a:lnTo>
                <a:lnTo>
                  <a:pt x="1036320" y="1782128"/>
                </a:lnTo>
                <a:lnTo>
                  <a:pt x="1027748" y="1773556"/>
                </a:lnTo>
                <a:lnTo>
                  <a:pt x="1019175" y="1764983"/>
                </a:lnTo>
                <a:lnTo>
                  <a:pt x="1010285" y="1757046"/>
                </a:lnTo>
                <a:lnTo>
                  <a:pt x="1001395" y="1749108"/>
                </a:lnTo>
                <a:lnTo>
                  <a:pt x="992188" y="1741171"/>
                </a:lnTo>
                <a:lnTo>
                  <a:pt x="982663" y="1734186"/>
                </a:lnTo>
                <a:lnTo>
                  <a:pt x="973138" y="1726883"/>
                </a:lnTo>
                <a:lnTo>
                  <a:pt x="963613" y="1719898"/>
                </a:lnTo>
                <a:lnTo>
                  <a:pt x="953770" y="1713230"/>
                </a:lnTo>
                <a:lnTo>
                  <a:pt x="943610" y="1706880"/>
                </a:lnTo>
                <a:lnTo>
                  <a:pt x="933768" y="1700848"/>
                </a:lnTo>
                <a:lnTo>
                  <a:pt x="923290" y="1695133"/>
                </a:lnTo>
                <a:lnTo>
                  <a:pt x="913130" y="1689418"/>
                </a:lnTo>
                <a:lnTo>
                  <a:pt x="902335" y="1684020"/>
                </a:lnTo>
                <a:lnTo>
                  <a:pt x="892175" y="1678623"/>
                </a:lnTo>
                <a:lnTo>
                  <a:pt x="881380" y="1673860"/>
                </a:lnTo>
                <a:lnTo>
                  <a:pt x="870268" y="1669415"/>
                </a:lnTo>
                <a:lnTo>
                  <a:pt x="859473" y="1664653"/>
                </a:lnTo>
                <a:lnTo>
                  <a:pt x="848360" y="1660843"/>
                </a:lnTo>
                <a:lnTo>
                  <a:pt x="837248" y="1657033"/>
                </a:lnTo>
                <a:lnTo>
                  <a:pt x="825818" y="1653858"/>
                </a:lnTo>
                <a:lnTo>
                  <a:pt x="814705" y="1650365"/>
                </a:lnTo>
                <a:lnTo>
                  <a:pt x="803275" y="1647190"/>
                </a:lnTo>
                <a:lnTo>
                  <a:pt x="791845" y="1644651"/>
                </a:lnTo>
                <a:lnTo>
                  <a:pt x="780415" y="1642111"/>
                </a:lnTo>
                <a:lnTo>
                  <a:pt x="768985" y="1639888"/>
                </a:lnTo>
                <a:lnTo>
                  <a:pt x="757238" y="1637983"/>
                </a:lnTo>
                <a:lnTo>
                  <a:pt x="745490" y="1636395"/>
                </a:lnTo>
                <a:lnTo>
                  <a:pt x="734060" y="1635125"/>
                </a:lnTo>
                <a:lnTo>
                  <a:pt x="722313" y="1633855"/>
                </a:lnTo>
                <a:lnTo>
                  <a:pt x="710565" y="1632903"/>
                </a:lnTo>
                <a:lnTo>
                  <a:pt x="698818" y="1632585"/>
                </a:lnTo>
                <a:lnTo>
                  <a:pt x="687070" y="1632268"/>
                </a:lnTo>
                <a:close/>
                <a:moveTo>
                  <a:pt x="1446848" y="1466850"/>
                </a:moveTo>
                <a:lnTo>
                  <a:pt x="1448435" y="1479858"/>
                </a:lnTo>
                <a:lnTo>
                  <a:pt x="1450658" y="1496357"/>
                </a:lnTo>
                <a:lnTo>
                  <a:pt x="1453833" y="1515711"/>
                </a:lnTo>
                <a:lnTo>
                  <a:pt x="1457960" y="1538238"/>
                </a:lnTo>
                <a:lnTo>
                  <a:pt x="1468120" y="1591541"/>
                </a:lnTo>
                <a:lnTo>
                  <a:pt x="1480185" y="1653093"/>
                </a:lnTo>
                <a:lnTo>
                  <a:pt x="1494155" y="1721308"/>
                </a:lnTo>
                <a:lnTo>
                  <a:pt x="1509713" y="1794282"/>
                </a:lnTo>
                <a:lnTo>
                  <a:pt x="1525905" y="1870112"/>
                </a:lnTo>
                <a:lnTo>
                  <a:pt x="1542098" y="1946576"/>
                </a:lnTo>
                <a:lnTo>
                  <a:pt x="1574800" y="2092842"/>
                </a:lnTo>
                <a:lnTo>
                  <a:pt x="1602740" y="2217533"/>
                </a:lnTo>
                <a:lnTo>
                  <a:pt x="1629410" y="2336830"/>
                </a:lnTo>
                <a:lnTo>
                  <a:pt x="1730693" y="1746690"/>
                </a:lnTo>
                <a:lnTo>
                  <a:pt x="1671003" y="1606453"/>
                </a:lnTo>
                <a:lnTo>
                  <a:pt x="1768475" y="1514442"/>
                </a:lnTo>
                <a:lnTo>
                  <a:pt x="1798955" y="1514442"/>
                </a:lnTo>
                <a:lnTo>
                  <a:pt x="1806258" y="1514442"/>
                </a:lnTo>
                <a:lnTo>
                  <a:pt x="1836420" y="1514442"/>
                </a:lnTo>
                <a:lnTo>
                  <a:pt x="1933575" y="1606453"/>
                </a:lnTo>
                <a:lnTo>
                  <a:pt x="1873885" y="1746690"/>
                </a:lnTo>
                <a:lnTo>
                  <a:pt x="1975168" y="2336830"/>
                </a:lnTo>
                <a:lnTo>
                  <a:pt x="2002155" y="2217533"/>
                </a:lnTo>
                <a:lnTo>
                  <a:pt x="2030095" y="2092842"/>
                </a:lnTo>
                <a:lnTo>
                  <a:pt x="2062480" y="1946576"/>
                </a:lnTo>
                <a:lnTo>
                  <a:pt x="2078990" y="1870112"/>
                </a:lnTo>
                <a:lnTo>
                  <a:pt x="2094865" y="1794282"/>
                </a:lnTo>
                <a:lnTo>
                  <a:pt x="2110740" y="1721308"/>
                </a:lnTo>
                <a:lnTo>
                  <a:pt x="2124393" y="1653093"/>
                </a:lnTo>
                <a:lnTo>
                  <a:pt x="2136775" y="1591541"/>
                </a:lnTo>
                <a:lnTo>
                  <a:pt x="2146618" y="1538238"/>
                </a:lnTo>
                <a:lnTo>
                  <a:pt x="2150428" y="1515711"/>
                </a:lnTo>
                <a:lnTo>
                  <a:pt x="2153920" y="1496357"/>
                </a:lnTo>
                <a:lnTo>
                  <a:pt x="2156143" y="1479858"/>
                </a:lnTo>
                <a:lnTo>
                  <a:pt x="2157730" y="1466850"/>
                </a:lnTo>
                <a:lnTo>
                  <a:pt x="2164398" y="1469071"/>
                </a:lnTo>
                <a:lnTo>
                  <a:pt x="2173923" y="1471609"/>
                </a:lnTo>
                <a:lnTo>
                  <a:pt x="2226628" y="1488108"/>
                </a:lnTo>
                <a:lnTo>
                  <a:pt x="2293620" y="1509683"/>
                </a:lnTo>
                <a:lnTo>
                  <a:pt x="2331085" y="1522374"/>
                </a:lnTo>
                <a:lnTo>
                  <a:pt x="2370455" y="1535700"/>
                </a:lnTo>
                <a:lnTo>
                  <a:pt x="2411730" y="1549660"/>
                </a:lnTo>
                <a:lnTo>
                  <a:pt x="2453323" y="1564255"/>
                </a:lnTo>
                <a:lnTo>
                  <a:pt x="2495868" y="1579801"/>
                </a:lnTo>
                <a:lnTo>
                  <a:pt x="2538413" y="1595665"/>
                </a:lnTo>
                <a:lnTo>
                  <a:pt x="2580005" y="1612164"/>
                </a:lnTo>
                <a:lnTo>
                  <a:pt x="2620645" y="1628345"/>
                </a:lnTo>
                <a:lnTo>
                  <a:pt x="2659698" y="1644844"/>
                </a:lnTo>
                <a:lnTo>
                  <a:pt x="2678430" y="1653410"/>
                </a:lnTo>
                <a:lnTo>
                  <a:pt x="2696210" y="1661342"/>
                </a:lnTo>
                <a:lnTo>
                  <a:pt x="2713990" y="1669909"/>
                </a:lnTo>
                <a:lnTo>
                  <a:pt x="2730818" y="1678158"/>
                </a:lnTo>
                <a:lnTo>
                  <a:pt x="2747010" y="1686090"/>
                </a:lnTo>
                <a:lnTo>
                  <a:pt x="2761933" y="1694339"/>
                </a:lnTo>
                <a:lnTo>
                  <a:pt x="2773363" y="1705761"/>
                </a:lnTo>
                <a:lnTo>
                  <a:pt x="2785110" y="1718770"/>
                </a:lnTo>
                <a:lnTo>
                  <a:pt x="2798128" y="1733364"/>
                </a:lnTo>
                <a:lnTo>
                  <a:pt x="2805113" y="1741296"/>
                </a:lnTo>
                <a:lnTo>
                  <a:pt x="2811780" y="1749546"/>
                </a:lnTo>
                <a:lnTo>
                  <a:pt x="2818766" y="1758747"/>
                </a:lnTo>
                <a:lnTo>
                  <a:pt x="2825750" y="1768265"/>
                </a:lnTo>
                <a:lnTo>
                  <a:pt x="2833053" y="1778735"/>
                </a:lnTo>
                <a:lnTo>
                  <a:pt x="2839720" y="1789840"/>
                </a:lnTo>
                <a:lnTo>
                  <a:pt x="2847023" y="1801262"/>
                </a:lnTo>
                <a:lnTo>
                  <a:pt x="2854326" y="1813636"/>
                </a:lnTo>
                <a:lnTo>
                  <a:pt x="2861310" y="1826962"/>
                </a:lnTo>
                <a:lnTo>
                  <a:pt x="2867978" y="1840922"/>
                </a:lnTo>
                <a:lnTo>
                  <a:pt x="2874963" y="1855517"/>
                </a:lnTo>
                <a:lnTo>
                  <a:pt x="2881948" y="1871698"/>
                </a:lnTo>
                <a:lnTo>
                  <a:pt x="2888933" y="1887880"/>
                </a:lnTo>
                <a:lnTo>
                  <a:pt x="2895283" y="1905964"/>
                </a:lnTo>
                <a:lnTo>
                  <a:pt x="2901316" y="1924367"/>
                </a:lnTo>
                <a:lnTo>
                  <a:pt x="2907666" y="1944355"/>
                </a:lnTo>
                <a:lnTo>
                  <a:pt x="2913698" y="1964978"/>
                </a:lnTo>
                <a:lnTo>
                  <a:pt x="2919413" y="1986871"/>
                </a:lnTo>
                <a:lnTo>
                  <a:pt x="2924810" y="2010032"/>
                </a:lnTo>
                <a:lnTo>
                  <a:pt x="2930208" y="2034463"/>
                </a:lnTo>
                <a:lnTo>
                  <a:pt x="2934653" y="2059528"/>
                </a:lnTo>
                <a:lnTo>
                  <a:pt x="2939416" y="2086496"/>
                </a:lnTo>
                <a:lnTo>
                  <a:pt x="2943543" y="2114734"/>
                </a:lnTo>
                <a:lnTo>
                  <a:pt x="2947353" y="2144241"/>
                </a:lnTo>
                <a:lnTo>
                  <a:pt x="2950846" y="2175017"/>
                </a:lnTo>
                <a:lnTo>
                  <a:pt x="2953703" y="2207062"/>
                </a:lnTo>
                <a:lnTo>
                  <a:pt x="2954338" y="2215946"/>
                </a:lnTo>
                <a:lnTo>
                  <a:pt x="2954656" y="2230858"/>
                </a:lnTo>
                <a:lnTo>
                  <a:pt x="2955608" y="2275595"/>
                </a:lnTo>
                <a:lnTo>
                  <a:pt x="2957196" y="2411390"/>
                </a:lnTo>
                <a:lnTo>
                  <a:pt x="2959100" y="2583673"/>
                </a:lnTo>
                <a:lnTo>
                  <a:pt x="2960688" y="2760715"/>
                </a:lnTo>
                <a:lnTo>
                  <a:pt x="2908936" y="2767695"/>
                </a:lnTo>
                <a:lnTo>
                  <a:pt x="2857818" y="2773723"/>
                </a:lnTo>
                <a:lnTo>
                  <a:pt x="2806383" y="2779434"/>
                </a:lnTo>
                <a:lnTo>
                  <a:pt x="2755266" y="2784511"/>
                </a:lnTo>
                <a:lnTo>
                  <a:pt x="2702878" y="2788952"/>
                </a:lnTo>
                <a:lnTo>
                  <a:pt x="2649220" y="2793712"/>
                </a:lnTo>
                <a:lnTo>
                  <a:pt x="2536825" y="2802278"/>
                </a:lnTo>
                <a:lnTo>
                  <a:pt x="2535555" y="2668704"/>
                </a:lnTo>
                <a:lnTo>
                  <a:pt x="2534920" y="2527832"/>
                </a:lnTo>
                <a:lnTo>
                  <a:pt x="2534285" y="2333022"/>
                </a:lnTo>
                <a:lnTo>
                  <a:pt x="2534285" y="2318745"/>
                </a:lnTo>
                <a:lnTo>
                  <a:pt x="2533333" y="2305102"/>
                </a:lnTo>
                <a:lnTo>
                  <a:pt x="2531745" y="2291776"/>
                </a:lnTo>
                <a:lnTo>
                  <a:pt x="2530475" y="2279085"/>
                </a:lnTo>
                <a:lnTo>
                  <a:pt x="2527935" y="2266711"/>
                </a:lnTo>
                <a:lnTo>
                  <a:pt x="2525713" y="2254654"/>
                </a:lnTo>
                <a:lnTo>
                  <a:pt x="2522538" y="2243232"/>
                </a:lnTo>
                <a:lnTo>
                  <a:pt x="2519680" y="2232127"/>
                </a:lnTo>
                <a:lnTo>
                  <a:pt x="2515870" y="2221340"/>
                </a:lnTo>
                <a:lnTo>
                  <a:pt x="2512060" y="2210870"/>
                </a:lnTo>
                <a:lnTo>
                  <a:pt x="2508250" y="2200717"/>
                </a:lnTo>
                <a:lnTo>
                  <a:pt x="2503488" y="2191198"/>
                </a:lnTo>
                <a:lnTo>
                  <a:pt x="2499360" y="2181680"/>
                </a:lnTo>
                <a:lnTo>
                  <a:pt x="2494280" y="2172796"/>
                </a:lnTo>
                <a:lnTo>
                  <a:pt x="2489835" y="2163912"/>
                </a:lnTo>
                <a:lnTo>
                  <a:pt x="2484755" y="2155346"/>
                </a:lnTo>
                <a:lnTo>
                  <a:pt x="2484755" y="2813383"/>
                </a:lnTo>
                <a:lnTo>
                  <a:pt x="2405698" y="2818459"/>
                </a:lnTo>
                <a:lnTo>
                  <a:pt x="2323148" y="2822584"/>
                </a:lnTo>
                <a:lnTo>
                  <a:pt x="2238058" y="2826391"/>
                </a:lnTo>
                <a:lnTo>
                  <a:pt x="2150745" y="2829881"/>
                </a:lnTo>
                <a:lnTo>
                  <a:pt x="2062798" y="2832102"/>
                </a:lnTo>
                <a:lnTo>
                  <a:pt x="1974850" y="2834006"/>
                </a:lnTo>
                <a:lnTo>
                  <a:pt x="1887538" y="2835275"/>
                </a:lnTo>
                <a:lnTo>
                  <a:pt x="1802448" y="2835275"/>
                </a:lnTo>
                <a:lnTo>
                  <a:pt x="1750378" y="2835275"/>
                </a:lnTo>
                <a:lnTo>
                  <a:pt x="1697673" y="2834958"/>
                </a:lnTo>
                <a:lnTo>
                  <a:pt x="1644333" y="2834006"/>
                </a:lnTo>
                <a:lnTo>
                  <a:pt x="1590358" y="2833372"/>
                </a:lnTo>
                <a:lnTo>
                  <a:pt x="1536065" y="2832102"/>
                </a:lnTo>
                <a:lnTo>
                  <a:pt x="1482090" y="2830516"/>
                </a:lnTo>
                <a:lnTo>
                  <a:pt x="1427798" y="2829247"/>
                </a:lnTo>
                <a:lnTo>
                  <a:pt x="1374775" y="2826709"/>
                </a:lnTo>
                <a:lnTo>
                  <a:pt x="1257300" y="2643639"/>
                </a:lnTo>
                <a:lnTo>
                  <a:pt x="1274128" y="2624919"/>
                </a:lnTo>
                <a:lnTo>
                  <a:pt x="1290003" y="2605882"/>
                </a:lnTo>
                <a:lnTo>
                  <a:pt x="1305560" y="2585894"/>
                </a:lnTo>
                <a:lnTo>
                  <a:pt x="1319848" y="2565588"/>
                </a:lnTo>
                <a:lnTo>
                  <a:pt x="1334135" y="2544965"/>
                </a:lnTo>
                <a:lnTo>
                  <a:pt x="1347470" y="2524024"/>
                </a:lnTo>
                <a:lnTo>
                  <a:pt x="1360170" y="2502132"/>
                </a:lnTo>
                <a:lnTo>
                  <a:pt x="1371918" y="2480557"/>
                </a:lnTo>
                <a:lnTo>
                  <a:pt x="1383348" y="2458348"/>
                </a:lnTo>
                <a:lnTo>
                  <a:pt x="1393825" y="2435503"/>
                </a:lnTo>
                <a:lnTo>
                  <a:pt x="1403668" y="2412342"/>
                </a:lnTo>
                <a:lnTo>
                  <a:pt x="1412558" y="2389181"/>
                </a:lnTo>
                <a:lnTo>
                  <a:pt x="1420813" y="2365385"/>
                </a:lnTo>
                <a:lnTo>
                  <a:pt x="1428115" y="2341589"/>
                </a:lnTo>
                <a:lnTo>
                  <a:pt x="1435100" y="2317158"/>
                </a:lnTo>
                <a:lnTo>
                  <a:pt x="1441133" y="2293045"/>
                </a:lnTo>
                <a:lnTo>
                  <a:pt x="1444943" y="2274008"/>
                </a:lnTo>
                <a:lnTo>
                  <a:pt x="1448753" y="2254972"/>
                </a:lnTo>
                <a:lnTo>
                  <a:pt x="1451928" y="2236252"/>
                </a:lnTo>
                <a:lnTo>
                  <a:pt x="1454785" y="2217215"/>
                </a:lnTo>
                <a:lnTo>
                  <a:pt x="1456690" y="2198179"/>
                </a:lnTo>
                <a:lnTo>
                  <a:pt x="1458595" y="2179142"/>
                </a:lnTo>
                <a:lnTo>
                  <a:pt x="1459548" y="2160105"/>
                </a:lnTo>
                <a:lnTo>
                  <a:pt x="1460500" y="2141068"/>
                </a:lnTo>
                <a:lnTo>
                  <a:pt x="1460818" y="2122349"/>
                </a:lnTo>
                <a:lnTo>
                  <a:pt x="1460500" y="2103312"/>
                </a:lnTo>
                <a:lnTo>
                  <a:pt x="1459548" y="2084593"/>
                </a:lnTo>
                <a:lnTo>
                  <a:pt x="1458913" y="2065873"/>
                </a:lnTo>
                <a:lnTo>
                  <a:pt x="1457008" y="2046519"/>
                </a:lnTo>
                <a:lnTo>
                  <a:pt x="1455103" y="2027800"/>
                </a:lnTo>
                <a:lnTo>
                  <a:pt x="1452880" y="2009715"/>
                </a:lnTo>
                <a:lnTo>
                  <a:pt x="1449705" y="1990995"/>
                </a:lnTo>
                <a:lnTo>
                  <a:pt x="1446213" y="1971958"/>
                </a:lnTo>
                <a:lnTo>
                  <a:pt x="1442403" y="1953874"/>
                </a:lnTo>
                <a:lnTo>
                  <a:pt x="1437958" y="1935471"/>
                </a:lnTo>
                <a:lnTo>
                  <a:pt x="1433195" y="1917069"/>
                </a:lnTo>
                <a:lnTo>
                  <a:pt x="1427798" y="1898984"/>
                </a:lnTo>
                <a:lnTo>
                  <a:pt x="1422083" y="1881217"/>
                </a:lnTo>
                <a:lnTo>
                  <a:pt x="1416050" y="1863132"/>
                </a:lnTo>
                <a:lnTo>
                  <a:pt x="1409383" y="1845364"/>
                </a:lnTo>
                <a:lnTo>
                  <a:pt x="1402715" y="1827596"/>
                </a:lnTo>
                <a:lnTo>
                  <a:pt x="1395095" y="1810146"/>
                </a:lnTo>
                <a:lnTo>
                  <a:pt x="1386840" y="1792696"/>
                </a:lnTo>
                <a:lnTo>
                  <a:pt x="1378585" y="1775563"/>
                </a:lnTo>
                <a:lnTo>
                  <a:pt x="1369695" y="1758429"/>
                </a:lnTo>
                <a:lnTo>
                  <a:pt x="1360488" y="1741614"/>
                </a:lnTo>
                <a:lnTo>
                  <a:pt x="1350963" y="1724798"/>
                </a:lnTo>
                <a:lnTo>
                  <a:pt x="1340485" y="1708299"/>
                </a:lnTo>
                <a:lnTo>
                  <a:pt x="1333500" y="1696877"/>
                </a:lnTo>
                <a:lnTo>
                  <a:pt x="1325563" y="1685773"/>
                </a:lnTo>
                <a:lnTo>
                  <a:pt x="1317943" y="1674668"/>
                </a:lnTo>
                <a:lnTo>
                  <a:pt x="1310323" y="1663563"/>
                </a:lnTo>
                <a:lnTo>
                  <a:pt x="1302385" y="1653093"/>
                </a:lnTo>
                <a:lnTo>
                  <a:pt x="1293813" y="1642623"/>
                </a:lnTo>
                <a:lnTo>
                  <a:pt x="1285558" y="1632152"/>
                </a:lnTo>
                <a:lnTo>
                  <a:pt x="1276985" y="1621999"/>
                </a:lnTo>
                <a:lnTo>
                  <a:pt x="1259523" y="1602011"/>
                </a:lnTo>
                <a:lnTo>
                  <a:pt x="1241425" y="1582657"/>
                </a:lnTo>
                <a:lnTo>
                  <a:pt x="1222693" y="1564255"/>
                </a:lnTo>
                <a:lnTo>
                  <a:pt x="1203325" y="1546170"/>
                </a:lnTo>
                <a:lnTo>
                  <a:pt x="1270953" y="1523008"/>
                </a:lnTo>
                <a:lnTo>
                  <a:pt x="1332865" y="1502702"/>
                </a:lnTo>
                <a:lnTo>
                  <a:pt x="1386840" y="1485569"/>
                </a:lnTo>
                <a:lnTo>
                  <a:pt x="1430655" y="1471609"/>
                </a:lnTo>
                <a:lnTo>
                  <a:pt x="1440815" y="1468754"/>
                </a:lnTo>
                <a:lnTo>
                  <a:pt x="1446848" y="1466850"/>
                </a:lnTo>
                <a:close/>
                <a:moveTo>
                  <a:pt x="671830" y="1436688"/>
                </a:moveTo>
                <a:lnTo>
                  <a:pt x="688658" y="1436688"/>
                </a:lnTo>
                <a:lnTo>
                  <a:pt x="704850" y="1437323"/>
                </a:lnTo>
                <a:lnTo>
                  <a:pt x="721360" y="1437958"/>
                </a:lnTo>
                <a:lnTo>
                  <a:pt x="737870" y="1439228"/>
                </a:lnTo>
                <a:lnTo>
                  <a:pt x="754380" y="1440816"/>
                </a:lnTo>
                <a:lnTo>
                  <a:pt x="770255" y="1442721"/>
                </a:lnTo>
                <a:lnTo>
                  <a:pt x="786765" y="1444943"/>
                </a:lnTo>
                <a:lnTo>
                  <a:pt x="802958" y="1447483"/>
                </a:lnTo>
                <a:lnTo>
                  <a:pt x="818833" y="1450340"/>
                </a:lnTo>
                <a:lnTo>
                  <a:pt x="835025" y="1453515"/>
                </a:lnTo>
                <a:lnTo>
                  <a:pt x="851218" y="1457643"/>
                </a:lnTo>
                <a:lnTo>
                  <a:pt x="866775" y="1461771"/>
                </a:lnTo>
                <a:lnTo>
                  <a:pt x="882333" y="1466215"/>
                </a:lnTo>
                <a:lnTo>
                  <a:pt x="898208" y="1471295"/>
                </a:lnTo>
                <a:lnTo>
                  <a:pt x="913765" y="1476693"/>
                </a:lnTo>
                <a:lnTo>
                  <a:pt x="929005" y="1482408"/>
                </a:lnTo>
                <a:lnTo>
                  <a:pt x="944563" y="1488440"/>
                </a:lnTo>
                <a:lnTo>
                  <a:pt x="959803" y="1495108"/>
                </a:lnTo>
                <a:lnTo>
                  <a:pt x="974725" y="1501458"/>
                </a:lnTo>
                <a:lnTo>
                  <a:pt x="989648" y="1508760"/>
                </a:lnTo>
                <a:lnTo>
                  <a:pt x="1004253" y="1516380"/>
                </a:lnTo>
                <a:lnTo>
                  <a:pt x="1018540" y="1524318"/>
                </a:lnTo>
                <a:lnTo>
                  <a:pt x="1033145" y="1532573"/>
                </a:lnTo>
                <a:lnTo>
                  <a:pt x="1047433" y="1541146"/>
                </a:lnTo>
                <a:lnTo>
                  <a:pt x="1061085" y="1550035"/>
                </a:lnTo>
                <a:lnTo>
                  <a:pt x="1075373" y="1559560"/>
                </a:lnTo>
                <a:lnTo>
                  <a:pt x="1088708" y="1569085"/>
                </a:lnTo>
                <a:lnTo>
                  <a:pt x="1102043" y="1579245"/>
                </a:lnTo>
                <a:lnTo>
                  <a:pt x="1115378" y="1589723"/>
                </a:lnTo>
                <a:lnTo>
                  <a:pt x="1128078" y="1600518"/>
                </a:lnTo>
                <a:lnTo>
                  <a:pt x="1141095" y="1611630"/>
                </a:lnTo>
                <a:lnTo>
                  <a:pt x="1153478" y="1623061"/>
                </a:lnTo>
                <a:lnTo>
                  <a:pt x="1165543" y="1634490"/>
                </a:lnTo>
                <a:lnTo>
                  <a:pt x="1177290" y="1646873"/>
                </a:lnTo>
                <a:lnTo>
                  <a:pt x="1189355" y="1659573"/>
                </a:lnTo>
                <a:lnTo>
                  <a:pt x="1200785" y="1671955"/>
                </a:lnTo>
                <a:lnTo>
                  <a:pt x="1211898" y="1685608"/>
                </a:lnTo>
                <a:lnTo>
                  <a:pt x="1222693" y="1698943"/>
                </a:lnTo>
                <a:lnTo>
                  <a:pt x="1233170" y="1712595"/>
                </a:lnTo>
                <a:lnTo>
                  <a:pt x="1243330" y="1726883"/>
                </a:lnTo>
                <a:lnTo>
                  <a:pt x="1253173" y="1741171"/>
                </a:lnTo>
                <a:lnTo>
                  <a:pt x="1262698" y="1755776"/>
                </a:lnTo>
                <a:lnTo>
                  <a:pt x="1272223" y="1771016"/>
                </a:lnTo>
                <a:lnTo>
                  <a:pt x="1280795" y="1785938"/>
                </a:lnTo>
                <a:lnTo>
                  <a:pt x="1289050" y="1801496"/>
                </a:lnTo>
                <a:lnTo>
                  <a:pt x="1297305" y="1817053"/>
                </a:lnTo>
                <a:lnTo>
                  <a:pt x="1304925" y="1832293"/>
                </a:lnTo>
                <a:lnTo>
                  <a:pt x="1311593" y="1848168"/>
                </a:lnTo>
                <a:lnTo>
                  <a:pt x="1318578" y="1864043"/>
                </a:lnTo>
                <a:lnTo>
                  <a:pt x="1324610" y="1879918"/>
                </a:lnTo>
                <a:lnTo>
                  <a:pt x="1330325" y="1895793"/>
                </a:lnTo>
                <a:lnTo>
                  <a:pt x="1335723" y="1911986"/>
                </a:lnTo>
                <a:lnTo>
                  <a:pt x="1340803" y="1927861"/>
                </a:lnTo>
                <a:lnTo>
                  <a:pt x="1345248" y="1944371"/>
                </a:lnTo>
                <a:lnTo>
                  <a:pt x="1349693" y="1960881"/>
                </a:lnTo>
                <a:lnTo>
                  <a:pt x="1353503" y="1977073"/>
                </a:lnTo>
                <a:lnTo>
                  <a:pt x="1356360" y="1993266"/>
                </a:lnTo>
                <a:lnTo>
                  <a:pt x="1359535" y="2009776"/>
                </a:lnTo>
                <a:lnTo>
                  <a:pt x="1361758" y="2026286"/>
                </a:lnTo>
                <a:lnTo>
                  <a:pt x="1363980" y="2042796"/>
                </a:lnTo>
                <a:lnTo>
                  <a:pt x="1365568" y="2059623"/>
                </a:lnTo>
                <a:lnTo>
                  <a:pt x="1367155" y="2076133"/>
                </a:lnTo>
                <a:lnTo>
                  <a:pt x="1367790" y="2092326"/>
                </a:lnTo>
                <a:lnTo>
                  <a:pt x="1368425" y="2108836"/>
                </a:lnTo>
                <a:lnTo>
                  <a:pt x="1368425" y="2125346"/>
                </a:lnTo>
                <a:lnTo>
                  <a:pt x="1368425" y="2141856"/>
                </a:lnTo>
                <a:lnTo>
                  <a:pt x="1367473" y="2158366"/>
                </a:lnTo>
                <a:lnTo>
                  <a:pt x="1366520" y="2174558"/>
                </a:lnTo>
                <a:lnTo>
                  <a:pt x="1364933" y="2191068"/>
                </a:lnTo>
                <a:lnTo>
                  <a:pt x="1363028" y="2207578"/>
                </a:lnTo>
                <a:lnTo>
                  <a:pt x="1360805" y="2223771"/>
                </a:lnTo>
                <a:lnTo>
                  <a:pt x="1357948" y="2239963"/>
                </a:lnTo>
                <a:lnTo>
                  <a:pt x="1354773" y="2256156"/>
                </a:lnTo>
                <a:lnTo>
                  <a:pt x="1351598" y="2272348"/>
                </a:lnTo>
                <a:lnTo>
                  <a:pt x="1348423" y="2284731"/>
                </a:lnTo>
                <a:lnTo>
                  <a:pt x="1345248" y="2297431"/>
                </a:lnTo>
                <a:lnTo>
                  <a:pt x="1342073" y="2309813"/>
                </a:lnTo>
                <a:lnTo>
                  <a:pt x="1337945" y="2322196"/>
                </a:lnTo>
                <a:lnTo>
                  <a:pt x="1334135" y="2334578"/>
                </a:lnTo>
                <a:lnTo>
                  <a:pt x="1330008" y="2347278"/>
                </a:lnTo>
                <a:lnTo>
                  <a:pt x="1325563" y="2359343"/>
                </a:lnTo>
                <a:lnTo>
                  <a:pt x="1320800" y="2371408"/>
                </a:lnTo>
                <a:lnTo>
                  <a:pt x="1316038" y="2383473"/>
                </a:lnTo>
                <a:lnTo>
                  <a:pt x="1310958" y="2395538"/>
                </a:lnTo>
                <a:lnTo>
                  <a:pt x="1305560" y="2407286"/>
                </a:lnTo>
                <a:lnTo>
                  <a:pt x="1299845" y="2419033"/>
                </a:lnTo>
                <a:lnTo>
                  <a:pt x="1294130" y="2431098"/>
                </a:lnTo>
                <a:lnTo>
                  <a:pt x="1288098" y="2442528"/>
                </a:lnTo>
                <a:lnTo>
                  <a:pt x="1281430" y="2453958"/>
                </a:lnTo>
                <a:lnTo>
                  <a:pt x="1275080" y="2465388"/>
                </a:lnTo>
                <a:lnTo>
                  <a:pt x="1268413" y="2476818"/>
                </a:lnTo>
                <a:lnTo>
                  <a:pt x="1261110" y="2487931"/>
                </a:lnTo>
                <a:lnTo>
                  <a:pt x="1253808" y="2499043"/>
                </a:lnTo>
                <a:lnTo>
                  <a:pt x="1246505" y="2509838"/>
                </a:lnTo>
                <a:lnTo>
                  <a:pt x="1238885" y="2520951"/>
                </a:lnTo>
                <a:lnTo>
                  <a:pt x="1230948" y="2531428"/>
                </a:lnTo>
                <a:lnTo>
                  <a:pt x="1223010" y="2541906"/>
                </a:lnTo>
                <a:lnTo>
                  <a:pt x="1214438" y="2552383"/>
                </a:lnTo>
                <a:lnTo>
                  <a:pt x="1206183" y="2562543"/>
                </a:lnTo>
                <a:lnTo>
                  <a:pt x="1197293" y="2573021"/>
                </a:lnTo>
                <a:lnTo>
                  <a:pt x="1188403" y="2582863"/>
                </a:lnTo>
                <a:lnTo>
                  <a:pt x="1179195" y="2592388"/>
                </a:lnTo>
                <a:lnTo>
                  <a:pt x="1169670" y="2602231"/>
                </a:lnTo>
                <a:lnTo>
                  <a:pt x="1160145" y="2611439"/>
                </a:lnTo>
                <a:lnTo>
                  <a:pt x="1150303" y="2620964"/>
                </a:lnTo>
                <a:lnTo>
                  <a:pt x="1140460" y="2630171"/>
                </a:lnTo>
                <a:lnTo>
                  <a:pt x="1455420" y="3124201"/>
                </a:lnTo>
                <a:lnTo>
                  <a:pt x="1458595" y="3128964"/>
                </a:lnTo>
                <a:lnTo>
                  <a:pt x="1461135" y="3134044"/>
                </a:lnTo>
                <a:lnTo>
                  <a:pt x="1463675" y="3139441"/>
                </a:lnTo>
                <a:lnTo>
                  <a:pt x="1465898" y="3144839"/>
                </a:lnTo>
                <a:lnTo>
                  <a:pt x="1467803" y="3150236"/>
                </a:lnTo>
                <a:lnTo>
                  <a:pt x="1469390" y="3155316"/>
                </a:lnTo>
                <a:lnTo>
                  <a:pt x="1470343" y="3160714"/>
                </a:lnTo>
                <a:lnTo>
                  <a:pt x="1471613" y="3166111"/>
                </a:lnTo>
                <a:lnTo>
                  <a:pt x="1472248" y="3171826"/>
                </a:lnTo>
                <a:lnTo>
                  <a:pt x="1472883" y="3177224"/>
                </a:lnTo>
                <a:lnTo>
                  <a:pt x="1473200" y="3182621"/>
                </a:lnTo>
                <a:lnTo>
                  <a:pt x="1473200" y="3188336"/>
                </a:lnTo>
                <a:lnTo>
                  <a:pt x="1472883" y="3193734"/>
                </a:lnTo>
                <a:lnTo>
                  <a:pt x="1471930" y="3199131"/>
                </a:lnTo>
                <a:lnTo>
                  <a:pt x="1471295" y="3204529"/>
                </a:lnTo>
                <a:lnTo>
                  <a:pt x="1470025" y="3209609"/>
                </a:lnTo>
                <a:lnTo>
                  <a:pt x="1469073" y="3215006"/>
                </a:lnTo>
                <a:lnTo>
                  <a:pt x="1467485" y="3220404"/>
                </a:lnTo>
                <a:lnTo>
                  <a:pt x="1465580" y="3225484"/>
                </a:lnTo>
                <a:lnTo>
                  <a:pt x="1463675" y="3230881"/>
                </a:lnTo>
                <a:lnTo>
                  <a:pt x="1461135" y="3235644"/>
                </a:lnTo>
                <a:lnTo>
                  <a:pt x="1458595" y="3240406"/>
                </a:lnTo>
                <a:lnTo>
                  <a:pt x="1455420" y="3245486"/>
                </a:lnTo>
                <a:lnTo>
                  <a:pt x="1452563" y="3249931"/>
                </a:lnTo>
                <a:lnTo>
                  <a:pt x="1449388" y="3254376"/>
                </a:lnTo>
                <a:lnTo>
                  <a:pt x="1445895" y="3258821"/>
                </a:lnTo>
                <a:lnTo>
                  <a:pt x="1442085" y="3262949"/>
                </a:lnTo>
                <a:lnTo>
                  <a:pt x="1437958" y="3266759"/>
                </a:lnTo>
                <a:lnTo>
                  <a:pt x="1433830" y="3270886"/>
                </a:lnTo>
                <a:lnTo>
                  <a:pt x="1429385" y="3274379"/>
                </a:lnTo>
                <a:lnTo>
                  <a:pt x="1424940" y="3277871"/>
                </a:lnTo>
                <a:lnTo>
                  <a:pt x="1419860" y="3281364"/>
                </a:lnTo>
                <a:lnTo>
                  <a:pt x="1415098" y="3283904"/>
                </a:lnTo>
                <a:lnTo>
                  <a:pt x="1409700" y="3287079"/>
                </a:lnTo>
                <a:lnTo>
                  <a:pt x="1404620" y="3289301"/>
                </a:lnTo>
                <a:lnTo>
                  <a:pt x="1399223" y="3291524"/>
                </a:lnTo>
                <a:lnTo>
                  <a:pt x="1393825" y="3293429"/>
                </a:lnTo>
                <a:lnTo>
                  <a:pt x="1388428" y="3295016"/>
                </a:lnTo>
                <a:lnTo>
                  <a:pt x="1382713" y="3296286"/>
                </a:lnTo>
                <a:lnTo>
                  <a:pt x="1377633" y="3297239"/>
                </a:lnTo>
                <a:lnTo>
                  <a:pt x="1372235" y="3298191"/>
                </a:lnTo>
                <a:lnTo>
                  <a:pt x="1366520" y="3298509"/>
                </a:lnTo>
                <a:lnTo>
                  <a:pt x="1361123" y="3298826"/>
                </a:lnTo>
                <a:lnTo>
                  <a:pt x="1355725" y="3298826"/>
                </a:lnTo>
                <a:lnTo>
                  <a:pt x="1350010" y="3298509"/>
                </a:lnTo>
                <a:lnTo>
                  <a:pt x="1344613" y="3297874"/>
                </a:lnTo>
                <a:lnTo>
                  <a:pt x="1339215" y="3296921"/>
                </a:lnTo>
                <a:lnTo>
                  <a:pt x="1333818" y="3295969"/>
                </a:lnTo>
                <a:lnTo>
                  <a:pt x="1328420" y="3294699"/>
                </a:lnTo>
                <a:lnTo>
                  <a:pt x="1323658" y="3293111"/>
                </a:lnTo>
                <a:lnTo>
                  <a:pt x="1318260" y="3291206"/>
                </a:lnTo>
                <a:lnTo>
                  <a:pt x="1313180" y="3289301"/>
                </a:lnTo>
                <a:lnTo>
                  <a:pt x="1308100" y="3287079"/>
                </a:lnTo>
                <a:lnTo>
                  <a:pt x="1303338" y="3284221"/>
                </a:lnTo>
                <a:lnTo>
                  <a:pt x="1298575" y="3281364"/>
                </a:lnTo>
                <a:lnTo>
                  <a:pt x="1293813" y="3278189"/>
                </a:lnTo>
                <a:lnTo>
                  <a:pt x="1289368" y="3275014"/>
                </a:lnTo>
                <a:lnTo>
                  <a:pt x="1284923" y="3271839"/>
                </a:lnTo>
                <a:lnTo>
                  <a:pt x="1280795" y="3268029"/>
                </a:lnTo>
                <a:lnTo>
                  <a:pt x="1276985" y="3263584"/>
                </a:lnTo>
                <a:lnTo>
                  <a:pt x="1273175" y="3259456"/>
                </a:lnTo>
                <a:lnTo>
                  <a:pt x="1269365" y="3255329"/>
                </a:lnTo>
                <a:lnTo>
                  <a:pt x="1265873" y="3250249"/>
                </a:lnTo>
                <a:lnTo>
                  <a:pt x="1262698" y="3245804"/>
                </a:lnTo>
                <a:lnTo>
                  <a:pt x="947420" y="2751774"/>
                </a:lnTo>
                <a:lnTo>
                  <a:pt x="935038" y="2756854"/>
                </a:lnTo>
                <a:lnTo>
                  <a:pt x="922338" y="2761934"/>
                </a:lnTo>
                <a:lnTo>
                  <a:pt x="909638" y="2766379"/>
                </a:lnTo>
                <a:lnTo>
                  <a:pt x="896938" y="2770506"/>
                </a:lnTo>
                <a:lnTo>
                  <a:pt x="883920" y="2774951"/>
                </a:lnTo>
                <a:lnTo>
                  <a:pt x="871538" y="2778761"/>
                </a:lnTo>
                <a:lnTo>
                  <a:pt x="858520" y="2782254"/>
                </a:lnTo>
                <a:lnTo>
                  <a:pt x="845503" y="2785429"/>
                </a:lnTo>
                <a:lnTo>
                  <a:pt x="832485" y="2788604"/>
                </a:lnTo>
                <a:lnTo>
                  <a:pt x="819468" y="2791144"/>
                </a:lnTo>
                <a:lnTo>
                  <a:pt x="806450" y="2794001"/>
                </a:lnTo>
                <a:lnTo>
                  <a:pt x="793433" y="2796224"/>
                </a:lnTo>
                <a:lnTo>
                  <a:pt x="780415" y="2798129"/>
                </a:lnTo>
                <a:lnTo>
                  <a:pt x="767398" y="2799716"/>
                </a:lnTo>
                <a:lnTo>
                  <a:pt x="754063" y="2801304"/>
                </a:lnTo>
                <a:lnTo>
                  <a:pt x="741045" y="2802891"/>
                </a:lnTo>
                <a:lnTo>
                  <a:pt x="728028" y="2803526"/>
                </a:lnTo>
                <a:lnTo>
                  <a:pt x="715010" y="2804161"/>
                </a:lnTo>
                <a:lnTo>
                  <a:pt x="701675" y="2804796"/>
                </a:lnTo>
                <a:lnTo>
                  <a:pt x="688658" y="2805114"/>
                </a:lnTo>
                <a:lnTo>
                  <a:pt x="675640" y="2805114"/>
                </a:lnTo>
                <a:lnTo>
                  <a:pt x="662623" y="2804796"/>
                </a:lnTo>
                <a:lnTo>
                  <a:pt x="649605" y="2804161"/>
                </a:lnTo>
                <a:lnTo>
                  <a:pt x="636588" y="2803526"/>
                </a:lnTo>
                <a:lnTo>
                  <a:pt x="623570" y="2802256"/>
                </a:lnTo>
                <a:lnTo>
                  <a:pt x="610553" y="2801304"/>
                </a:lnTo>
                <a:lnTo>
                  <a:pt x="597535" y="2799716"/>
                </a:lnTo>
                <a:lnTo>
                  <a:pt x="584518" y="2797811"/>
                </a:lnTo>
                <a:lnTo>
                  <a:pt x="571818" y="2795906"/>
                </a:lnTo>
                <a:lnTo>
                  <a:pt x="558800" y="2793684"/>
                </a:lnTo>
                <a:lnTo>
                  <a:pt x="546100" y="2791144"/>
                </a:lnTo>
                <a:lnTo>
                  <a:pt x="533718" y="2788286"/>
                </a:lnTo>
                <a:lnTo>
                  <a:pt x="517525" y="2784794"/>
                </a:lnTo>
                <a:lnTo>
                  <a:pt x="501968" y="2780666"/>
                </a:lnTo>
                <a:lnTo>
                  <a:pt x="485775" y="2775904"/>
                </a:lnTo>
                <a:lnTo>
                  <a:pt x="470218" y="2771141"/>
                </a:lnTo>
                <a:lnTo>
                  <a:pt x="454660" y="2765744"/>
                </a:lnTo>
                <a:lnTo>
                  <a:pt x="439103" y="2760029"/>
                </a:lnTo>
                <a:lnTo>
                  <a:pt x="424180" y="2753679"/>
                </a:lnTo>
                <a:lnTo>
                  <a:pt x="408940" y="2747329"/>
                </a:lnTo>
                <a:lnTo>
                  <a:pt x="394018" y="2740661"/>
                </a:lnTo>
                <a:lnTo>
                  <a:pt x="379095" y="2733676"/>
                </a:lnTo>
                <a:lnTo>
                  <a:pt x="364173" y="2725739"/>
                </a:lnTo>
                <a:lnTo>
                  <a:pt x="349568" y="2717801"/>
                </a:lnTo>
                <a:lnTo>
                  <a:pt x="335598" y="2709864"/>
                </a:lnTo>
                <a:lnTo>
                  <a:pt x="321310" y="2700974"/>
                </a:lnTo>
                <a:lnTo>
                  <a:pt x="307023" y="2692084"/>
                </a:lnTo>
                <a:lnTo>
                  <a:pt x="293370" y="2682559"/>
                </a:lnTo>
                <a:lnTo>
                  <a:pt x="279718" y="2673034"/>
                </a:lnTo>
                <a:lnTo>
                  <a:pt x="266065" y="2663191"/>
                </a:lnTo>
                <a:lnTo>
                  <a:pt x="253047" y="2652396"/>
                </a:lnTo>
                <a:lnTo>
                  <a:pt x="240347" y="2641601"/>
                </a:lnTo>
                <a:lnTo>
                  <a:pt x="227647" y="2630489"/>
                </a:lnTo>
                <a:lnTo>
                  <a:pt x="214947" y="2619059"/>
                </a:lnTo>
                <a:lnTo>
                  <a:pt x="203200" y="2607629"/>
                </a:lnTo>
                <a:lnTo>
                  <a:pt x="190817" y="2595563"/>
                </a:lnTo>
                <a:lnTo>
                  <a:pt x="179387" y="2582863"/>
                </a:lnTo>
                <a:lnTo>
                  <a:pt x="167957" y="2570163"/>
                </a:lnTo>
                <a:lnTo>
                  <a:pt x="156845" y="2556828"/>
                </a:lnTo>
                <a:lnTo>
                  <a:pt x="146050" y="2543493"/>
                </a:lnTo>
                <a:lnTo>
                  <a:pt x="135255" y="2529523"/>
                </a:lnTo>
                <a:lnTo>
                  <a:pt x="125095" y="2515553"/>
                </a:lnTo>
                <a:lnTo>
                  <a:pt x="115252" y="2500948"/>
                </a:lnTo>
                <a:lnTo>
                  <a:pt x="105410" y="2486343"/>
                </a:lnTo>
                <a:lnTo>
                  <a:pt x="96202" y="2471103"/>
                </a:lnTo>
                <a:lnTo>
                  <a:pt x="87630" y="2456181"/>
                </a:lnTo>
                <a:lnTo>
                  <a:pt x="79057" y="2440941"/>
                </a:lnTo>
                <a:lnTo>
                  <a:pt x="71437" y="2425383"/>
                </a:lnTo>
                <a:lnTo>
                  <a:pt x="63817" y="2409826"/>
                </a:lnTo>
                <a:lnTo>
                  <a:pt x="56515" y="2394268"/>
                </a:lnTo>
                <a:lnTo>
                  <a:pt x="50165" y="2378076"/>
                </a:lnTo>
                <a:lnTo>
                  <a:pt x="43815" y="2362518"/>
                </a:lnTo>
                <a:lnTo>
                  <a:pt x="38100" y="2346326"/>
                </a:lnTo>
                <a:lnTo>
                  <a:pt x="32385" y="2330451"/>
                </a:lnTo>
                <a:lnTo>
                  <a:pt x="27622" y="2313941"/>
                </a:lnTo>
                <a:lnTo>
                  <a:pt x="23177" y="2297748"/>
                </a:lnTo>
                <a:lnTo>
                  <a:pt x="19050" y="2281556"/>
                </a:lnTo>
                <a:lnTo>
                  <a:pt x="15240" y="2265363"/>
                </a:lnTo>
                <a:lnTo>
                  <a:pt x="11747" y="2248853"/>
                </a:lnTo>
                <a:lnTo>
                  <a:pt x="9207" y="2232343"/>
                </a:lnTo>
                <a:lnTo>
                  <a:pt x="6350" y="2216151"/>
                </a:lnTo>
                <a:lnTo>
                  <a:pt x="4445" y="2199641"/>
                </a:lnTo>
                <a:lnTo>
                  <a:pt x="2540" y="2182813"/>
                </a:lnTo>
                <a:lnTo>
                  <a:pt x="1587" y="2166303"/>
                </a:lnTo>
                <a:lnTo>
                  <a:pt x="635" y="2149793"/>
                </a:lnTo>
                <a:lnTo>
                  <a:pt x="0" y="2133283"/>
                </a:lnTo>
                <a:lnTo>
                  <a:pt x="0" y="2117091"/>
                </a:lnTo>
                <a:lnTo>
                  <a:pt x="317" y="2100581"/>
                </a:lnTo>
                <a:lnTo>
                  <a:pt x="952" y="2084071"/>
                </a:lnTo>
                <a:lnTo>
                  <a:pt x="2222" y="2067561"/>
                </a:lnTo>
                <a:lnTo>
                  <a:pt x="3810" y="2051051"/>
                </a:lnTo>
                <a:lnTo>
                  <a:pt x="5715" y="2034541"/>
                </a:lnTo>
                <a:lnTo>
                  <a:pt x="7937" y="2018666"/>
                </a:lnTo>
                <a:lnTo>
                  <a:pt x="10795" y="2002473"/>
                </a:lnTo>
                <a:lnTo>
                  <a:pt x="13652" y="1986598"/>
                </a:lnTo>
                <a:lnTo>
                  <a:pt x="17145" y="1970406"/>
                </a:lnTo>
                <a:lnTo>
                  <a:pt x="20955" y="1954213"/>
                </a:lnTo>
                <a:lnTo>
                  <a:pt x="24765" y="1938656"/>
                </a:lnTo>
                <a:lnTo>
                  <a:pt x="29527" y="1922463"/>
                </a:lnTo>
                <a:lnTo>
                  <a:pt x="34290" y="1906906"/>
                </a:lnTo>
                <a:lnTo>
                  <a:pt x="39687" y="1891666"/>
                </a:lnTo>
                <a:lnTo>
                  <a:pt x="45402" y="1876426"/>
                </a:lnTo>
                <a:lnTo>
                  <a:pt x="51752" y="1861186"/>
                </a:lnTo>
                <a:lnTo>
                  <a:pt x="58102" y="1845628"/>
                </a:lnTo>
                <a:lnTo>
                  <a:pt x="64452" y="1830706"/>
                </a:lnTo>
                <a:lnTo>
                  <a:pt x="71755" y="1815783"/>
                </a:lnTo>
                <a:lnTo>
                  <a:pt x="79375" y="1800861"/>
                </a:lnTo>
                <a:lnTo>
                  <a:pt x="87630" y="1786573"/>
                </a:lnTo>
                <a:lnTo>
                  <a:pt x="95567" y="1772286"/>
                </a:lnTo>
                <a:lnTo>
                  <a:pt x="104457" y="1757998"/>
                </a:lnTo>
                <a:lnTo>
                  <a:pt x="113030" y="1744028"/>
                </a:lnTo>
                <a:lnTo>
                  <a:pt x="122872" y="1730376"/>
                </a:lnTo>
                <a:lnTo>
                  <a:pt x="132397" y="1716723"/>
                </a:lnTo>
                <a:lnTo>
                  <a:pt x="142240" y="1703388"/>
                </a:lnTo>
                <a:lnTo>
                  <a:pt x="152717" y="1690053"/>
                </a:lnTo>
                <a:lnTo>
                  <a:pt x="163195" y="1677353"/>
                </a:lnTo>
                <a:lnTo>
                  <a:pt x="174307" y="1664335"/>
                </a:lnTo>
                <a:lnTo>
                  <a:pt x="185737" y="1652270"/>
                </a:lnTo>
                <a:lnTo>
                  <a:pt x="197802" y="1639888"/>
                </a:lnTo>
                <a:lnTo>
                  <a:pt x="209867" y="1628140"/>
                </a:lnTo>
                <a:lnTo>
                  <a:pt x="222250" y="1616075"/>
                </a:lnTo>
                <a:lnTo>
                  <a:pt x="235267" y="1604646"/>
                </a:lnTo>
                <a:lnTo>
                  <a:pt x="248285" y="1593533"/>
                </a:lnTo>
                <a:lnTo>
                  <a:pt x="261937" y="1583056"/>
                </a:lnTo>
                <a:lnTo>
                  <a:pt x="275908" y="1572260"/>
                </a:lnTo>
                <a:lnTo>
                  <a:pt x="289878" y="1561783"/>
                </a:lnTo>
                <a:lnTo>
                  <a:pt x="304165" y="1552258"/>
                </a:lnTo>
                <a:lnTo>
                  <a:pt x="319088" y="1542416"/>
                </a:lnTo>
                <a:lnTo>
                  <a:pt x="334010" y="1533208"/>
                </a:lnTo>
                <a:lnTo>
                  <a:pt x="349250" y="1524318"/>
                </a:lnTo>
                <a:lnTo>
                  <a:pt x="364490" y="1516063"/>
                </a:lnTo>
                <a:lnTo>
                  <a:pt x="379730" y="1508443"/>
                </a:lnTo>
                <a:lnTo>
                  <a:pt x="395605" y="1500823"/>
                </a:lnTo>
                <a:lnTo>
                  <a:pt x="411163" y="1493838"/>
                </a:lnTo>
                <a:lnTo>
                  <a:pt x="426720" y="1486853"/>
                </a:lnTo>
                <a:lnTo>
                  <a:pt x="442913" y="1480821"/>
                </a:lnTo>
                <a:lnTo>
                  <a:pt x="459105" y="1475105"/>
                </a:lnTo>
                <a:lnTo>
                  <a:pt x="474980" y="1469708"/>
                </a:lnTo>
                <a:lnTo>
                  <a:pt x="491173" y="1464628"/>
                </a:lnTo>
                <a:lnTo>
                  <a:pt x="507365" y="1460183"/>
                </a:lnTo>
                <a:lnTo>
                  <a:pt x="523558" y="1456055"/>
                </a:lnTo>
                <a:lnTo>
                  <a:pt x="540068" y="1452245"/>
                </a:lnTo>
                <a:lnTo>
                  <a:pt x="556578" y="1449070"/>
                </a:lnTo>
                <a:lnTo>
                  <a:pt x="573088" y="1445895"/>
                </a:lnTo>
                <a:lnTo>
                  <a:pt x="589598" y="1443356"/>
                </a:lnTo>
                <a:lnTo>
                  <a:pt x="605790" y="1441451"/>
                </a:lnTo>
                <a:lnTo>
                  <a:pt x="622300" y="1439546"/>
                </a:lnTo>
                <a:lnTo>
                  <a:pt x="638810" y="1438275"/>
                </a:lnTo>
                <a:lnTo>
                  <a:pt x="655320" y="1437640"/>
                </a:lnTo>
                <a:lnTo>
                  <a:pt x="671830" y="1436688"/>
                </a:lnTo>
                <a:close/>
                <a:moveTo>
                  <a:pt x="1808801" y="0"/>
                </a:moveTo>
                <a:lnTo>
                  <a:pt x="1822779" y="318"/>
                </a:lnTo>
                <a:lnTo>
                  <a:pt x="1836121" y="635"/>
                </a:lnTo>
                <a:lnTo>
                  <a:pt x="1849463" y="1588"/>
                </a:lnTo>
                <a:lnTo>
                  <a:pt x="1862806" y="3177"/>
                </a:lnTo>
                <a:lnTo>
                  <a:pt x="1875830" y="4447"/>
                </a:lnTo>
                <a:lnTo>
                  <a:pt x="1888855" y="6353"/>
                </a:lnTo>
                <a:lnTo>
                  <a:pt x="1901562" y="8894"/>
                </a:lnTo>
                <a:lnTo>
                  <a:pt x="1914269" y="11435"/>
                </a:lnTo>
                <a:lnTo>
                  <a:pt x="1926658" y="14612"/>
                </a:lnTo>
                <a:lnTo>
                  <a:pt x="1939047" y="17471"/>
                </a:lnTo>
                <a:lnTo>
                  <a:pt x="1951119" y="21282"/>
                </a:lnTo>
                <a:lnTo>
                  <a:pt x="1963190" y="25412"/>
                </a:lnTo>
                <a:lnTo>
                  <a:pt x="1974944" y="29859"/>
                </a:lnTo>
                <a:lnTo>
                  <a:pt x="1986698" y="34306"/>
                </a:lnTo>
                <a:lnTo>
                  <a:pt x="1998452" y="39071"/>
                </a:lnTo>
                <a:lnTo>
                  <a:pt x="2009571" y="44471"/>
                </a:lnTo>
                <a:lnTo>
                  <a:pt x="2020689" y="49870"/>
                </a:lnTo>
                <a:lnTo>
                  <a:pt x="2031490" y="55906"/>
                </a:lnTo>
                <a:lnTo>
                  <a:pt x="2042291" y="61941"/>
                </a:lnTo>
                <a:lnTo>
                  <a:pt x="2053092" y="67976"/>
                </a:lnTo>
                <a:lnTo>
                  <a:pt x="2063257" y="74964"/>
                </a:lnTo>
                <a:lnTo>
                  <a:pt x="2073741" y="81953"/>
                </a:lnTo>
                <a:lnTo>
                  <a:pt x="2083589" y="89259"/>
                </a:lnTo>
                <a:lnTo>
                  <a:pt x="2093754" y="96564"/>
                </a:lnTo>
                <a:lnTo>
                  <a:pt x="2103284" y="104506"/>
                </a:lnTo>
                <a:lnTo>
                  <a:pt x="2112814" y="112447"/>
                </a:lnTo>
                <a:lnTo>
                  <a:pt x="2122027" y="120388"/>
                </a:lnTo>
                <a:lnTo>
                  <a:pt x="2131239" y="129282"/>
                </a:lnTo>
                <a:lnTo>
                  <a:pt x="2139816" y="138176"/>
                </a:lnTo>
                <a:lnTo>
                  <a:pt x="2148711" y="147070"/>
                </a:lnTo>
                <a:lnTo>
                  <a:pt x="2157288" y="156282"/>
                </a:lnTo>
                <a:lnTo>
                  <a:pt x="2165548" y="165811"/>
                </a:lnTo>
                <a:lnTo>
                  <a:pt x="2173490" y="175658"/>
                </a:lnTo>
                <a:lnTo>
                  <a:pt x="2181749" y="185505"/>
                </a:lnTo>
                <a:lnTo>
                  <a:pt x="2189373" y="195987"/>
                </a:lnTo>
                <a:lnTo>
                  <a:pt x="2196680" y="206152"/>
                </a:lnTo>
                <a:lnTo>
                  <a:pt x="2203986" y="216952"/>
                </a:lnTo>
                <a:lnTo>
                  <a:pt x="2211293" y="227752"/>
                </a:lnTo>
                <a:lnTo>
                  <a:pt x="2217646" y="238870"/>
                </a:lnTo>
                <a:lnTo>
                  <a:pt x="2224635" y="249987"/>
                </a:lnTo>
                <a:lnTo>
                  <a:pt x="2230671" y="261423"/>
                </a:lnTo>
                <a:lnTo>
                  <a:pt x="2237024" y="273175"/>
                </a:lnTo>
                <a:lnTo>
                  <a:pt x="2243060" y="285246"/>
                </a:lnTo>
                <a:lnTo>
                  <a:pt x="2248778" y="296999"/>
                </a:lnTo>
                <a:lnTo>
                  <a:pt x="2253861" y="309069"/>
                </a:lnTo>
                <a:lnTo>
                  <a:pt x="2259261" y="321458"/>
                </a:lnTo>
                <a:lnTo>
                  <a:pt x="2264344" y="334163"/>
                </a:lnTo>
                <a:lnTo>
                  <a:pt x="2269427" y="347187"/>
                </a:lnTo>
                <a:lnTo>
                  <a:pt x="2273874" y="359575"/>
                </a:lnTo>
                <a:lnTo>
                  <a:pt x="2278004" y="372599"/>
                </a:lnTo>
                <a:lnTo>
                  <a:pt x="2282452" y="386257"/>
                </a:lnTo>
                <a:lnTo>
                  <a:pt x="2286264" y="399598"/>
                </a:lnTo>
                <a:lnTo>
                  <a:pt x="2290076" y="412939"/>
                </a:lnTo>
                <a:lnTo>
                  <a:pt x="2292935" y="426598"/>
                </a:lnTo>
                <a:lnTo>
                  <a:pt x="2296429" y="440575"/>
                </a:lnTo>
                <a:lnTo>
                  <a:pt x="2299288" y="454233"/>
                </a:lnTo>
                <a:lnTo>
                  <a:pt x="2301830" y="468527"/>
                </a:lnTo>
                <a:lnTo>
                  <a:pt x="2304053" y="482504"/>
                </a:lnTo>
                <a:lnTo>
                  <a:pt x="2306595" y="497116"/>
                </a:lnTo>
                <a:lnTo>
                  <a:pt x="2308501" y="511410"/>
                </a:lnTo>
                <a:lnTo>
                  <a:pt x="2309772" y="526339"/>
                </a:lnTo>
                <a:lnTo>
                  <a:pt x="2311360" y="540633"/>
                </a:lnTo>
                <a:lnTo>
                  <a:pt x="2312630" y="555245"/>
                </a:lnTo>
                <a:lnTo>
                  <a:pt x="2313266" y="570174"/>
                </a:lnTo>
                <a:lnTo>
                  <a:pt x="2320255" y="573033"/>
                </a:lnTo>
                <a:lnTo>
                  <a:pt x="2327244" y="576209"/>
                </a:lnTo>
                <a:lnTo>
                  <a:pt x="2333597" y="579704"/>
                </a:lnTo>
                <a:lnTo>
                  <a:pt x="2339633" y="583515"/>
                </a:lnTo>
                <a:lnTo>
                  <a:pt x="2345351" y="587645"/>
                </a:lnTo>
                <a:lnTo>
                  <a:pt x="2350751" y="592727"/>
                </a:lnTo>
                <a:lnTo>
                  <a:pt x="2356152" y="597809"/>
                </a:lnTo>
                <a:lnTo>
                  <a:pt x="2361234" y="603527"/>
                </a:lnTo>
                <a:lnTo>
                  <a:pt x="2365364" y="609562"/>
                </a:lnTo>
                <a:lnTo>
                  <a:pt x="2369494" y="616233"/>
                </a:lnTo>
                <a:lnTo>
                  <a:pt x="2372988" y="622903"/>
                </a:lnTo>
                <a:lnTo>
                  <a:pt x="2376483" y="630527"/>
                </a:lnTo>
                <a:lnTo>
                  <a:pt x="2379024" y="638786"/>
                </a:lnTo>
                <a:lnTo>
                  <a:pt x="2381566" y="647362"/>
                </a:lnTo>
                <a:lnTo>
                  <a:pt x="2383472" y="656574"/>
                </a:lnTo>
                <a:lnTo>
                  <a:pt x="2384425" y="666103"/>
                </a:lnTo>
                <a:lnTo>
                  <a:pt x="2385378" y="674362"/>
                </a:lnTo>
                <a:lnTo>
                  <a:pt x="2385695" y="681985"/>
                </a:lnTo>
                <a:lnTo>
                  <a:pt x="2386013" y="689927"/>
                </a:lnTo>
                <a:lnTo>
                  <a:pt x="2385695" y="698503"/>
                </a:lnTo>
                <a:lnTo>
                  <a:pt x="2385378" y="706444"/>
                </a:lnTo>
                <a:lnTo>
                  <a:pt x="2384425" y="714703"/>
                </a:lnTo>
                <a:lnTo>
                  <a:pt x="2383472" y="723279"/>
                </a:lnTo>
                <a:lnTo>
                  <a:pt x="2381883" y="731538"/>
                </a:lnTo>
                <a:lnTo>
                  <a:pt x="2380295" y="740115"/>
                </a:lnTo>
                <a:lnTo>
                  <a:pt x="2378389" y="748373"/>
                </a:lnTo>
                <a:lnTo>
                  <a:pt x="2376483" y="756950"/>
                </a:lnTo>
                <a:lnTo>
                  <a:pt x="2374259" y="765526"/>
                </a:lnTo>
                <a:lnTo>
                  <a:pt x="2371400" y="773467"/>
                </a:lnTo>
                <a:lnTo>
                  <a:pt x="2368541" y="781726"/>
                </a:lnTo>
                <a:lnTo>
                  <a:pt x="2365364" y="789985"/>
                </a:lnTo>
                <a:lnTo>
                  <a:pt x="2361870" y="797926"/>
                </a:lnTo>
                <a:lnTo>
                  <a:pt x="2358376" y="805550"/>
                </a:lnTo>
                <a:lnTo>
                  <a:pt x="2354563" y="813173"/>
                </a:lnTo>
                <a:lnTo>
                  <a:pt x="2350434" y="820479"/>
                </a:lnTo>
                <a:lnTo>
                  <a:pt x="2346304" y="827785"/>
                </a:lnTo>
                <a:lnTo>
                  <a:pt x="2341539" y="834773"/>
                </a:lnTo>
                <a:lnTo>
                  <a:pt x="2337091" y="841444"/>
                </a:lnTo>
                <a:lnTo>
                  <a:pt x="2332009" y="848114"/>
                </a:lnTo>
                <a:lnTo>
                  <a:pt x="2326608" y="854149"/>
                </a:lnTo>
                <a:lnTo>
                  <a:pt x="2321843" y="859867"/>
                </a:lnTo>
                <a:lnTo>
                  <a:pt x="2316125" y="865585"/>
                </a:lnTo>
                <a:lnTo>
                  <a:pt x="2310407" y="870667"/>
                </a:lnTo>
                <a:lnTo>
                  <a:pt x="2304689" y="875432"/>
                </a:lnTo>
                <a:lnTo>
                  <a:pt x="2298335" y="879879"/>
                </a:lnTo>
                <a:lnTo>
                  <a:pt x="2292300" y="884008"/>
                </a:lnTo>
                <a:lnTo>
                  <a:pt x="2285628" y="887502"/>
                </a:lnTo>
                <a:lnTo>
                  <a:pt x="2279275" y="890996"/>
                </a:lnTo>
                <a:lnTo>
                  <a:pt x="2273239" y="915137"/>
                </a:lnTo>
                <a:lnTo>
                  <a:pt x="2266250" y="938643"/>
                </a:lnTo>
                <a:lnTo>
                  <a:pt x="2258626" y="962467"/>
                </a:lnTo>
                <a:lnTo>
                  <a:pt x="2251002" y="986290"/>
                </a:lnTo>
                <a:lnTo>
                  <a:pt x="2242425" y="1009161"/>
                </a:lnTo>
                <a:lnTo>
                  <a:pt x="2233212" y="1032031"/>
                </a:lnTo>
                <a:lnTo>
                  <a:pt x="2223682" y="1054584"/>
                </a:lnTo>
                <a:lnTo>
                  <a:pt x="2213834" y="1076819"/>
                </a:lnTo>
                <a:lnTo>
                  <a:pt x="2203351" y="1098419"/>
                </a:lnTo>
                <a:lnTo>
                  <a:pt x="2192232" y="1119701"/>
                </a:lnTo>
                <a:lnTo>
                  <a:pt x="2180479" y="1140348"/>
                </a:lnTo>
                <a:lnTo>
                  <a:pt x="2168407" y="1160360"/>
                </a:lnTo>
                <a:lnTo>
                  <a:pt x="2155700" y="1179736"/>
                </a:lnTo>
                <a:lnTo>
                  <a:pt x="2142358" y="1198477"/>
                </a:lnTo>
                <a:lnTo>
                  <a:pt x="2128380" y="1216901"/>
                </a:lnTo>
                <a:lnTo>
                  <a:pt x="2114403" y="1234054"/>
                </a:lnTo>
                <a:lnTo>
                  <a:pt x="2106779" y="1242630"/>
                </a:lnTo>
                <a:lnTo>
                  <a:pt x="2099472" y="1250889"/>
                </a:lnTo>
                <a:lnTo>
                  <a:pt x="2091848" y="1259148"/>
                </a:lnTo>
                <a:lnTo>
                  <a:pt x="2083589" y="1266771"/>
                </a:lnTo>
                <a:lnTo>
                  <a:pt x="2075647" y="1274395"/>
                </a:lnTo>
                <a:lnTo>
                  <a:pt x="2067705" y="1282018"/>
                </a:lnTo>
                <a:lnTo>
                  <a:pt x="2059445" y="1289006"/>
                </a:lnTo>
                <a:lnTo>
                  <a:pt x="2051186" y="1295994"/>
                </a:lnTo>
                <a:lnTo>
                  <a:pt x="2042609" y="1302665"/>
                </a:lnTo>
                <a:lnTo>
                  <a:pt x="2034032" y="1309018"/>
                </a:lnTo>
                <a:lnTo>
                  <a:pt x="2025137" y="1315688"/>
                </a:lnTo>
                <a:lnTo>
                  <a:pt x="2016242" y="1321724"/>
                </a:lnTo>
                <a:lnTo>
                  <a:pt x="2007029" y="1327441"/>
                </a:lnTo>
                <a:lnTo>
                  <a:pt x="1997817" y="1332841"/>
                </a:lnTo>
                <a:lnTo>
                  <a:pt x="1988922" y="1338241"/>
                </a:lnTo>
                <a:lnTo>
                  <a:pt x="1979074" y="1343324"/>
                </a:lnTo>
                <a:lnTo>
                  <a:pt x="1969544" y="1348088"/>
                </a:lnTo>
                <a:lnTo>
                  <a:pt x="1960014" y="1352535"/>
                </a:lnTo>
                <a:lnTo>
                  <a:pt x="1950166" y="1356665"/>
                </a:lnTo>
                <a:lnTo>
                  <a:pt x="1940000" y="1360477"/>
                </a:lnTo>
                <a:lnTo>
                  <a:pt x="1929835" y="1364288"/>
                </a:lnTo>
                <a:lnTo>
                  <a:pt x="1919352" y="1367782"/>
                </a:lnTo>
                <a:lnTo>
                  <a:pt x="1909186" y="1370641"/>
                </a:lnTo>
                <a:lnTo>
                  <a:pt x="1898703" y="1373500"/>
                </a:lnTo>
                <a:lnTo>
                  <a:pt x="1888220" y="1375724"/>
                </a:lnTo>
                <a:lnTo>
                  <a:pt x="1877101" y="1377947"/>
                </a:lnTo>
                <a:lnTo>
                  <a:pt x="1865982" y="1379853"/>
                </a:lnTo>
                <a:lnTo>
                  <a:pt x="1854864" y="1381123"/>
                </a:lnTo>
                <a:lnTo>
                  <a:pt x="1843745" y="1382712"/>
                </a:lnTo>
                <a:lnTo>
                  <a:pt x="1832309" y="1383347"/>
                </a:lnTo>
                <a:lnTo>
                  <a:pt x="1820873" y="1383665"/>
                </a:lnTo>
                <a:lnTo>
                  <a:pt x="1808801" y="1384300"/>
                </a:lnTo>
                <a:lnTo>
                  <a:pt x="1797365" y="1383665"/>
                </a:lnTo>
                <a:lnTo>
                  <a:pt x="1785929" y="1383347"/>
                </a:lnTo>
                <a:lnTo>
                  <a:pt x="1774493" y="1382712"/>
                </a:lnTo>
                <a:lnTo>
                  <a:pt x="1763374" y="1381441"/>
                </a:lnTo>
                <a:lnTo>
                  <a:pt x="1752256" y="1379853"/>
                </a:lnTo>
                <a:lnTo>
                  <a:pt x="1741137" y="1377947"/>
                </a:lnTo>
                <a:lnTo>
                  <a:pt x="1730336" y="1375724"/>
                </a:lnTo>
                <a:lnTo>
                  <a:pt x="1719535" y="1373500"/>
                </a:lnTo>
                <a:lnTo>
                  <a:pt x="1709052" y="1370641"/>
                </a:lnTo>
                <a:lnTo>
                  <a:pt x="1698569" y="1367782"/>
                </a:lnTo>
                <a:lnTo>
                  <a:pt x="1688721" y="1364606"/>
                </a:lnTo>
                <a:lnTo>
                  <a:pt x="1678238" y="1360794"/>
                </a:lnTo>
                <a:lnTo>
                  <a:pt x="1668390" y="1356982"/>
                </a:lnTo>
                <a:lnTo>
                  <a:pt x="1658542" y="1352853"/>
                </a:lnTo>
                <a:lnTo>
                  <a:pt x="1649012" y="1348088"/>
                </a:lnTo>
                <a:lnTo>
                  <a:pt x="1639164" y="1343641"/>
                </a:lnTo>
                <a:lnTo>
                  <a:pt x="1630269" y="1338559"/>
                </a:lnTo>
                <a:lnTo>
                  <a:pt x="1620421" y="1333794"/>
                </a:lnTo>
                <a:lnTo>
                  <a:pt x="1611526" y="1327759"/>
                </a:lnTo>
                <a:lnTo>
                  <a:pt x="1602632" y="1322042"/>
                </a:lnTo>
                <a:lnTo>
                  <a:pt x="1593737" y="1316324"/>
                </a:lnTo>
                <a:lnTo>
                  <a:pt x="1584842" y="1309971"/>
                </a:lnTo>
                <a:lnTo>
                  <a:pt x="1576265" y="1303936"/>
                </a:lnTo>
                <a:lnTo>
                  <a:pt x="1567688" y="1296947"/>
                </a:lnTo>
                <a:lnTo>
                  <a:pt x="1559746" y="1289959"/>
                </a:lnTo>
                <a:lnTo>
                  <a:pt x="1551169" y="1282653"/>
                </a:lnTo>
                <a:lnTo>
                  <a:pt x="1543227" y="1275348"/>
                </a:lnTo>
                <a:lnTo>
                  <a:pt x="1535285" y="1267724"/>
                </a:lnTo>
                <a:lnTo>
                  <a:pt x="1527661" y="1260100"/>
                </a:lnTo>
                <a:lnTo>
                  <a:pt x="1520037" y="1252159"/>
                </a:lnTo>
                <a:lnTo>
                  <a:pt x="1512095" y="1244218"/>
                </a:lnTo>
                <a:lnTo>
                  <a:pt x="1505106" y="1235642"/>
                </a:lnTo>
                <a:lnTo>
                  <a:pt x="1490811" y="1218489"/>
                </a:lnTo>
                <a:lnTo>
                  <a:pt x="1477151" y="1200383"/>
                </a:lnTo>
                <a:lnTo>
                  <a:pt x="1463491" y="1181642"/>
                </a:lnTo>
                <a:lnTo>
                  <a:pt x="1451102" y="1162583"/>
                </a:lnTo>
                <a:lnTo>
                  <a:pt x="1438712" y="1142572"/>
                </a:lnTo>
                <a:lnTo>
                  <a:pt x="1426958" y="1121925"/>
                </a:lnTo>
                <a:lnTo>
                  <a:pt x="1415840" y="1101278"/>
                </a:lnTo>
                <a:lnTo>
                  <a:pt x="1405357" y="1079678"/>
                </a:lnTo>
                <a:lnTo>
                  <a:pt x="1395191" y="1057760"/>
                </a:lnTo>
                <a:lnTo>
                  <a:pt x="1385979" y="1035525"/>
                </a:lnTo>
                <a:lnTo>
                  <a:pt x="1376766" y="1012972"/>
                </a:lnTo>
                <a:lnTo>
                  <a:pt x="1368189" y="989467"/>
                </a:lnTo>
                <a:lnTo>
                  <a:pt x="1360247" y="966278"/>
                </a:lnTo>
                <a:lnTo>
                  <a:pt x="1352941" y="943090"/>
                </a:lnTo>
                <a:lnTo>
                  <a:pt x="1346269" y="919267"/>
                </a:lnTo>
                <a:lnTo>
                  <a:pt x="1339598" y="895126"/>
                </a:lnTo>
                <a:lnTo>
                  <a:pt x="1332292" y="892902"/>
                </a:lnTo>
                <a:lnTo>
                  <a:pt x="1324985" y="889726"/>
                </a:lnTo>
                <a:lnTo>
                  <a:pt x="1318314" y="886232"/>
                </a:lnTo>
                <a:lnTo>
                  <a:pt x="1311325" y="882420"/>
                </a:lnTo>
                <a:lnTo>
                  <a:pt x="1304654" y="878290"/>
                </a:lnTo>
                <a:lnTo>
                  <a:pt x="1298619" y="873208"/>
                </a:lnTo>
                <a:lnTo>
                  <a:pt x="1292265" y="867808"/>
                </a:lnTo>
                <a:lnTo>
                  <a:pt x="1286547" y="862726"/>
                </a:lnTo>
                <a:lnTo>
                  <a:pt x="1280829" y="856373"/>
                </a:lnTo>
                <a:lnTo>
                  <a:pt x="1274793" y="850020"/>
                </a:lnTo>
                <a:lnTo>
                  <a:pt x="1269710" y="843032"/>
                </a:lnTo>
                <a:lnTo>
                  <a:pt x="1264627" y="836044"/>
                </a:lnTo>
                <a:lnTo>
                  <a:pt x="1259545" y="828738"/>
                </a:lnTo>
                <a:lnTo>
                  <a:pt x="1255097" y="821114"/>
                </a:lnTo>
                <a:lnTo>
                  <a:pt x="1250968" y="813491"/>
                </a:lnTo>
                <a:lnTo>
                  <a:pt x="1246520" y="805550"/>
                </a:lnTo>
                <a:lnTo>
                  <a:pt x="1242708" y="796973"/>
                </a:lnTo>
                <a:lnTo>
                  <a:pt x="1239214" y="788714"/>
                </a:lnTo>
                <a:lnTo>
                  <a:pt x="1236037" y="780138"/>
                </a:lnTo>
                <a:lnTo>
                  <a:pt x="1232860" y="771562"/>
                </a:lnTo>
                <a:lnTo>
                  <a:pt x="1230001" y="762667"/>
                </a:lnTo>
                <a:lnTo>
                  <a:pt x="1227460" y="753773"/>
                </a:lnTo>
                <a:lnTo>
                  <a:pt x="1225554" y="745197"/>
                </a:lnTo>
                <a:lnTo>
                  <a:pt x="1223648" y="735985"/>
                </a:lnTo>
                <a:lnTo>
                  <a:pt x="1222059" y="727091"/>
                </a:lnTo>
                <a:lnTo>
                  <a:pt x="1220471" y="718197"/>
                </a:lnTo>
                <a:lnTo>
                  <a:pt x="1219836" y="708985"/>
                </a:lnTo>
                <a:lnTo>
                  <a:pt x="1219200" y="700409"/>
                </a:lnTo>
                <a:lnTo>
                  <a:pt x="1219200" y="691832"/>
                </a:lnTo>
                <a:lnTo>
                  <a:pt x="1219200" y="682938"/>
                </a:lnTo>
                <a:lnTo>
                  <a:pt x="1219518" y="674680"/>
                </a:lnTo>
                <a:lnTo>
                  <a:pt x="1220153" y="666103"/>
                </a:lnTo>
                <a:lnTo>
                  <a:pt x="1221742" y="655621"/>
                </a:lnTo>
                <a:lnTo>
                  <a:pt x="1223648" y="645456"/>
                </a:lnTo>
                <a:lnTo>
                  <a:pt x="1226824" y="635927"/>
                </a:lnTo>
                <a:lnTo>
                  <a:pt x="1229683" y="627350"/>
                </a:lnTo>
                <a:lnTo>
                  <a:pt x="1233496" y="618774"/>
                </a:lnTo>
                <a:lnTo>
                  <a:pt x="1237943" y="611468"/>
                </a:lnTo>
                <a:lnTo>
                  <a:pt x="1242708" y="604162"/>
                </a:lnTo>
                <a:lnTo>
                  <a:pt x="1248108" y="598127"/>
                </a:lnTo>
                <a:lnTo>
                  <a:pt x="1253827" y="592409"/>
                </a:lnTo>
                <a:lnTo>
                  <a:pt x="1259862" y="587009"/>
                </a:lnTo>
                <a:lnTo>
                  <a:pt x="1266534" y="581927"/>
                </a:lnTo>
                <a:lnTo>
                  <a:pt x="1273522" y="577798"/>
                </a:lnTo>
                <a:lnTo>
                  <a:pt x="1280829" y="574304"/>
                </a:lnTo>
                <a:lnTo>
                  <a:pt x="1288453" y="570809"/>
                </a:lnTo>
                <a:lnTo>
                  <a:pt x="1296395" y="568268"/>
                </a:lnTo>
                <a:lnTo>
                  <a:pt x="1304654" y="566045"/>
                </a:lnTo>
                <a:lnTo>
                  <a:pt x="1305607" y="551115"/>
                </a:lnTo>
                <a:lnTo>
                  <a:pt x="1306560" y="536504"/>
                </a:lnTo>
                <a:lnTo>
                  <a:pt x="1308149" y="521892"/>
                </a:lnTo>
                <a:lnTo>
                  <a:pt x="1310055" y="507598"/>
                </a:lnTo>
                <a:lnTo>
                  <a:pt x="1311961" y="493304"/>
                </a:lnTo>
                <a:lnTo>
                  <a:pt x="1314502" y="479010"/>
                </a:lnTo>
                <a:lnTo>
                  <a:pt x="1316726" y="465033"/>
                </a:lnTo>
                <a:lnTo>
                  <a:pt x="1319267" y="450739"/>
                </a:lnTo>
                <a:lnTo>
                  <a:pt x="1322444" y="437081"/>
                </a:lnTo>
                <a:lnTo>
                  <a:pt x="1325303" y="423104"/>
                </a:lnTo>
                <a:lnTo>
                  <a:pt x="1328797" y="409763"/>
                </a:lnTo>
                <a:lnTo>
                  <a:pt x="1332610" y="396422"/>
                </a:lnTo>
                <a:lnTo>
                  <a:pt x="1336422" y="383081"/>
                </a:lnTo>
                <a:lnTo>
                  <a:pt x="1340869" y="370057"/>
                </a:lnTo>
                <a:lnTo>
                  <a:pt x="1344999" y="357034"/>
                </a:lnTo>
                <a:lnTo>
                  <a:pt x="1349446" y="344010"/>
                </a:lnTo>
                <a:lnTo>
                  <a:pt x="1354529" y="331305"/>
                </a:lnTo>
                <a:lnTo>
                  <a:pt x="1359612" y="319234"/>
                </a:lnTo>
                <a:lnTo>
                  <a:pt x="1365012" y="306528"/>
                </a:lnTo>
                <a:lnTo>
                  <a:pt x="1370095" y="294775"/>
                </a:lnTo>
                <a:lnTo>
                  <a:pt x="1376131" y="282705"/>
                </a:lnTo>
                <a:lnTo>
                  <a:pt x="1382167" y="270952"/>
                </a:lnTo>
                <a:lnTo>
                  <a:pt x="1388202" y="259517"/>
                </a:lnTo>
                <a:lnTo>
                  <a:pt x="1394873" y="248081"/>
                </a:lnTo>
                <a:lnTo>
                  <a:pt x="1401227" y="236964"/>
                </a:lnTo>
                <a:lnTo>
                  <a:pt x="1408216" y="225846"/>
                </a:lnTo>
                <a:lnTo>
                  <a:pt x="1414887" y="215046"/>
                </a:lnTo>
                <a:lnTo>
                  <a:pt x="1422193" y="204246"/>
                </a:lnTo>
                <a:lnTo>
                  <a:pt x="1429817" y="194082"/>
                </a:lnTo>
                <a:lnTo>
                  <a:pt x="1437759" y="183917"/>
                </a:lnTo>
                <a:lnTo>
                  <a:pt x="1445701" y="174070"/>
                </a:lnTo>
                <a:lnTo>
                  <a:pt x="1453643" y="164541"/>
                </a:lnTo>
                <a:lnTo>
                  <a:pt x="1461585" y="155011"/>
                </a:lnTo>
                <a:lnTo>
                  <a:pt x="1470480" y="145799"/>
                </a:lnTo>
                <a:lnTo>
                  <a:pt x="1479057" y="136588"/>
                </a:lnTo>
                <a:lnTo>
                  <a:pt x="1488269" y="128329"/>
                </a:lnTo>
                <a:lnTo>
                  <a:pt x="1496846" y="119753"/>
                </a:lnTo>
                <a:lnTo>
                  <a:pt x="1506377" y="111494"/>
                </a:lnTo>
                <a:lnTo>
                  <a:pt x="1515589" y="103235"/>
                </a:lnTo>
                <a:lnTo>
                  <a:pt x="1525755" y="95611"/>
                </a:lnTo>
                <a:lnTo>
                  <a:pt x="1535285" y="88306"/>
                </a:lnTo>
                <a:lnTo>
                  <a:pt x="1545133" y="81000"/>
                </a:lnTo>
                <a:lnTo>
                  <a:pt x="1555616" y="74329"/>
                </a:lnTo>
                <a:lnTo>
                  <a:pt x="1565781" y="67659"/>
                </a:lnTo>
                <a:lnTo>
                  <a:pt x="1576582" y="61306"/>
                </a:lnTo>
                <a:lnTo>
                  <a:pt x="1587383" y="54953"/>
                </a:lnTo>
                <a:lnTo>
                  <a:pt x="1597866" y="49235"/>
                </a:lnTo>
                <a:lnTo>
                  <a:pt x="1608985" y="44153"/>
                </a:lnTo>
                <a:lnTo>
                  <a:pt x="1620421" y="38753"/>
                </a:lnTo>
                <a:lnTo>
                  <a:pt x="1632175" y="33988"/>
                </a:lnTo>
                <a:lnTo>
                  <a:pt x="1643611" y="29541"/>
                </a:lnTo>
                <a:lnTo>
                  <a:pt x="1655365" y="25412"/>
                </a:lnTo>
                <a:lnTo>
                  <a:pt x="1667119" y="20965"/>
                </a:lnTo>
                <a:lnTo>
                  <a:pt x="1679508" y="17471"/>
                </a:lnTo>
                <a:lnTo>
                  <a:pt x="1691898" y="14294"/>
                </a:lnTo>
                <a:lnTo>
                  <a:pt x="1703969" y="11435"/>
                </a:lnTo>
                <a:lnTo>
                  <a:pt x="1716676" y="8894"/>
                </a:lnTo>
                <a:lnTo>
                  <a:pt x="1729383" y="6353"/>
                </a:lnTo>
                <a:lnTo>
                  <a:pt x="1742408" y="4447"/>
                </a:lnTo>
                <a:lnTo>
                  <a:pt x="1755432" y="3177"/>
                </a:lnTo>
                <a:lnTo>
                  <a:pt x="1768457" y="1588"/>
                </a:lnTo>
                <a:lnTo>
                  <a:pt x="1781799" y="635"/>
                </a:lnTo>
                <a:lnTo>
                  <a:pt x="1795459" y="318"/>
                </a:lnTo>
                <a:lnTo>
                  <a:pt x="180880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4" name="矩形 25"/>
          <p:cNvSpPr>
            <a:spLocks noChangeArrowheads="1"/>
          </p:cNvSpPr>
          <p:nvPr/>
        </p:nvSpPr>
        <p:spPr bwMode="auto">
          <a:xfrm>
            <a:off x="1408113" y="2970213"/>
            <a:ext cx="1539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5" name="六边形 14"/>
          <p:cNvSpPr/>
          <p:nvPr/>
        </p:nvSpPr>
        <p:spPr bwMode="auto">
          <a:xfrm>
            <a:off x="4954588" y="1676400"/>
            <a:ext cx="2282825" cy="1970088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KSO_Shape"/>
          <p:cNvSpPr/>
          <p:nvPr/>
        </p:nvSpPr>
        <p:spPr bwMode="auto">
          <a:xfrm>
            <a:off x="5589588" y="1882775"/>
            <a:ext cx="1009650" cy="944563"/>
          </a:xfrm>
          <a:custGeom>
            <a:avLst/>
            <a:gdLst>
              <a:gd name="T0" fmla="*/ 1264650 w 2063750"/>
              <a:gd name="T1" fmla="*/ 933236 h 1925638"/>
              <a:gd name="T2" fmla="*/ 1205010 w 2063750"/>
              <a:gd name="T3" fmla="*/ 981200 h 1925638"/>
              <a:gd name="T4" fmla="*/ 1169637 w 2063750"/>
              <a:gd name="T5" fmla="*/ 913641 h 1925638"/>
              <a:gd name="T6" fmla="*/ 1863628 w 2063750"/>
              <a:gd name="T7" fmla="*/ 619424 h 1925638"/>
              <a:gd name="T8" fmla="*/ 1873035 w 2063750"/>
              <a:gd name="T9" fmla="*/ 667280 h 1925638"/>
              <a:gd name="T10" fmla="*/ 1691374 w 2063750"/>
              <a:gd name="T11" fmla="*/ 669322 h 1925638"/>
              <a:gd name="T12" fmla="*/ 1696077 w 2063750"/>
              <a:gd name="T13" fmla="*/ 621175 h 1925638"/>
              <a:gd name="T14" fmla="*/ 742063 w 2063750"/>
              <a:gd name="T15" fmla="*/ 629637 h 1925638"/>
              <a:gd name="T16" fmla="*/ 727975 w 2063750"/>
              <a:gd name="T17" fmla="*/ 676034 h 1925638"/>
              <a:gd name="T18" fmla="*/ 550987 w 2063750"/>
              <a:gd name="T19" fmla="*/ 656483 h 1925638"/>
              <a:gd name="T20" fmla="*/ 577990 w 2063750"/>
              <a:gd name="T21" fmla="*/ 615922 h 1925638"/>
              <a:gd name="T22" fmla="*/ 1273128 w 2063750"/>
              <a:gd name="T23" fmla="*/ 560052 h 1925638"/>
              <a:gd name="T24" fmla="*/ 1196826 w 2063750"/>
              <a:gd name="T25" fmla="*/ 846374 h 1925638"/>
              <a:gd name="T26" fmla="*/ 1157651 w 2063750"/>
              <a:gd name="T27" fmla="*/ 551279 h 1925638"/>
              <a:gd name="T28" fmla="*/ 1196634 w 2063750"/>
              <a:gd name="T29" fmla="*/ 394965 h 1925638"/>
              <a:gd name="T30" fmla="*/ 1004375 w 2063750"/>
              <a:gd name="T31" fmla="*/ 453667 h 1925638"/>
              <a:gd name="T32" fmla="*/ 916159 w 2063750"/>
              <a:gd name="T33" fmla="*/ 617446 h 1925638"/>
              <a:gd name="T34" fmla="*/ 942243 w 2063750"/>
              <a:gd name="T35" fmla="*/ 775648 h 1925638"/>
              <a:gd name="T36" fmla="*/ 1065042 w 2063750"/>
              <a:gd name="T37" fmla="*/ 952636 h 1925638"/>
              <a:gd name="T38" fmla="*/ 1352258 w 2063750"/>
              <a:gd name="T39" fmla="*/ 1009577 h 1925638"/>
              <a:gd name="T40" fmla="*/ 1456007 w 2063750"/>
              <a:gd name="T41" fmla="*/ 831122 h 1925638"/>
              <a:gd name="T42" fmla="*/ 1514915 w 2063750"/>
              <a:gd name="T43" fmla="*/ 694346 h 1925638"/>
              <a:gd name="T44" fmla="*/ 1484729 w 2063750"/>
              <a:gd name="T45" fmla="*/ 506499 h 1925638"/>
              <a:gd name="T46" fmla="*/ 1323829 w 2063750"/>
              <a:gd name="T47" fmla="*/ 407879 h 1925638"/>
              <a:gd name="T48" fmla="*/ 1277230 w 2063750"/>
              <a:gd name="T49" fmla="*/ 330686 h 1925638"/>
              <a:gd name="T50" fmla="*/ 1483556 w 2063750"/>
              <a:gd name="T51" fmla="*/ 408467 h 1925638"/>
              <a:gd name="T52" fmla="*/ 1585840 w 2063750"/>
              <a:gd name="T53" fmla="*/ 598074 h 1925638"/>
              <a:gd name="T54" fmla="*/ 1556532 w 2063750"/>
              <a:gd name="T55" fmla="*/ 799717 h 1925638"/>
              <a:gd name="T56" fmla="*/ 1444577 w 2063750"/>
              <a:gd name="T57" fmla="*/ 953809 h 1925638"/>
              <a:gd name="T58" fmla="*/ 1379514 w 2063750"/>
              <a:gd name="T59" fmla="*/ 1234993 h 1925638"/>
              <a:gd name="T60" fmla="*/ 1224769 w 2063750"/>
              <a:gd name="T61" fmla="*/ 1299859 h 1925638"/>
              <a:gd name="T62" fmla="*/ 973458 w 2063750"/>
              <a:gd name="T63" fmla="*/ 1301550 h 1925638"/>
              <a:gd name="T64" fmla="*/ 884643 w 2063750"/>
              <a:gd name="T65" fmla="*/ 1352828 h 1925638"/>
              <a:gd name="T66" fmla="*/ 1171315 w 2063750"/>
              <a:gd name="T67" fmla="*/ 1381250 h 1925638"/>
              <a:gd name="T68" fmla="*/ 1609826 w 2063750"/>
              <a:gd name="T69" fmla="*/ 1205732 h 1925638"/>
              <a:gd name="T70" fmla="*/ 1769285 w 2063750"/>
              <a:gd name="T71" fmla="*/ 1202215 h 1925638"/>
              <a:gd name="T72" fmla="*/ 1698033 w 2063750"/>
              <a:gd name="T73" fmla="*/ 1343539 h 1925638"/>
              <a:gd name="T74" fmla="*/ 1830840 w 2063750"/>
              <a:gd name="T75" fmla="*/ 1309461 h 1925638"/>
              <a:gd name="T76" fmla="*/ 1902362 w 2063750"/>
              <a:gd name="T77" fmla="*/ 1344330 h 1925638"/>
              <a:gd name="T78" fmla="*/ 1805632 w 2063750"/>
              <a:gd name="T79" fmla="*/ 1426962 h 1925638"/>
              <a:gd name="T80" fmla="*/ 1115916 w 2063750"/>
              <a:gd name="T81" fmla="*/ 1759833 h 1925638"/>
              <a:gd name="T82" fmla="*/ 544327 w 2063750"/>
              <a:gd name="T83" fmla="*/ 1713829 h 1925638"/>
              <a:gd name="T84" fmla="*/ 50124 w 2063750"/>
              <a:gd name="T85" fmla="*/ 1388576 h 1925638"/>
              <a:gd name="T86" fmla="*/ 277587 w 2063750"/>
              <a:gd name="T87" fmla="*/ 1364841 h 1925638"/>
              <a:gd name="T88" fmla="*/ 557812 w 2063750"/>
              <a:gd name="T89" fmla="*/ 1209541 h 1925638"/>
              <a:gd name="T90" fmla="*/ 1023426 w 2063750"/>
              <a:gd name="T91" fmla="*/ 1057126 h 1925638"/>
              <a:gd name="T92" fmla="*/ 919090 w 2063750"/>
              <a:gd name="T93" fmla="*/ 864876 h 1925638"/>
              <a:gd name="T94" fmla="*/ 854320 w 2063750"/>
              <a:gd name="T95" fmla="*/ 707847 h 1925638"/>
              <a:gd name="T96" fmla="*/ 887730 w 2063750"/>
              <a:gd name="T97" fmla="*/ 478909 h 1925638"/>
              <a:gd name="T98" fmla="*/ 1065042 w 2063750"/>
              <a:gd name="T99" fmla="*/ 350938 h 1925638"/>
              <a:gd name="T100" fmla="*/ 1690144 w 2063750"/>
              <a:gd name="T101" fmla="*/ 203159 h 1925638"/>
              <a:gd name="T102" fmla="*/ 1700127 w 2063750"/>
              <a:gd name="T103" fmla="*/ 250943 h 1925638"/>
              <a:gd name="T104" fmla="*/ 1558014 w 2063750"/>
              <a:gd name="T105" fmla="*/ 348271 h 1925638"/>
              <a:gd name="T106" fmla="*/ 1655497 w 2063750"/>
              <a:gd name="T107" fmla="*/ 206383 h 1925638"/>
              <a:gd name="T108" fmla="*/ 904489 w 2063750"/>
              <a:gd name="T109" fmla="*/ 306056 h 1925638"/>
              <a:gd name="T110" fmla="*/ 895180 w 2063750"/>
              <a:gd name="T111" fmla="*/ 353841 h 1925638"/>
              <a:gd name="T112" fmla="*/ 757001 w 2063750"/>
              <a:gd name="T113" fmla="*/ 243028 h 1925638"/>
              <a:gd name="T114" fmla="*/ 779982 w 2063750"/>
              <a:gd name="T115" fmla="*/ 199933 h 1925638"/>
              <a:gd name="T116" fmla="*/ 1248509 w 2063750"/>
              <a:gd name="T117" fmla="*/ 28478 h 1925638"/>
              <a:gd name="T118" fmla="*/ 1217149 w 2063750"/>
              <a:gd name="T119" fmla="*/ 197882 h 1925638"/>
              <a:gd name="T120" fmla="*/ 1185497 w 2063750"/>
              <a:gd name="T121" fmla="*/ 28478 h 19256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063750" h="1925638">
                <a:moveTo>
                  <a:pt x="1310496" y="957198"/>
                </a:moveTo>
                <a:lnTo>
                  <a:pt x="1315880" y="957198"/>
                </a:lnTo>
                <a:lnTo>
                  <a:pt x="1321581" y="957198"/>
                </a:lnTo>
                <a:lnTo>
                  <a:pt x="1326965" y="958465"/>
                </a:lnTo>
                <a:lnTo>
                  <a:pt x="1332032" y="959732"/>
                </a:lnTo>
                <a:lnTo>
                  <a:pt x="1337099" y="961316"/>
                </a:lnTo>
                <a:lnTo>
                  <a:pt x="1341850" y="963533"/>
                </a:lnTo>
                <a:lnTo>
                  <a:pt x="1346284" y="966383"/>
                </a:lnTo>
                <a:lnTo>
                  <a:pt x="1350718" y="969234"/>
                </a:lnTo>
                <a:lnTo>
                  <a:pt x="1354202" y="973035"/>
                </a:lnTo>
                <a:lnTo>
                  <a:pt x="1357685" y="976519"/>
                </a:lnTo>
                <a:lnTo>
                  <a:pt x="1360536" y="980637"/>
                </a:lnTo>
                <a:lnTo>
                  <a:pt x="1363386" y="985072"/>
                </a:lnTo>
                <a:lnTo>
                  <a:pt x="1365603" y="989506"/>
                </a:lnTo>
                <a:lnTo>
                  <a:pt x="1367503" y="994574"/>
                </a:lnTo>
                <a:lnTo>
                  <a:pt x="1369087" y="999959"/>
                </a:lnTo>
                <a:lnTo>
                  <a:pt x="1369720" y="1005344"/>
                </a:lnTo>
                <a:lnTo>
                  <a:pt x="1370037" y="1010728"/>
                </a:lnTo>
                <a:lnTo>
                  <a:pt x="1369720" y="1016113"/>
                </a:lnTo>
                <a:lnTo>
                  <a:pt x="1369087" y="1021181"/>
                </a:lnTo>
                <a:lnTo>
                  <a:pt x="1367503" y="1026566"/>
                </a:lnTo>
                <a:lnTo>
                  <a:pt x="1365603" y="1031634"/>
                </a:lnTo>
                <a:lnTo>
                  <a:pt x="1363386" y="1036385"/>
                </a:lnTo>
                <a:lnTo>
                  <a:pt x="1360536" y="1040503"/>
                </a:lnTo>
                <a:lnTo>
                  <a:pt x="1357685" y="1044620"/>
                </a:lnTo>
                <a:lnTo>
                  <a:pt x="1354202" y="1048738"/>
                </a:lnTo>
                <a:lnTo>
                  <a:pt x="1350718" y="1051906"/>
                </a:lnTo>
                <a:lnTo>
                  <a:pt x="1346284" y="1055073"/>
                </a:lnTo>
                <a:lnTo>
                  <a:pt x="1341850" y="1057290"/>
                </a:lnTo>
                <a:lnTo>
                  <a:pt x="1337099" y="1059507"/>
                </a:lnTo>
                <a:lnTo>
                  <a:pt x="1332032" y="1061408"/>
                </a:lnTo>
                <a:lnTo>
                  <a:pt x="1326965" y="1062675"/>
                </a:lnTo>
                <a:lnTo>
                  <a:pt x="1321581" y="1063308"/>
                </a:lnTo>
                <a:lnTo>
                  <a:pt x="1315880" y="1063625"/>
                </a:lnTo>
                <a:lnTo>
                  <a:pt x="1310496" y="1063308"/>
                </a:lnTo>
                <a:lnTo>
                  <a:pt x="1305428" y="1062675"/>
                </a:lnTo>
                <a:lnTo>
                  <a:pt x="1300361" y="1061408"/>
                </a:lnTo>
                <a:lnTo>
                  <a:pt x="1295294" y="1059507"/>
                </a:lnTo>
                <a:lnTo>
                  <a:pt x="1290543" y="1057290"/>
                </a:lnTo>
                <a:lnTo>
                  <a:pt x="1286109" y="1055073"/>
                </a:lnTo>
                <a:lnTo>
                  <a:pt x="1281992" y="1051906"/>
                </a:lnTo>
                <a:lnTo>
                  <a:pt x="1278191" y="1048738"/>
                </a:lnTo>
                <a:lnTo>
                  <a:pt x="1275024" y="1044620"/>
                </a:lnTo>
                <a:lnTo>
                  <a:pt x="1271857" y="1040503"/>
                </a:lnTo>
                <a:lnTo>
                  <a:pt x="1269324" y="1036385"/>
                </a:lnTo>
                <a:lnTo>
                  <a:pt x="1267107" y="1031634"/>
                </a:lnTo>
                <a:lnTo>
                  <a:pt x="1265206" y="1026566"/>
                </a:lnTo>
                <a:lnTo>
                  <a:pt x="1263940" y="1021181"/>
                </a:lnTo>
                <a:lnTo>
                  <a:pt x="1263306" y="1016113"/>
                </a:lnTo>
                <a:lnTo>
                  <a:pt x="1262989" y="1010728"/>
                </a:lnTo>
                <a:lnTo>
                  <a:pt x="1263306" y="1005344"/>
                </a:lnTo>
                <a:lnTo>
                  <a:pt x="1263940" y="999959"/>
                </a:lnTo>
                <a:lnTo>
                  <a:pt x="1265206" y="994574"/>
                </a:lnTo>
                <a:lnTo>
                  <a:pt x="1267107" y="989506"/>
                </a:lnTo>
                <a:lnTo>
                  <a:pt x="1269324" y="985072"/>
                </a:lnTo>
                <a:lnTo>
                  <a:pt x="1271857" y="980637"/>
                </a:lnTo>
                <a:lnTo>
                  <a:pt x="1275024" y="976519"/>
                </a:lnTo>
                <a:lnTo>
                  <a:pt x="1278191" y="973035"/>
                </a:lnTo>
                <a:lnTo>
                  <a:pt x="1281992" y="969234"/>
                </a:lnTo>
                <a:lnTo>
                  <a:pt x="1286109" y="966383"/>
                </a:lnTo>
                <a:lnTo>
                  <a:pt x="1290543" y="963533"/>
                </a:lnTo>
                <a:lnTo>
                  <a:pt x="1295294" y="961316"/>
                </a:lnTo>
                <a:lnTo>
                  <a:pt x="1300361" y="959732"/>
                </a:lnTo>
                <a:lnTo>
                  <a:pt x="1305428" y="958465"/>
                </a:lnTo>
                <a:lnTo>
                  <a:pt x="1310496" y="957198"/>
                </a:lnTo>
                <a:close/>
                <a:moveTo>
                  <a:pt x="1856524" y="666750"/>
                </a:moveTo>
                <a:lnTo>
                  <a:pt x="2002690" y="666750"/>
                </a:lnTo>
                <a:lnTo>
                  <a:pt x="2005874" y="667066"/>
                </a:lnTo>
                <a:lnTo>
                  <a:pt x="2009695" y="667382"/>
                </a:lnTo>
                <a:lnTo>
                  <a:pt x="2012561" y="668330"/>
                </a:lnTo>
                <a:lnTo>
                  <a:pt x="2016064" y="669595"/>
                </a:lnTo>
                <a:lnTo>
                  <a:pt x="2018930" y="670859"/>
                </a:lnTo>
                <a:lnTo>
                  <a:pt x="2021796" y="672755"/>
                </a:lnTo>
                <a:lnTo>
                  <a:pt x="2024344" y="674335"/>
                </a:lnTo>
                <a:lnTo>
                  <a:pt x="2026891" y="676863"/>
                </a:lnTo>
                <a:lnTo>
                  <a:pt x="2029121" y="679076"/>
                </a:lnTo>
                <a:lnTo>
                  <a:pt x="2031031" y="681920"/>
                </a:lnTo>
                <a:lnTo>
                  <a:pt x="2032623" y="684764"/>
                </a:lnTo>
                <a:lnTo>
                  <a:pt x="2034216" y="687292"/>
                </a:lnTo>
                <a:lnTo>
                  <a:pt x="2035489" y="690769"/>
                </a:lnTo>
                <a:lnTo>
                  <a:pt x="2036126" y="693929"/>
                </a:lnTo>
                <a:lnTo>
                  <a:pt x="2036763" y="697405"/>
                </a:lnTo>
                <a:lnTo>
                  <a:pt x="2036763" y="700566"/>
                </a:lnTo>
                <a:lnTo>
                  <a:pt x="2036763" y="704358"/>
                </a:lnTo>
                <a:lnTo>
                  <a:pt x="2036126" y="707834"/>
                </a:lnTo>
                <a:lnTo>
                  <a:pt x="2035489" y="710995"/>
                </a:lnTo>
                <a:lnTo>
                  <a:pt x="2034216" y="714155"/>
                </a:lnTo>
                <a:lnTo>
                  <a:pt x="2032623" y="716999"/>
                </a:lnTo>
                <a:lnTo>
                  <a:pt x="2031031" y="720160"/>
                </a:lnTo>
                <a:lnTo>
                  <a:pt x="2029121" y="722688"/>
                </a:lnTo>
                <a:lnTo>
                  <a:pt x="2026891" y="724900"/>
                </a:lnTo>
                <a:lnTo>
                  <a:pt x="2024344" y="727112"/>
                </a:lnTo>
                <a:lnTo>
                  <a:pt x="2021796" y="729009"/>
                </a:lnTo>
                <a:lnTo>
                  <a:pt x="2018930" y="730905"/>
                </a:lnTo>
                <a:lnTo>
                  <a:pt x="2016064" y="732169"/>
                </a:lnTo>
                <a:lnTo>
                  <a:pt x="2012561" y="733433"/>
                </a:lnTo>
                <a:lnTo>
                  <a:pt x="2009695" y="734381"/>
                </a:lnTo>
                <a:lnTo>
                  <a:pt x="2005874" y="734697"/>
                </a:lnTo>
                <a:lnTo>
                  <a:pt x="2002690" y="735013"/>
                </a:lnTo>
                <a:lnTo>
                  <a:pt x="1856524" y="735013"/>
                </a:lnTo>
                <a:lnTo>
                  <a:pt x="1853339" y="734697"/>
                </a:lnTo>
                <a:lnTo>
                  <a:pt x="1849518" y="734381"/>
                </a:lnTo>
                <a:lnTo>
                  <a:pt x="1846652" y="733433"/>
                </a:lnTo>
                <a:lnTo>
                  <a:pt x="1843149" y="732169"/>
                </a:lnTo>
                <a:lnTo>
                  <a:pt x="1840283" y="730905"/>
                </a:lnTo>
                <a:lnTo>
                  <a:pt x="1837417" y="729009"/>
                </a:lnTo>
                <a:lnTo>
                  <a:pt x="1834870" y="727112"/>
                </a:lnTo>
                <a:lnTo>
                  <a:pt x="1832322" y="724900"/>
                </a:lnTo>
                <a:lnTo>
                  <a:pt x="1830093" y="722688"/>
                </a:lnTo>
                <a:lnTo>
                  <a:pt x="1828182" y="720160"/>
                </a:lnTo>
                <a:lnTo>
                  <a:pt x="1826590" y="716999"/>
                </a:lnTo>
                <a:lnTo>
                  <a:pt x="1824998" y="714155"/>
                </a:lnTo>
                <a:lnTo>
                  <a:pt x="1823724" y="710995"/>
                </a:lnTo>
                <a:lnTo>
                  <a:pt x="1823087" y="707834"/>
                </a:lnTo>
                <a:lnTo>
                  <a:pt x="1822450" y="704358"/>
                </a:lnTo>
                <a:lnTo>
                  <a:pt x="1822450" y="700566"/>
                </a:lnTo>
                <a:lnTo>
                  <a:pt x="1822450" y="697405"/>
                </a:lnTo>
                <a:lnTo>
                  <a:pt x="1823087" y="693929"/>
                </a:lnTo>
                <a:lnTo>
                  <a:pt x="1823724" y="690769"/>
                </a:lnTo>
                <a:lnTo>
                  <a:pt x="1824998" y="687292"/>
                </a:lnTo>
                <a:lnTo>
                  <a:pt x="1826590" y="684764"/>
                </a:lnTo>
                <a:lnTo>
                  <a:pt x="1828182" y="681920"/>
                </a:lnTo>
                <a:lnTo>
                  <a:pt x="1830093" y="679076"/>
                </a:lnTo>
                <a:lnTo>
                  <a:pt x="1832322" y="676863"/>
                </a:lnTo>
                <a:lnTo>
                  <a:pt x="1834870" y="674335"/>
                </a:lnTo>
                <a:lnTo>
                  <a:pt x="1837417" y="672755"/>
                </a:lnTo>
                <a:lnTo>
                  <a:pt x="1840283" y="670859"/>
                </a:lnTo>
                <a:lnTo>
                  <a:pt x="1843149" y="669595"/>
                </a:lnTo>
                <a:lnTo>
                  <a:pt x="1846652" y="668330"/>
                </a:lnTo>
                <a:lnTo>
                  <a:pt x="1849518" y="667382"/>
                </a:lnTo>
                <a:lnTo>
                  <a:pt x="1853339" y="667066"/>
                </a:lnTo>
                <a:lnTo>
                  <a:pt x="1856524" y="666750"/>
                </a:lnTo>
                <a:close/>
                <a:moveTo>
                  <a:pt x="629654" y="666750"/>
                </a:moveTo>
                <a:lnTo>
                  <a:pt x="775285" y="666750"/>
                </a:lnTo>
                <a:lnTo>
                  <a:pt x="778783" y="667066"/>
                </a:lnTo>
                <a:lnTo>
                  <a:pt x="781962" y="667382"/>
                </a:lnTo>
                <a:lnTo>
                  <a:pt x="785460" y="668330"/>
                </a:lnTo>
                <a:lnTo>
                  <a:pt x="788640" y="669595"/>
                </a:lnTo>
                <a:lnTo>
                  <a:pt x="791819" y="670859"/>
                </a:lnTo>
                <a:lnTo>
                  <a:pt x="794363" y="672755"/>
                </a:lnTo>
                <a:lnTo>
                  <a:pt x="797225" y="674335"/>
                </a:lnTo>
                <a:lnTo>
                  <a:pt x="799451" y="676863"/>
                </a:lnTo>
                <a:lnTo>
                  <a:pt x="801677" y="679076"/>
                </a:lnTo>
                <a:lnTo>
                  <a:pt x="803902" y="681920"/>
                </a:lnTo>
                <a:lnTo>
                  <a:pt x="805492" y="684764"/>
                </a:lnTo>
                <a:lnTo>
                  <a:pt x="806764" y="687292"/>
                </a:lnTo>
                <a:lnTo>
                  <a:pt x="808036" y="690769"/>
                </a:lnTo>
                <a:lnTo>
                  <a:pt x="808990" y="693929"/>
                </a:lnTo>
                <a:lnTo>
                  <a:pt x="809626" y="697405"/>
                </a:lnTo>
                <a:lnTo>
                  <a:pt x="809626" y="700566"/>
                </a:lnTo>
                <a:lnTo>
                  <a:pt x="809626" y="704358"/>
                </a:lnTo>
                <a:lnTo>
                  <a:pt x="808990" y="707834"/>
                </a:lnTo>
                <a:lnTo>
                  <a:pt x="808036" y="710995"/>
                </a:lnTo>
                <a:lnTo>
                  <a:pt x="806764" y="714155"/>
                </a:lnTo>
                <a:lnTo>
                  <a:pt x="805492" y="716999"/>
                </a:lnTo>
                <a:lnTo>
                  <a:pt x="803902" y="720160"/>
                </a:lnTo>
                <a:lnTo>
                  <a:pt x="801677" y="722688"/>
                </a:lnTo>
                <a:lnTo>
                  <a:pt x="799451" y="724900"/>
                </a:lnTo>
                <a:lnTo>
                  <a:pt x="797225" y="727112"/>
                </a:lnTo>
                <a:lnTo>
                  <a:pt x="794363" y="729009"/>
                </a:lnTo>
                <a:lnTo>
                  <a:pt x="791819" y="730905"/>
                </a:lnTo>
                <a:lnTo>
                  <a:pt x="788640" y="732169"/>
                </a:lnTo>
                <a:lnTo>
                  <a:pt x="785460" y="733433"/>
                </a:lnTo>
                <a:lnTo>
                  <a:pt x="781962" y="734381"/>
                </a:lnTo>
                <a:lnTo>
                  <a:pt x="778783" y="734697"/>
                </a:lnTo>
                <a:lnTo>
                  <a:pt x="775285" y="735013"/>
                </a:lnTo>
                <a:lnTo>
                  <a:pt x="629654" y="735013"/>
                </a:lnTo>
                <a:lnTo>
                  <a:pt x="626156" y="734697"/>
                </a:lnTo>
                <a:lnTo>
                  <a:pt x="622976" y="734381"/>
                </a:lnTo>
                <a:lnTo>
                  <a:pt x="619479" y="733433"/>
                </a:lnTo>
                <a:lnTo>
                  <a:pt x="616299" y="732169"/>
                </a:lnTo>
                <a:lnTo>
                  <a:pt x="613119" y="730905"/>
                </a:lnTo>
                <a:lnTo>
                  <a:pt x="610576" y="729009"/>
                </a:lnTo>
                <a:lnTo>
                  <a:pt x="607714" y="727112"/>
                </a:lnTo>
                <a:lnTo>
                  <a:pt x="605488" y="724900"/>
                </a:lnTo>
                <a:lnTo>
                  <a:pt x="603262" y="722688"/>
                </a:lnTo>
                <a:lnTo>
                  <a:pt x="601036" y="720160"/>
                </a:lnTo>
                <a:lnTo>
                  <a:pt x="599447" y="716999"/>
                </a:lnTo>
                <a:lnTo>
                  <a:pt x="598175" y="714155"/>
                </a:lnTo>
                <a:lnTo>
                  <a:pt x="596903" y="710995"/>
                </a:lnTo>
                <a:lnTo>
                  <a:pt x="596267" y="707834"/>
                </a:lnTo>
                <a:lnTo>
                  <a:pt x="595313" y="704358"/>
                </a:lnTo>
                <a:lnTo>
                  <a:pt x="595313" y="700566"/>
                </a:lnTo>
                <a:lnTo>
                  <a:pt x="595313" y="697405"/>
                </a:lnTo>
                <a:lnTo>
                  <a:pt x="596267" y="693929"/>
                </a:lnTo>
                <a:lnTo>
                  <a:pt x="596903" y="690769"/>
                </a:lnTo>
                <a:lnTo>
                  <a:pt x="598175" y="687292"/>
                </a:lnTo>
                <a:lnTo>
                  <a:pt x="599447" y="684764"/>
                </a:lnTo>
                <a:lnTo>
                  <a:pt x="601036" y="681920"/>
                </a:lnTo>
                <a:lnTo>
                  <a:pt x="603262" y="679076"/>
                </a:lnTo>
                <a:lnTo>
                  <a:pt x="605488" y="676863"/>
                </a:lnTo>
                <a:lnTo>
                  <a:pt x="607714" y="674335"/>
                </a:lnTo>
                <a:lnTo>
                  <a:pt x="610576" y="672755"/>
                </a:lnTo>
                <a:lnTo>
                  <a:pt x="613119" y="670859"/>
                </a:lnTo>
                <a:lnTo>
                  <a:pt x="616299" y="669595"/>
                </a:lnTo>
                <a:lnTo>
                  <a:pt x="619479" y="668330"/>
                </a:lnTo>
                <a:lnTo>
                  <a:pt x="622976" y="667382"/>
                </a:lnTo>
                <a:lnTo>
                  <a:pt x="626156" y="667066"/>
                </a:lnTo>
                <a:lnTo>
                  <a:pt x="629654" y="666750"/>
                </a:lnTo>
                <a:close/>
                <a:moveTo>
                  <a:pt x="1315880" y="528637"/>
                </a:moveTo>
                <a:lnTo>
                  <a:pt x="1321897" y="528954"/>
                </a:lnTo>
                <a:lnTo>
                  <a:pt x="1327598" y="529904"/>
                </a:lnTo>
                <a:lnTo>
                  <a:pt x="1333615" y="531805"/>
                </a:lnTo>
                <a:lnTo>
                  <a:pt x="1339316" y="534655"/>
                </a:lnTo>
                <a:lnTo>
                  <a:pt x="1345017" y="537823"/>
                </a:lnTo>
                <a:lnTo>
                  <a:pt x="1350084" y="541941"/>
                </a:lnTo>
                <a:lnTo>
                  <a:pt x="1354835" y="546375"/>
                </a:lnTo>
                <a:lnTo>
                  <a:pt x="1359586" y="551760"/>
                </a:lnTo>
                <a:lnTo>
                  <a:pt x="1364020" y="557778"/>
                </a:lnTo>
                <a:lnTo>
                  <a:pt x="1367503" y="564430"/>
                </a:lnTo>
                <a:lnTo>
                  <a:pt x="1370987" y="571398"/>
                </a:lnTo>
                <a:lnTo>
                  <a:pt x="1373837" y="579634"/>
                </a:lnTo>
                <a:lnTo>
                  <a:pt x="1375104" y="583751"/>
                </a:lnTo>
                <a:lnTo>
                  <a:pt x="1376371" y="588186"/>
                </a:lnTo>
                <a:lnTo>
                  <a:pt x="1377955" y="597055"/>
                </a:lnTo>
                <a:lnTo>
                  <a:pt x="1379222" y="606557"/>
                </a:lnTo>
                <a:lnTo>
                  <a:pt x="1379538" y="616377"/>
                </a:lnTo>
                <a:lnTo>
                  <a:pt x="1379222" y="627463"/>
                </a:lnTo>
                <a:lnTo>
                  <a:pt x="1378905" y="637915"/>
                </a:lnTo>
                <a:lnTo>
                  <a:pt x="1378588" y="647101"/>
                </a:lnTo>
                <a:lnTo>
                  <a:pt x="1377955" y="655970"/>
                </a:lnTo>
                <a:lnTo>
                  <a:pt x="1376054" y="673074"/>
                </a:lnTo>
                <a:lnTo>
                  <a:pt x="1373204" y="690179"/>
                </a:lnTo>
                <a:lnTo>
                  <a:pt x="1370037" y="706967"/>
                </a:lnTo>
                <a:lnTo>
                  <a:pt x="1366237" y="725021"/>
                </a:lnTo>
                <a:lnTo>
                  <a:pt x="1361803" y="745293"/>
                </a:lnTo>
                <a:lnTo>
                  <a:pt x="1357369" y="769366"/>
                </a:lnTo>
                <a:lnTo>
                  <a:pt x="1352301" y="797873"/>
                </a:lnTo>
                <a:lnTo>
                  <a:pt x="1346917" y="830815"/>
                </a:lnTo>
                <a:lnTo>
                  <a:pt x="1344384" y="849503"/>
                </a:lnTo>
                <a:lnTo>
                  <a:pt x="1341533" y="870092"/>
                </a:lnTo>
                <a:lnTo>
                  <a:pt x="1338683" y="892264"/>
                </a:lnTo>
                <a:lnTo>
                  <a:pt x="1335832" y="916654"/>
                </a:lnTo>
                <a:lnTo>
                  <a:pt x="1296561" y="916654"/>
                </a:lnTo>
                <a:lnTo>
                  <a:pt x="1293710" y="892264"/>
                </a:lnTo>
                <a:lnTo>
                  <a:pt x="1290860" y="870092"/>
                </a:lnTo>
                <a:lnTo>
                  <a:pt x="1288326" y="849820"/>
                </a:lnTo>
                <a:lnTo>
                  <a:pt x="1285792" y="831132"/>
                </a:lnTo>
                <a:lnTo>
                  <a:pt x="1280092" y="797873"/>
                </a:lnTo>
                <a:lnTo>
                  <a:pt x="1275341" y="769366"/>
                </a:lnTo>
                <a:lnTo>
                  <a:pt x="1270590" y="745293"/>
                </a:lnTo>
                <a:lnTo>
                  <a:pt x="1266473" y="725021"/>
                </a:lnTo>
                <a:lnTo>
                  <a:pt x="1262356" y="706967"/>
                </a:lnTo>
                <a:lnTo>
                  <a:pt x="1258872" y="690179"/>
                </a:lnTo>
                <a:lnTo>
                  <a:pt x="1256339" y="673074"/>
                </a:lnTo>
                <a:lnTo>
                  <a:pt x="1254438" y="655970"/>
                </a:lnTo>
                <a:lnTo>
                  <a:pt x="1253805" y="647101"/>
                </a:lnTo>
                <a:lnTo>
                  <a:pt x="1252855" y="637915"/>
                </a:lnTo>
                <a:lnTo>
                  <a:pt x="1252538" y="627463"/>
                </a:lnTo>
                <a:lnTo>
                  <a:pt x="1252538" y="616377"/>
                </a:lnTo>
                <a:lnTo>
                  <a:pt x="1252855" y="606557"/>
                </a:lnTo>
                <a:lnTo>
                  <a:pt x="1254122" y="597055"/>
                </a:lnTo>
                <a:lnTo>
                  <a:pt x="1255705" y="588186"/>
                </a:lnTo>
                <a:lnTo>
                  <a:pt x="1256972" y="583751"/>
                </a:lnTo>
                <a:lnTo>
                  <a:pt x="1258239" y="579634"/>
                </a:lnTo>
                <a:lnTo>
                  <a:pt x="1261406" y="571398"/>
                </a:lnTo>
                <a:lnTo>
                  <a:pt x="1264573" y="564430"/>
                </a:lnTo>
                <a:lnTo>
                  <a:pt x="1268374" y="557778"/>
                </a:lnTo>
                <a:lnTo>
                  <a:pt x="1272807" y="551760"/>
                </a:lnTo>
                <a:lnTo>
                  <a:pt x="1277241" y="546375"/>
                </a:lnTo>
                <a:lnTo>
                  <a:pt x="1281992" y="541941"/>
                </a:lnTo>
                <a:lnTo>
                  <a:pt x="1287376" y="537823"/>
                </a:lnTo>
                <a:lnTo>
                  <a:pt x="1293077" y="534655"/>
                </a:lnTo>
                <a:lnTo>
                  <a:pt x="1298778" y="531805"/>
                </a:lnTo>
                <a:lnTo>
                  <a:pt x="1304162" y="529904"/>
                </a:lnTo>
                <a:lnTo>
                  <a:pt x="1310179" y="528954"/>
                </a:lnTo>
                <a:lnTo>
                  <a:pt x="1315880" y="528637"/>
                </a:lnTo>
                <a:close/>
                <a:moveTo>
                  <a:pt x="1316038" y="427125"/>
                </a:moveTo>
                <a:lnTo>
                  <a:pt x="1306196" y="427443"/>
                </a:lnTo>
                <a:lnTo>
                  <a:pt x="1296353" y="427761"/>
                </a:lnTo>
                <a:lnTo>
                  <a:pt x="1283971" y="428715"/>
                </a:lnTo>
                <a:lnTo>
                  <a:pt x="1269048" y="430622"/>
                </a:lnTo>
                <a:lnTo>
                  <a:pt x="1252221" y="432529"/>
                </a:lnTo>
                <a:lnTo>
                  <a:pt x="1233806" y="435390"/>
                </a:lnTo>
                <a:lnTo>
                  <a:pt x="1224281" y="437615"/>
                </a:lnTo>
                <a:lnTo>
                  <a:pt x="1214121" y="439523"/>
                </a:lnTo>
                <a:lnTo>
                  <a:pt x="1204278" y="441748"/>
                </a:lnTo>
                <a:lnTo>
                  <a:pt x="1193483" y="444609"/>
                </a:lnTo>
                <a:lnTo>
                  <a:pt x="1183323" y="447470"/>
                </a:lnTo>
                <a:lnTo>
                  <a:pt x="1172528" y="450967"/>
                </a:lnTo>
                <a:lnTo>
                  <a:pt x="1161733" y="454463"/>
                </a:lnTo>
                <a:lnTo>
                  <a:pt x="1150938" y="458914"/>
                </a:lnTo>
                <a:lnTo>
                  <a:pt x="1140143" y="463364"/>
                </a:lnTo>
                <a:lnTo>
                  <a:pt x="1129348" y="467814"/>
                </a:lnTo>
                <a:lnTo>
                  <a:pt x="1118871" y="473218"/>
                </a:lnTo>
                <a:lnTo>
                  <a:pt x="1108393" y="478940"/>
                </a:lnTo>
                <a:lnTo>
                  <a:pt x="1097916" y="484980"/>
                </a:lnTo>
                <a:lnTo>
                  <a:pt x="1088073" y="491338"/>
                </a:lnTo>
                <a:lnTo>
                  <a:pt x="1078231" y="498331"/>
                </a:lnTo>
                <a:lnTo>
                  <a:pt x="1069023" y="505960"/>
                </a:lnTo>
                <a:lnTo>
                  <a:pt x="1059498" y="514225"/>
                </a:lnTo>
                <a:lnTo>
                  <a:pt x="1050926" y="522808"/>
                </a:lnTo>
                <a:lnTo>
                  <a:pt x="1043623" y="530755"/>
                </a:lnTo>
                <a:lnTo>
                  <a:pt x="1036638" y="539656"/>
                </a:lnTo>
                <a:lnTo>
                  <a:pt x="1029971" y="548557"/>
                </a:lnTo>
                <a:lnTo>
                  <a:pt x="1023938" y="557775"/>
                </a:lnTo>
                <a:lnTo>
                  <a:pt x="1018541" y="567312"/>
                </a:lnTo>
                <a:lnTo>
                  <a:pt x="1013461" y="577166"/>
                </a:lnTo>
                <a:lnTo>
                  <a:pt x="1009333" y="587656"/>
                </a:lnTo>
                <a:lnTo>
                  <a:pt x="1005206" y="598464"/>
                </a:lnTo>
                <a:lnTo>
                  <a:pt x="1001713" y="608954"/>
                </a:lnTo>
                <a:lnTo>
                  <a:pt x="998856" y="620398"/>
                </a:lnTo>
                <a:lnTo>
                  <a:pt x="996633" y="632160"/>
                </a:lnTo>
                <a:lnTo>
                  <a:pt x="994728" y="643922"/>
                </a:lnTo>
                <a:lnTo>
                  <a:pt x="993458" y="656319"/>
                </a:lnTo>
                <a:lnTo>
                  <a:pt x="992506" y="668716"/>
                </a:lnTo>
                <a:lnTo>
                  <a:pt x="992506" y="681750"/>
                </a:lnTo>
                <a:lnTo>
                  <a:pt x="992506" y="694783"/>
                </a:lnTo>
                <a:lnTo>
                  <a:pt x="993141" y="707498"/>
                </a:lnTo>
                <a:lnTo>
                  <a:pt x="994093" y="719260"/>
                </a:lnTo>
                <a:lnTo>
                  <a:pt x="994728" y="730704"/>
                </a:lnTo>
                <a:lnTo>
                  <a:pt x="996316" y="741829"/>
                </a:lnTo>
                <a:lnTo>
                  <a:pt x="997586" y="752002"/>
                </a:lnTo>
                <a:lnTo>
                  <a:pt x="998856" y="762174"/>
                </a:lnTo>
                <a:lnTo>
                  <a:pt x="1000443" y="771393"/>
                </a:lnTo>
                <a:lnTo>
                  <a:pt x="1002031" y="780611"/>
                </a:lnTo>
                <a:lnTo>
                  <a:pt x="1003936" y="789194"/>
                </a:lnTo>
                <a:lnTo>
                  <a:pt x="1005841" y="797777"/>
                </a:lnTo>
                <a:lnTo>
                  <a:pt x="1008063" y="805724"/>
                </a:lnTo>
                <a:lnTo>
                  <a:pt x="1010603" y="813035"/>
                </a:lnTo>
                <a:lnTo>
                  <a:pt x="1012826" y="820347"/>
                </a:lnTo>
                <a:lnTo>
                  <a:pt x="1015683" y="827022"/>
                </a:lnTo>
                <a:lnTo>
                  <a:pt x="1018223" y="833698"/>
                </a:lnTo>
                <a:lnTo>
                  <a:pt x="1020763" y="840055"/>
                </a:lnTo>
                <a:lnTo>
                  <a:pt x="1023621" y="846095"/>
                </a:lnTo>
                <a:lnTo>
                  <a:pt x="1026478" y="851817"/>
                </a:lnTo>
                <a:lnTo>
                  <a:pt x="1032828" y="862943"/>
                </a:lnTo>
                <a:lnTo>
                  <a:pt x="1039496" y="872797"/>
                </a:lnTo>
                <a:lnTo>
                  <a:pt x="1046481" y="882652"/>
                </a:lnTo>
                <a:lnTo>
                  <a:pt x="1053466" y="891552"/>
                </a:lnTo>
                <a:lnTo>
                  <a:pt x="1061086" y="900135"/>
                </a:lnTo>
                <a:lnTo>
                  <a:pt x="1076643" y="917301"/>
                </a:lnTo>
                <a:lnTo>
                  <a:pt x="1091883" y="934467"/>
                </a:lnTo>
                <a:lnTo>
                  <a:pt x="1099821" y="943367"/>
                </a:lnTo>
                <a:lnTo>
                  <a:pt x="1107441" y="952904"/>
                </a:lnTo>
                <a:lnTo>
                  <a:pt x="1115061" y="962758"/>
                </a:lnTo>
                <a:lnTo>
                  <a:pt x="1122681" y="973566"/>
                </a:lnTo>
                <a:lnTo>
                  <a:pt x="1129983" y="985010"/>
                </a:lnTo>
                <a:lnTo>
                  <a:pt x="1136968" y="996772"/>
                </a:lnTo>
                <a:lnTo>
                  <a:pt x="1143953" y="1009805"/>
                </a:lnTo>
                <a:lnTo>
                  <a:pt x="1150938" y="1024427"/>
                </a:lnTo>
                <a:lnTo>
                  <a:pt x="1153796" y="1031739"/>
                </a:lnTo>
                <a:lnTo>
                  <a:pt x="1157288" y="1039686"/>
                </a:lnTo>
                <a:lnTo>
                  <a:pt x="1160146" y="1047633"/>
                </a:lnTo>
                <a:lnTo>
                  <a:pt x="1162686" y="1056216"/>
                </a:lnTo>
                <a:lnTo>
                  <a:pt x="1165543" y="1064799"/>
                </a:lnTo>
                <a:lnTo>
                  <a:pt x="1168083" y="1074017"/>
                </a:lnTo>
                <a:lnTo>
                  <a:pt x="1170941" y="1083554"/>
                </a:lnTo>
                <a:lnTo>
                  <a:pt x="1173163" y="1093408"/>
                </a:lnTo>
                <a:lnTo>
                  <a:pt x="1175386" y="1103580"/>
                </a:lnTo>
                <a:lnTo>
                  <a:pt x="1177608" y="1114388"/>
                </a:lnTo>
                <a:lnTo>
                  <a:pt x="1179513" y="1125196"/>
                </a:lnTo>
                <a:lnTo>
                  <a:pt x="1181418" y="1136958"/>
                </a:lnTo>
                <a:lnTo>
                  <a:pt x="1181680" y="1141412"/>
                </a:lnTo>
                <a:lnTo>
                  <a:pt x="1456680" y="1141412"/>
                </a:lnTo>
                <a:lnTo>
                  <a:pt x="1456691" y="1136958"/>
                </a:lnTo>
                <a:lnTo>
                  <a:pt x="1458596" y="1125196"/>
                </a:lnTo>
                <a:lnTo>
                  <a:pt x="1460818" y="1114388"/>
                </a:lnTo>
                <a:lnTo>
                  <a:pt x="1462723" y="1103580"/>
                </a:lnTo>
                <a:lnTo>
                  <a:pt x="1464946" y="1093408"/>
                </a:lnTo>
                <a:lnTo>
                  <a:pt x="1467486" y="1083554"/>
                </a:lnTo>
                <a:lnTo>
                  <a:pt x="1470026" y="1074017"/>
                </a:lnTo>
                <a:lnTo>
                  <a:pt x="1472883" y="1064799"/>
                </a:lnTo>
                <a:lnTo>
                  <a:pt x="1475423" y="1056216"/>
                </a:lnTo>
                <a:lnTo>
                  <a:pt x="1478281" y="1047633"/>
                </a:lnTo>
                <a:lnTo>
                  <a:pt x="1481456" y="1039686"/>
                </a:lnTo>
                <a:lnTo>
                  <a:pt x="1484313" y="1031739"/>
                </a:lnTo>
                <a:lnTo>
                  <a:pt x="1487806" y="1024427"/>
                </a:lnTo>
                <a:lnTo>
                  <a:pt x="1494156" y="1009805"/>
                </a:lnTo>
                <a:lnTo>
                  <a:pt x="1501141" y="996772"/>
                </a:lnTo>
                <a:lnTo>
                  <a:pt x="1508443" y="985010"/>
                </a:lnTo>
                <a:lnTo>
                  <a:pt x="1515746" y="973566"/>
                </a:lnTo>
                <a:lnTo>
                  <a:pt x="1523048" y="962758"/>
                </a:lnTo>
                <a:lnTo>
                  <a:pt x="1530986" y="952904"/>
                </a:lnTo>
                <a:lnTo>
                  <a:pt x="1538606" y="943367"/>
                </a:lnTo>
                <a:lnTo>
                  <a:pt x="1546543" y="934467"/>
                </a:lnTo>
                <a:lnTo>
                  <a:pt x="1561466" y="917301"/>
                </a:lnTo>
                <a:lnTo>
                  <a:pt x="1577341" y="900135"/>
                </a:lnTo>
                <a:lnTo>
                  <a:pt x="1584643" y="891552"/>
                </a:lnTo>
                <a:lnTo>
                  <a:pt x="1591946" y="882652"/>
                </a:lnTo>
                <a:lnTo>
                  <a:pt x="1598613" y="872797"/>
                </a:lnTo>
                <a:lnTo>
                  <a:pt x="1605281" y="862943"/>
                </a:lnTo>
                <a:lnTo>
                  <a:pt x="1611631" y="851817"/>
                </a:lnTo>
                <a:lnTo>
                  <a:pt x="1614806" y="846095"/>
                </a:lnTo>
                <a:lnTo>
                  <a:pt x="1617346" y="840055"/>
                </a:lnTo>
                <a:lnTo>
                  <a:pt x="1620203" y="833698"/>
                </a:lnTo>
                <a:lnTo>
                  <a:pt x="1623061" y="827022"/>
                </a:lnTo>
                <a:lnTo>
                  <a:pt x="1625283" y="820347"/>
                </a:lnTo>
                <a:lnTo>
                  <a:pt x="1628141" y="813035"/>
                </a:lnTo>
                <a:lnTo>
                  <a:pt x="1630046" y="805724"/>
                </a:lnTo>
                <a:lnTo>
                  <a:pt x="1632268" y="797777"/>
                </a:lnTo>
                <a:lnTo>
                  <a:pt x="1634491" y="789194"/>
                </a:lnTo>
                <a:lnTo>
                  <a:pt x="1636396" y="780611"/>
                </a:lnTo>
                <a:lnTo>
                  <a:pt x="1637983" y="771393"/>
                </a:lnTo>
                <a:lnTo>
                  <a:pt x="1639571" y="762174"/>
                </a:lnTo>
                <a:lnTo>
                  <a:pt x="1641158" y="752002"/>
                </a:lnTo>
                <a:lnTo>
                  <a:pt x="1642428" y="741829"/>
                </a:lnTo>
                <a:lnTo>
                  <a:pt x="1643381" y="730704"/>
                </a:lnTo>
                <a:lnTo>
                  <a:pt x="1644333" y="719260"/>
                </a:lnTo>
                <a:lnTo>
                  <a:pt x="1644968" y="707498"/>
                </a:lnTo>
                <a:lnTo>
                  <a:pt x="1645603" y="694783"/>
                </a:lnTo>
                <a:lnTo>
                  <a:pt x="1645921" y="681750"/>
                </a:lnTo>
                <a:lnTo>
                  <a:pt x="1645603" y="668716"/>
                </a:lnTo>
                <a:lnTo>
                  <a:pt x="1644968" y="656319"/>
                </a:lnTo>
                <a:lnTo>
                  <a:pt x="1643698" y="643922"/>
                </a:lnTo>
                <a:lnTo>
                  <a:pt x="1641793" y="632160"/>
                </a:lnTo>
                <a:lnTo>
                  <a:pt x="1639253" y="620398"/>
                </a:lnTo>
                <a:lnTo>
                  <a:pt x="1636396" y="608954"/>
                </a:lnTo>
                <a:lnTo>
                  <a:pt x="1632903" y="598464"/>
                </a:lnTo>
                <a:lnTo>
                  <a:pt x="1629411" y="587656"/>
                </a:lnTo>
                <a:lnTo>
                  <a:pt x="1624648" y="577166"/>
                </a:lnTo>
                <a:lnTo>
                  <a:pt x="1619568" y="567312"/>
                </a:lnTo>
                <a:lnTo>
                  <a:pt x="1614488" y="557775"/>
                </a:lnTo>
                <a:lnTo>
                  <a:pt x="1608456" y="548557"/>
                </a:lnTo>
                <a:lnTo>
                  <a:pt x="1602106" y="539656"/>
                </a:lnTo>
                <a:lnTo>
                  <a:pt x="1595121" y="530755"/>
                </a:lnTo>
                <a:lnTo>
                  <a:pt x="1587183" y="522808"/>
                </a:lnTo>
                <a:lnTo>
                  <a:pt x="1578611" y="514225"/>
                </a:lnTo>
                <a:lnTo>
                  <a:pt x="1569721" y="505960"/>
                </a:lnTo>
                <a:lnTo>
                  <a:pt x="1559878" y="498331"/>
                </a:lnTo>
                <a:lnTo>
                  <a:pt x="1550353" y="491338"/>
                </a:lnTo>
                <a:lnTo>
                  <a:pt x="1540193" y="484980"/>
                </a:lnTo>
                <a:lnTo>
                  <a:pt x="1529716" y="478622"/>
                </a:lnTo>
                <a:lnTo>
                  <a:pt x="1519556" y="473218"/>
                </a:lnTo>
                <a:lnTo>
                  <a:pt x="1508761" y="467814"/>
                </a:lnTo>
                <a:lnTo>
                  <a:pt x="1497966" y="463046"/>
                </a:lnTo>
                <a:lnTo>
                  <a:pt x="1487488" y="458596"/>
                </a:lnTo>
                <a:lnTo>
                  <a:pt x="1476376" y="454463"/>
                </a:lnTo>
                <a:lnTo>
                  <a:pt x="1465581" y="450967"/>
                </a:lnTo>
                <a:lnTo>
                  <a:pt x="1455103" y="447470"/>
                </a:lnTo>
                <a:lnTo>
                  <a:pt x="1444308" y="444609"/>
                </a:lnTo>
                <a:lnTo>
                  <a:pt x="1434148" y="441748"/>
                </a:lnTo>
                <a:lnTo>
                  <a:pt x="1423988" y="439523"/>
                </a:lnTo>
                <a:lnTo>
                  <a:pt x="1413828" y="437615"/>
                </a:lnTo>
                <a:lnTo>
                  <a:pt x="1404303" y="435390"/>
                </a:lnTo>
                <a:lnTo>
                  <a:pt x="1385888" y="432529"/>
                </a:lnTo>
                <a:lnTo>
                  <a:pt x="1369061" y="430304"/>
                </a:lnTo>
                <a:lnTo>
                  <a:pt x="1354456" y="428715"/>
                </a:lnTo>
                <a:lnTo>
                  <a:pt x="1342073" y="427761"/>
                </a:lnTo>
                <a:lnTo>
                  <a:pt x="1332866" y="427443"/>
                </a:lnTo>
                <a:lnTo>
                  <a:pt x="1323023" y="427125"/>
                </a:lnTo>
                <a:lnTo>
                  <a:pt x="1316038" y="427125"/>
                </a:lnTo>
                <a:close/>
                <a:moveTo>
                  <a:pt x="1309371" y="354012"/>
                </a:moveTo>
                <a:lnTo>
                  <a:pt x="1315403" y="354012"/>
                </a:lnTo>
                <a:lnTo>
                  <a:pt x="1322071" y="354012"/>
                </a:lnTo>
                <a:lnTo>
                  <a:pt x="1328103" y="354012"/>
                </a:lnTo>
                <a:lnTo>
                  <a:pt x="1337628" y="354330"/>
                </a:lnTo>
                <a:lnTo>
                  <a:pt x="1350011" y="354966"/>
                </a:lnTo>
                <a:lnTo>
                  <a:pt x="1365568" y="356237"/>
                </a:lnTo>
                <a:lnTo>
                  <a:pt x="1383666" y="358145"/>
                </a:lnTo>
                <a:lnTo>
                  <a:pt x="1403351" y="361006"/>
                </a:lnTo>
                <a:lnTo>
                  <a:pt x="1413828" y="362913"/>
                </a:lnTo>
                <a:lnTo>
                  <a:pt x="1424941" y="364820"/>
                </a:lnTo>
                <a:lnTo>
                  <a:pt x="1436371" y="367363"/>
                </a:lnTo>
                <a:lnTo>
                  <a:pt x="1448118" y="369906"/>
                </a:lnTo>
                <a:lnTo>
                  <a:pt x="1460183" y="373085"/>
                </a:lnTo>
                <a:lnTo>
                  <a:pt x="1471931" y="376264"/>
                </a:lnTo>
                <a:lnTo>
                  <a:pt x="1484313" y="380079"/>
                </a:lnTo>
                <a:lnTo>
                  <a:pt x="1497013" y="383893"/>
                </a:lnTo>
                <a:lnTo>
                  <a:pt x="1509396" y="388661"/>
                </a:lnTo>
                <a:lnTo>
                  <a:pt x="1522096" y="393748"/>
                </a:lnTo>
                <a:lnTo>
                  <a:pt x="1534478" y="399152"/>
                </a:lnTo>
                <a:lnTo>
                  <a:pt x="1547178" y="405191"/>
                </a:lnTo>
                <a:lnTo>
                  <a:pt x="1559561" y="411549"/>
                </a:lnTo>
                <a:lnTo>
                  <a:pt x="1571943" y="418542"/>
                </a:lnTo>
                <a:lnTo>
                  <a:pt x="1584008" y="425854"/>
                </a:lnTo>
                <a:lnTo>
                  <a:pt x="1595756" y="433801"/>
                </a:lnTo>
                <a:lnTo>
                  <a:pt x="1607186" y="442384"/>
                </a:lnTo>
                <a:lnTo>
                  <a:pt x="1618616" y="451602"/>
                </a:lnTo>
                <a:lnTo>
                  <a:pt x="1629728" y="461139"/>
                </a:lnTo>
                <a:lnTo>
                  <a:pt x="1640206" y="471629"/>
                </a:lnTo>
                <a:lnTo>
                  <a:pt x="1650366" y="483073"/>
                </a:lnTo>
                <a:lnTo>
                  <a:pt x="1659891" y="494199"/>
                </a:lnTo>
                <a:lnTo>
                  <a:pt x="1668463" y="506278"/>
                </a:lnTo>
                <a:lnTo>
                  <a:pt x="1672591" y="512318"/>
                </a:lnTo>
                <a:lnTo>
                  <a:pt x="1676401" y="518676"/>
                </a:lnTo>
                <a:lnTo>
                  <a:pt x="1680211" y="525033"/>
                </a:lnTo>
                <a:lnTo>
                  <a:pt x="1683703" y="531391"/>
                </a:lnTo>
                <a:lnTo>
                  <a:pt x="1690371" y="544424"/>
                </a:lnTo>
                <a:lnTo>
                  <a:pt x="1696403" y="558093"/>
                </a:lnTo>
                <a:lnTo>
                  <a:pt x="1701801" y="572398"/>
                </a:lnTo>
                <a:lnTo>
                  <a:pt x="1706563" y="586703"/>
                </a:lnTo>
                <a:lnTo>
                  <a:pt x="1710056" y="601325"/>
                </a:lnTo>
                <a:lnTo>
                  <a:pt x="1713548" y="616266"/>
                </a:lnTo>
                <a:lnTo>
                  <a:pt x="1715771" y="631842"/>
                </a:lnTo>
                <a:lnTo>
                  <a:pt x="1717993" y="647736"/>
                </a:lnTo>
                <a:lnTo>
                  <a:pt x="1718946" y="663948"/>
                </a:lnTo>
                <a:lnTo>
                  <a:pt x="1719263" y="680478"/>
                </a:lnTo>
                <a:lnTo>
                  <a:pt x="1718946" y="697644"/>
                </a:lnTo>
                <a:lnTo>
                  <a:pt x="1718311" y="712584"/>
                </a:lnTo>
                <a:lnTo>
                  <a:pt x="1717041" y="727207"/>
                </a:lnTo>
                <a:lnTo>
                  <a:pt x="1716088" y="740876"/>
                </a:lnTo>
                <a:lnTo>
                  <a:pt x="1714501" y="753909"/>
                </a:lnTo>
                <a:lnTo>
                  <a:pt x="1712913" y="766624"/>
                </a:lnTo>
                <a:lnTo>
                  <a:pt x="1711326" y="778704"/>
                </a:lnTo>
                <a:lnTo>
                  <a:pt x="1709103" y="790148"/>
                </a:lnTo>
                <a:lnTo>
                  <a:pt x="1706881" y="801274"/>
                </a:lnTo>
                <a:lnTo>
                  <a:pt x="1704658" y="812082"/>
                </a:lnTo>
                <a:lnTo>
                  <a:pt x="1701801" y="821936"/>
                </a:lnTo>
                <a:lnTo>
                  <a:pt x="1698943" y="831790"/>
                </a:lnTo>
                <a:lnTo>
                  <a:pt x="1696086" y="841009"/>
                </a:lnTo>
                <a:lnTo>
                  <a:pt x="1692911" y="849910"/>
                </a:lnTo>
                <a:lnTo>
                  <a:pt x="1689736" y="858175"/>
                </a:lnTo>
                <a:lnTo>
                  <a:pt x="1686243" y="866122"/>
                </a:lnTo>
                <a:lnTo>
                  <a:pt x="1682751" y="874069"/>
                </a:lnTo>
                <a:lnTo>
                  <a:pt x="1679258" y="881698"/>
                </a:lnTo>
                <a:lnTo>
                  <a:pt x="1675448" y="888691"/>
                </a:lnTo>
                <a:lnTo>
                  <a:pt x="1671321" y="895367"/>
                </a:lnTo>
                <a:lnTo>
                  <a:pt x="1667828" y="902042"/>
                </a:lnTo>
                <a:lnTo>
                  <a:pt x="1659573" y="914440"/>
                </a:lnTo>
                <a:lnTo>
                  <a:pt x="1651001" y="925884"/>
                </a:lnTo>
                <a:lnTo>
                  <a:pt x="1642428" y="936692"/>
                </a:lnTo>
                <a:lnTo>
                  <a:pt x="1633856" y="947182"/>
                </a:lnTo>
                <a:lnTo>
                  <a:pt x="1624648" y="957036"/>
                </a:lnTo>
                <a:lnTo>
                  <a:pt x="1615758" y="966891"/>
                </a:lnTo>
                <a:lnTo>
                  <a:pt x="1602423" y="981831"/>
                </a:lnTo>
                <a:lnTo>
                  <a:pt x="1595756" y="989460"/>
                </a:lnTo>
                <a:lnTo>
                  <a:pt x="1589406" y="997407"/>
                </a:lnTo>
                <a:lnTo>
                  <a:pt x="1583056" y="1005672"/>
                </a:lnTo>
                <a:lnTo>
                  <a:pt x="1576706" y="1014255"/>
                </a:lnTo>
                <a:lnTo>
                  <a:pt x="1570991" y="1023474"/>
                </a:lnTo>
                <a:lnTo>
                  <a:pt x="1564958" y="1033010"/>
                </a:lnTo>
                <a:lnTo>
                  <a:pt x="1559561" y="1043818"/>
                </a:lnTo>
                <a:lnTo>
                  <a:pt x="1554163" y="1054626"/>
                </a:lnTo>
                <a:lnTo>
                  <a:pt x="1549083" y="1067024"/>
                </a:lnTo>
                <a:lnTo>
                  <a:pt x="1544638" y="1080057"/>
                </a:lnTo>
                <a:lnTo>
                  <a:pt x="1540193" y="1094680"/>
                </a:lnTo>
                <a:lnTo>
                  <a:pt x="1536383" y="1110256"/>
                </a:lnTo>
                <a:lnTo>
                  <a:pt x="1532891" y="1127104"/>
                </a:lnTo>
                <a:lnTo>
                  <a:pt x="1529716" y="1144905"/>
                </a:lnTo>
                <a:lnTo>
                  <a:pt x="1529716" y="1286999"/>
                </a:lnTo>
                <a:lnTo>
                  <a:pt x="1526858" y="1293992"/>
                </a:lnTo>
                <a:lnTo>
                  <a:pt x="1525906" y="1296535"/>
                </a:lnTo>
                <a:lnTo>
                  <a:pt x="1523366" y="1300986"/>
                </a:lnTo>
                <a:lnTo>
                  <a:pt x="1520508" y="1306072"/>
                </a:lnTo>
                <a:lnTo>
                  <a:pt x="1516063" y="1312747"/>
                </a:lnTo>
                <a:lnTo>
                  <a:pt x="1510348" y="1320694"/>
                </a:lnTo>
                <a:lnTo>
                  <a:pt x="1503046" y="1328641"/>
                </a:lnTo>
                <a:lnTo>
                  <a:pt x="1499236" y="1333410"/>
                </a:lnTo>
                <a:lnTo>
                  <a:pt x="1494473" y="1337542"/>
                </a:lnTo>
                <a:lnTo>
                  <a:pt x="1489393" y="1342310"/>
                </a:lnTo>
                <a:lnTo>
                  <a:pt x="1483996" y="1346761"/>
                </a:lnTo>
                <a:lnTo>
                  <a:pt x="1478281" y="1351211"/>
                </a:lnTo>
                <a:lnTo>
                  <a:pt x="1471931" y="1355979"/>
                </a:lnTo>
                <a:lnTo>
                  <a:pt x="1465263" y="1360748"/>
                </a:lnTo>
                <a:lnTo>
                  <a:pt x="1457961" y="1365516"/>
                </a:lnTo>
                <a:lnTo>
                  <a:pt x="1450341" y="1369648"/>
                </a:lnTo>
                <a:lnTo>
                  <a:pt x="1442086" y="1374417"/>
                </a:lnTo>
                <a:lnTo>
                  <a:pt x="1432878" y="1378867"/>
                </a:lnTo>
                <a:lnTo>
                  <a:pt x="1423671" y="1382682"/>
                </a:lnTo>
                <a:lnTo>
                  <a:pt x="1413511" y="1386814"/>
                </a:lnTo>
                <a:lnTo>
                  <a:pt x="1403351" y="1390311"/>
                </a:lnTo>
                <a:lnTo>
                  <a:pt x="1392238" y="1394125"/>
                </a:lnTo>
                <a:lnTo>
                  <a:pt x="1380173" y="1397622"/>
                </a:lnTo>
                <a:lnTo>
                  <a:pt x="1367791" y="1400483"/>
                </a:lnTo>
                <a:lnTo>
                  <a:pt x="1354773" y="1403662"/>
                </a:lnTo>
                <a:lnTo>
                  <a:pt x="1341121" y="1405887"/>
                </a:lnTo>
                <a:lnTo>
                  <a:pt x="1326833" y="1407794"/>
                </a:lnTo>
                <a:lnTo>
                  <a:pt x="1324611" y="1408112"/>
                </a:lnTo>
                <a:lnTo>
                  <a:pt x="1311276" y="1407794"/>
                </a:lnTo>
                <a:lnTo>
                  <a:pt x="1296988" y="1405887"/>
                </a:lnTo>
                <a:lnTo>
                  <a:pt x="1283336" y="1403662"/>
                </a:lnTo>
                <a:lnTo>
                  <a:pt x="1270318" y="1400483"/>
                </a:lnTo>
                <a:lnTo>
                  <a:pt x="1257936" y="1397622"/>
                </a:lnTo>
                <a:lnTo>
                  <a:pt x="1246188" y="1394125"/>
                </a:lnTo>
                <a:lnTo>
                  <a:pt x="1235076" y="1390311"/>
                </a:lnTo>
                <a:lnTo>
                  <a:pt x="1224598" y="1386814"/>
                </a:lnTo>
                <a:lnTo>
                  <a:pt x="1214438" y="1382682"/>
                </a:lnTo>
                <a:lnTo>
                  <a:pt x="1205231" y="1378867"/>
                </a:lnTo>
                <a:lnTo>
                  <a:pt x="1196658" y="1374417"/>
                </a:lnTo>
                <a:lnTo>
                  <a:pt x="1192940" y="1372348"/>
                </a:lnTo>
                <a:lnTo>
                  <a:pt x="1177471" y="1376937"/>
                </a:lnTo>
                <a:lnTo>
                  <a:pt x="1156831" y="1382967"/>
                </a:lnTo>
                <a:lnTo>
                  <a:pt x="1135872" y="1388679"/>
                </a:lnTo>
                <a:lnTo>
                  <a:pt x="1094591" y="1399787"/>
                </a:lnTo>
                <a:lnTo>
                  <a:pt x="1054580" y="1409625"/>
                </a:lnTo>
                <a:lnTo>
                  <a:pt x="1017744" y="1419462"/>
                </a:lnTo>
                <a:lnTo>
                  <a:pt x="985672" y="1428031"/>
                </a:lnTo>
                <a:lnTo>
                  <a:pt x="971700" y="1432157"/>
                </a:lnTo>
                <a:lnTo>
                  <a:pt x="959633" y="1436282"/>
                </a:lnTo>
                <a:lnTo>
                  <a:pt x="949471" y="1439773"/>
                </a:lnTo>
                <a:lnTo>
                  <a:pt x="941215" y="1443581"/>
                </a:lnTo>
                <a:lnTo>
                  <a:pt x="938357" y="1445168"/>
                </a:lnTo>
                <a:lnTo>
                  <a:pt x="935499" y="1446755"/>
                </a:lnTo>
                <a:lnTo>
                  <a:pt x="933594" y="1448024"/>
                </a:lnTo>
                <a:lnTo>
                  <a:pt x="932324" y="1449928"/>
                </a:lnTo>
                <a:lnTo>
                  <a:pt x="932006" y="1451198"/>
                </a:lnTo>
                <a:lnTo>
                  <a:pt x="932006" y="1452784"/>
                </a:lnTo>
                <a:lnTo>
                  <a:pt x="932641" y="1454054"/>
                </a:lnTo>
                <a:lnTo>
                  <a:pt x="934229" y="1455641"/>
                </a:lnTo>
                <a:lnTo>
                  <a:pt x="938675" y="1457862"/>
                </a:lnTo>
                <a:lnTo>
                  <a:pt x="944390" y="1460401"/>
                </a:lnTo>
                <a:lnTo>
                  <a:pt x="950741" y="1462940"/>
                </a:lnTo>
                <a:lnTo>
                  <a:pt x="958363" y="1465161"/>
                </a:lnTo>
                <a:lnTo>
                  <a:pt x="966619" y="1467065"/>
                </a:lnTo>
                <a:lnTo>
                  <a:pt x="976145" y="1469604"/>
                </a:lnTo>
                <a:lnTo>
                  <a:pt x="985672" y="1471508"/>
                </a:lnTo>
                <a:lnTo>
                  <a:pt x="996468" y="1473412"/>
                </a:lnTo>
                <a:lnTo>
                  <a:pt x="1019014" y="1477538"/>
                </a:lnTo>
                <a:lnTo>
                  <a:pt x="1043783" y="1481029"/>
                </a:lnTo>
                <a:lnTo>
                  <a:pt x="1069505" y="1484202"/>
                </a:lnTo>
                <a:lnTo>
                  <a:pt x="1095861" y="1486741"/>
                </a:lnTo>
                <a:lnTo>
                  <a:pt x="1122218" y="1489597"/>
                </a:lnTo>
                <a:lnTo>
                  <a:pt x="1147939" y="1491819"/>
                </a:lnTo>
                <a:lnTo>
                  <a:pt x="1172708" y="1493723"/>
                </a:lnTo>
                <a:lnTo>
                  <a:pt x="1195889" y="1495309"/>
                </a:lnTo>
                <a:lnTo>
                  <a:pt x="1233995" y="1497214"/>
                </a:lnTo>
                <a:lnTo>
                  <a:pt x="1247967" y="1497848"/>
                </a:lnTo>
                <a:lnTo>
                  <a:pt x="1257811" y="1497848"/>
                </a:lnTo>
                <a:lnTo>
                  <a:pt x="1260034" y="1497848"/>
                </a:lnTo>
                <a:lnTo>
                  <a:pt x="1262574" y="1497531"/>
                </a:lnTo>
                <a:lnTo>
                  <a:pt x="1268925" y="1495944"/>
                </a:lnTo>
                <a:lnTo>
                  <a:pt x="1276864" y="1493723"/>
                </a:lnTo>
                <a:lnTo>
                  <a:pt x="1286391" y="1490549"/>
                </a:lnTo>
                <a:lnTo>
                  <a:pt x="1297187" y="1486106"/>
                </a:lnTo>
                <a:lnTo>
                  <a:pt x="1309254" y="1481663"/>
                </a:lnTo>
                <a:lnTo>
                  <a:pt x="1337516" y="1470239"/>
                </a:lnTo>
                <a:lnTo>
                  <a:pt x="1369588" y="1456593"/>
                </a:lnTo>
                <a:lnTo>
                  <a:pt x="1404836" y="1440725"/>
                </a:lnTo>
                <a:lnTo>
                  <a:pt x="1483271" y="1406768"/>
                </a:lnTo>
                <a:lnTo>
                  <a:pt x="1524870" y="1388679"/>
                </a:lnTo>
                <a:lnTo>
                  <a:pt x="1566786" y="1370908"/>
                </a:lnTo>
                <a:lnTo>
                  <a:pt x="1608703" y="1354088"/>
                </a:lnTo>
                <a:lnTo>
                  <a:pt x="1629343" y="1346154"/>
                </a:lnTo>
                <a:lnTo>
                  <a:pt x="1649666" y="1337903"/>
                </a:lnTo>
                <a:lnTo>
                  <a:pt x="1669672" y="1330604"/>
                </a:lnTo>
                <a:lnTo>
                  <a:pt x="1689043" y="1323622"/>
                </a:lnTo>
                <a:lnTo>
                  <a:pt x="1708095" y="1317275"/>
                </a:lnTo>
                <a:lnTo>
                  <a:pt x="1726513" y="1311246"/>
                </a:lnTo>
                <a:lnTo>
                  <a:pt x="1743978" y="1305851"/>
                </a:lnTo>
                <a:lnTo>
                  <a:pt x="1760491" y="1301725"/>
                </a:lnTo>
                <a:lnTo>
                  <a:pt x="1776368" y="1297599"/>
                </a:lnTo>
                <a:lnTo>
                  <a:pt x="1790976" y="1294743"/>
                </a:lnTo>
                <a:lnTo>
                  <a:pt x="1804630" y="1292204"/>
                </a:lnTo>
                <a:lnTo>
                  <a:pt x="1817650" y="1290618"/>
                </a:lnTo>
                <a:lnTo>
                  <a:pt x="1829717" y="1289031"/>
                </a:lnTo>
                <a:lnTo>
                  <a:pt x="1840831" y="1288396"/>
                </a:lnTo>
                <a:lnTo>
                  <a:pt x="1851310" y="1287762"/>
                </a:lnTo>
                <a:lnTo>
                  <a:pt x="1860836" y="1287127"/>
                </a:lnTo>
                <a:lnTo>
                  <a:pt x="1869728" y="1287762"/>
                </a:lnTo>
                <a:lnTo>
                  <a:pt x="1877984" y="1288396"/>
                </a:lnTo>
                <a:lnTo>
                  <a:pt x="1885605" y="1289348"/>
                </a:lnTo>
                <a:lnTo>
                  <a:pt x="1892274" y="1290618"/>
                </a:lnTo>
                <a:lnTo>
                  <a:pt x="1898307" y="1292204"/>
                </a:lnTo>
                <a:lnTo>
                  <a:pt x="1904023" y="1294426"/>
                </a:lnTo>
                <a:lnTo>
                  <a:pt x="1908469" y="1296647"/>
                </a:lnTo>
                <a:lnTo>
                  <a:pt x="1912914" y="1298869"/>
                </a:lnTo>
                <a:lnTo>
                  <a:pt x="1916725" y="1302042"/>
                </a:lnTo>
                <a:lnTo>
                  <a:pt x="1919901" y="1304899"/>
                </a:lnTo>
                <a:lnTo>
                  <a:pt x="1922441" y="1308389"/>
                </a:lnTo>
                <a:lnTo>
                  <a:pt x="1924664" y="1311880"/>
                </a:lnTo>
                <a:lnTo>
                  <a:pt x="1926252" y="1315688"/>
                </a:lnTo>
                <a:lnTo>
                  <a:pt x="1927522" y="1319497"/>
                </a:lnTo>
                <a:lnTo>
                  <a:pt x="1928157" y="1323622"/>
                </a:lnTo>
                <a:lnTo>
                  <a:pt x="1928474" y="1328065"/>
                </a:lnTo>
                <a:lnTo>
                  <a:pt x="1928474" y="1332825"/>
                </a:lnTo>
                <a:lnTo>
                  <a:pt x="1928157" y="1336951"/>
                </a:lnTo>
                <a:lnTo>
                  <a:pt x="1927522" y="1342029"/>
                </a:lnTo>
                <a:lnTo>
                  <a:pt x="1926252" y="1346789"/>
                </a:lnTo>
                <a:lnTo>
                  <a:pt x="1924981" y="1351549"/>
                </a:lnTo>
                <a:lnTo>
                  <a:pt x="1923711" y="1356627"/>
                </a:lnTo>
                <a:lnTo>
                  <a:pt x="1921488" y="1361704"/>
                </a:lnTo>
                <a:lnTo>
                  <a:pt x="1919583" y="1366782"/>
                </a:lnTo>
                <a:lnTo>
                  <a:pt x="1917728" y="1370490"/>
                </a:lnTo>
                <a:lnTo>
                  <a:pt x="1673225" y="1539875"/>
                </a:lnTo>
                <a:lnTo>
                  <a:pt x="1839536" y="1455101"/>
                </a:lnTo>
                <a:lnTo>
                  <a:pt x="1835829" y="1457509"/>
                </a:lnTo>
                <a:lnTo>
                  <a:pt x="1835750" y="1457545"/>
                </a:lnTo>
                <a:lnTo>
                  <a:pt x="1831940" y="1459449"/>
                </a:lnTo>
                <a:lnTo>
                  <a:pt x="1834797" y="1458179"/>
                </a:lnTo>
                <a:lnTo>
                  <a:pt x="1835829" y="1457509"/>
                </a:lnTo>
                <a:lnTo>
                  <a:pt x="1846229" y="1452784"/>
                </a:lnTo>
                <a:lnTo>
                  <a:pt x="1861789" y="1446437"/>
                </a:lnTo>
                <a:lnTo>
                  <a:pt x="1871633" y="1442629"/>
                </a:lnTo>
                <a:lnTo>
                  <a:pt x="1882112" y="1438821"/>
                </a:lnTo>
                <a:lnTo>
                  <a:pt x="1893226" y="1435013"/>
                </a:lnTo>
                <a:lnTo>
                  <a:pt x="1905293" y="1431204"/>
                </a:lnTo>
                <a:lnTo>
                  <a:pt x="1917995" y="1427714"/>
                </a:lnTo>
                <a:lnTo>
                  <a:pt x="1930697" y="1424857"/>
                </a:lnTo>
                <a:lnTo>
                  <a:pt x="1944034" y="1422001"/>
                </a:lnTo>
                <a:lnTo>
                  <a:pt x="1957054" y="1420097"/>
                </a:lnTo>
                <a:lnTo>
                  <a:pt x="1970391" y="1418828"/>
                </a:lnTo>
                <a:lnTo>
                  <a:pt x="1977059" y="1418510"/>
                </a:lnTo>
                <a:lnTo>
                  <a:pt x="1983410" y="1418193"/>
                </a:lnTo>
                <a:lnTo>
                  <a:pt x="1989761" y="1418510"/>
                </a:lnTo>
                <a:lnTo>
                  <a:pt x="1995795" y="1418828"/>
                </a:lnTo>
                <a:lnTo>
                  <a:pt x="2001828" y="1419780"/>
                </a:lnTo>
                <a:lnTo>
                  <a:pt x="2007862" y="1420732"/>
                </a:lnTo>
                <a:lnTo>
                  <a:pt x="2013577" y="1421684"/>
                </a:lnTo>
                <a:lnTo>
                  <a:pt x="2018658" y="1423588"/>
                </a:lnTo>
                <a:lnTo>
                  <a:pt x="2023739" y="1425175"/>
                </a:lnTo>
                <a:lnTo>
                  <a:pt x="2028820" y="1427079"/>
                </a:lnTo>
                <a:lnTo>
                  <a:pt x="2033265" y="1429618"/>
                </a:lnTo>
                <a:lnTo>
                  <a:pt x="2037394" y="1431839"/>
                </a:lnTo>
                <a:lnTo>
                  <a:pt x="2041839" y="1434378"/>
                </a:lnTo>
                <a:lnTo>
                  <a:pt x="2045650" y="1437234"/>
                </a:lnTo>
                <a:lnTo>
                  <a:pt x="2048825" y="1439773"/>
                </a:lnTo>
                <a:lnTo>
                  <a:pt x="2052001" y="1442946"/>
                </a:lnTo>
                <a:lnTo>
                  <a:pt x="2054859" y="1445803"/>
                </a:lnTo>
                <a:lnTo>
                  <a:pt x="2057082" y="1449294"/>
                </a:lnTo>
                <a:lnTo>
                  <a:pt x="2059305" y="1452467"/>
                </a:lnTo>
                <a:lnTo>
                  <a:pt x="2060892" y="1455958"/>
                </a:lnTo>
                <a:lnTo>
                  <a:pt x="2062162" y="1459131"/>
                </a:lnTo>
                <a:lnTo>
                  <a:pt x="2063115" y="1462622"/>
                </a:lnTo>
                <a:lnTo>
                  <a:pt x="2063433" y="1465796"/>
                </a:lnTo>
                <a:lnTo>
                  <a:pt x="2063750" y="1469287"/>
                </a:lnTo>
                <a:lnTo>
                  <a:pt x="2063433" y="1472778"/>
                </a:lnTo>
                <a:lnTo>
                  <a:pt x="2062480" y="1476268"/>
                </a:lnTo>
                <a:lnTo>
                  <a:pt x="2061210" y="1479442"/>
                </a:lnTo>
                <a:lnTo>
                  <a:pt x="2059622" y="1482933"/>
                </a:lnTo>
                <a:lnTo>
                  <a:pt x="2057082" y="1485789"/>
                </a:lnTo>
                <a:lnTo>
                  <a:pt x="2054541" y="1489280"/>
                </a:lnTo>
                <a:lnTo>
                  <a:pt x="2051048" y="1492136"/>
                </a:lnTo>
                <a:lnTo>
                  <a:pt x="2047555" y="1495309"/>
                </a:lnTo>
                <a:lnTo>
                  <a:pt x="2043110" y="1497848"/>
                </a:lnTo>
                <a:lnTo>
                  <a:pt x="2038029" y="1500704"/>
                </a:lnTo>
                <a:lnTo>
                  <a:pt x="2017071" y="1511494"/>
                </a:lnTo>
                <a:lnTo>
                  <a:pt x="1995795" y="1522919"/>
                </a:lnTo>
                <a:lnTo>
                  <a:pt x="1975154" y="1534344"/>
                </a:lnTo>
                <a:lnTo>
                  <a:pt x="1956101" y="1545451"/>
                </a:lnTo>
                <a:lnTo>
                  <a:pt x="1926252" y="1562271"/>
                </a:lnTo>
                <a:lnTo>
                  <a:pt x="1914502" y="1569252"/>
                </a:lnTo>
                <a:lnTo>
                  <a:pt x="1983410" y="1527997"/>
                </a:lnTo>
                <a:lnTo>
                  <a:pt x="1511215" y="1778704"/>
                </a:lnTo>
                <a:lnTo>
                  <a:pt x="1498196" y="1785369"/>
                </a:lnTo>
                <a:lnTo>
                  <a:pt x="1482953" y="1792985"/>
                </a:lnTo>
                <a:lnTo>
                  <a:pt x="1462948" y="1802823"/>
                </a:lnTo>
                <a:lnTo>
                  <a:pt x="1438814" y="1814248"/>
                </a:lnTo>
                <a:lnTo>
                  <a:pt x="1410870" y="1827259"/>
                </a:lnTo>
                <a:lnTo>
                  <a:pt x="1380385" y="1841223"/>
                </a:lnTo>
                <a:lnTo>
                  <a:pt x="1347678" y="1855186"/>
                </a:lnTo>
                <a:lnTo>
                  <a:pt x="1313382" y="1869150"/>
                </a:lnTo>
                <a:lnTo>
                  <a:pt x="1295917" y="1876131"/>
                </a:lnTo>
                <a:lnTo>
                  <a:pt x="1278769" y="1882796"/>
                </a:lnTo>
                <a:lnTo>
                  <a:pt x="1260987" y="1889143"/>
                </a:lnTo>
                <a:lnTo>
                  <a:pt x="1243204" y="1895172"/>
                </a:lnTo>
                <a:lnTo>
                  <a:pt x="1225739" y="1900885"/>
                </a:lnTo>
                <a:lnTo>
                  <a:pt x="1208909" y="1905962"/>
                </a:lnTo>
                <a:lnTo>
                  <a:pt x="1191761" y="1910723"/>
                </a:lnTo>
                <a:lnTo>
                  <a:pt x="1175248" y="1914848"/>
                </a:lnTo>
                <a:lnTo>
                  <a:pt x="1159371" y="1918656"/>
                </a:lnTo>
                <a:lnTo>
                  <a:pt x="1144129" y="1921513"/>
                </a:lnTo>
                <a:lnTo>
                  <a:pt x="1129204" y="1923417"/>
                </a:lnTo>
                <a:lnTo>
                  <a:pt x="1115232" y="1925004"/>
                </a:lnTo>
                <a:lnTo>
                  <a:pt x="1108563" y="1925321"/>
                </a:lnTo>
                <a:lnTo>
                  <a:pt x="1102212" y="1925638"/>
                </a:lnTo>
                <a:lnTo>
                  <a:pt x="1095861" y="1925638"/>
                </a:lnTo>
                <a:lnTo>
                  <a:pt x="1089828" y="1925321"/>
                </a:lnTo>
                <a:lnTo>
                  <a:pt x="1076808" y="1924051"/>
                </a:lnTo>
                <a:lnTo>
                  <a:pt x="1061884" y="1922465"/>
                </a:lnTo>
                <a:lnTo>
                  <a:pt x="1025683" y="1918656"/>
                </a:lnTo>
                <a:lnTo>
                  <a:pt x="983131" y="1912944"/>
                </a:lnTo>
                <a:lnTo>
                  <a:pt x="934546" y="1906280"/>
                </a:lnTo>
                <a:lnTo>
                  <a:pt x="824992" y="1890412"/>
                </a:lnTo>
                <a:lnTo>
                  <a:pt x="707181" y="1872958"/>
                </a:lnTo>
                <a:lnTo>
                  <a:pt x="589688" y="1856138"/>
                </a:lnTo>
                <a:lnTo>
                  <a:pt x="534117" y="1848522"/>
                </a:lnTo>
                <a:lnTo>
                  <a:pt x="482357" y="1841540"/>
                </a:lnTo>
                <a:lnTo>
                  <a:pt x="435677" y="1835828"/>
                </a:lnTo>
                <a:lnTo>
                  <a:pt x="394713" y="1831385"/>
                </a:lnTo>
                <a:lnTo>
                  <a:pt x="376613" y="1829798"/>
                </a:lnTo>
                <a:lnTo>
                  <a:pt x="361053" y="1828529"/>
                </a:lnTo>
                <a:lnTo>
                  <a:pt x="347399" y="1827577"/>
                </a:lnTo>
                <a:lnTo>
                  <a:pt x="335967" y="1827259"/>
                </a:lnTo>
                <a:lnTo>
                  <a:pt x="314056" y="1827577"/>
                </a:lnTo>
                <a:lnTo>
                  <a:pt x="289922" y="1827894"/>
                </a:lnTo>
                <a:lnTo>
                  <a:pt x="237209" y="1829481"/>
                </a:lnTo>
                <a:lnTo>
                  <a:pt x="181321" y="1831385"/>
                </a:lnTo>
                <a:lnTo>
                  <a:pt x="126702" y="1833606"/>
                </a:lnTo>
                <a:lnTo>
                  <a:pt x="37153" y="1837732"/>
                </a:lnTo>
                <a:lnTo>
                  <a:pt x="0" y="1839636"/>
                </a:lnTo>
                <a:lnTo>
                  <a:pt x="19053" y="1500704"/>
                </a:lnTo>
                <a:lnTo>
                  <a:pt x="28580" y="1501657"/>
                </a:lnTo>
                <a:lnTo>
                  <a:pt x="54301" y="1503878"/>
                </a:lnTo>
                <a:lnTo>
                  <a:pt x="72084" y="1505147"/>
                </a:lnTo>
                <a:lnTo>
                  <a:pt x="92089" y="1506099"/>
                </a:lnTo>
                <a:lnTo>
                  <a:pt x="114318" y="1507369"/>
                </a:lnTo>
                <a:lnTo>
                  <a:pt x="137499" y="1507686"/>
                </a:lnTo>
                <a:lnTo>
                  <a:pt x="161632" y="1507369"/>
                </a:lnTo>
                <a:lnTo>
                  <a:pt x="173699" y="1506734"/>
                </a:lnTo>
                <a:lnTo>
                  <a:pt x="186084" y="1505782"/>
                </a:lnTo>
                <a:lnTo>
                  <a:pt x="198151" y="1504830"/>
                </a:lnTo>
                <a:lnTo>
                  <a:pt x="210217" y="1503878"/>
                </a:lnTo>
                <a:lnTo>
                  <a:pt x="221649" y="1502291"/>
                </a:lnTo>
                <a:lnTo>
                  <a:pt x="233399" y="1500704"/>
                </a:lnTo>
                <a:lnTo>
                  <a:pt x="244513" y="1498483"/>
                </a:lnTo>
                <a:lnTo>
                  <a:pt x="255627" y="1496262"/>
                </a:lnTo>
                <a:lnTo>
                  <a:pt x="265471" y="1493088"/>
                </a:lnTo>
                <a:lnTo>
                  <a:pt x="275315" y="1490232"/>
                </a:lnTo>
                <a:lnTo>
                  <a:pt x="284524" y="1486424"/>
                </a:lnTo>
                <a:lnTo>
                  <a:pt x="292780" y="1482615"/>
                </a:lnTo>
                <a:lnTo>
                  <a:pt x="300719" y="1478172"/>
                </a:lnTo>
                <a:lnTo>
                  <a:pt x="304212" y="1475634"/>
                </a:lnTo>
                <a:lnTo>
                  <a:pt x="307705" y="1473095"/>
                </a:lnTo>
                <a:lnTo>
                  <a:pt x="321677" y="1462622"/>
                </a:lnTo>
                <a:lnTo>
                  <a:pt x="337872" y="1450880"/>
                </a:lnTo>
                <a:lnTo>
                  <a:pt x="355972" y="1438821"/>
                </a:lnTo>
                <a:lnTo>
                  <a:pt x="375978" y="1426127"/>
                </a:lnTo>
                <a:lnTo>
                  <a:pt x="396936" y="1413433"/>
                </a:lnTo>
                <a:lnTo>
                  <a:pt x="418847" y="1400421"/>
                </a:lnTo>
                <a:lnTo>
                  <a:pt x="441075" y="1387727"/>
                </a:lnTo>
                <a:lnTo>
                  <a:pt x="463621" y="1375351"/>
                </a:lnTo>
                <a:lnTo>
                  <a:pt x="485850" y="1363291"/>
                </a:lnTo>
                <a:lnTo>
                  <a:pt x="508078" y="1352184"/>
                </a:lnTo>
                <a:lnTo>
                  <a:pt x="529037" y="1341711"/>
                </a:lnTo>
                <a:lnTo>
                  <a:pt x="549042" y="1332191"/>
                </a:lnTo>
                <a:lnTo>
                  <a:pt x="567142" y="1323940"/>
                </a:lnTo>
                <a:lnTo>
                  <a:pt x="583972" y="1317275"/>
                </a:lnTo>
                <a:lnTo>
                  <a:pt x="597945" y="1311880"/>
                </a:lnTo>
                <a:lnTo>
                  <a:pt x="604296" y="1309976"/>
                </a:lnTo>
                <a:lnTo>
                  <a:pt x="609694" y="1308389"/>
                </a:lnTo>
                <a:lnTo>
                  <a:pt x="616680" y="1307120"/>
                </a:lnTo>
                <a:lnTo>
                  <a:pt x="626524" y="1304899"/>
                </a:lnTo>
                <a:lnTo>
                  <a:pt x="655103" y="1299821"/>
                </a:lnTo>
                <a:lnTo>
                  <a:pt x="693844" y="1293474"/>
                </a:lnTo>
                <a:lnTo>
                  <a:pt x="740842" y="1286492"/>
                </a:lnTo>
                <a:lnTo>
                  <a:pt x="794507" y="1279193"/>
                </a:lnTo>
                <a:lnTo>
                  <a:pt x="853254" y="1271894"/>
                </a:lnTo>
                <a:lnTo>
                  <a:pt x="884056" y="1268403"/>
                </a:lnTo>
                <a:lnTo>
                  <a:pt x="915176" y="1264912"/>
                </a:lnTo>
                <a:lnTo>
                  <a:pt x="946931" y="1261421"/>
                </a:lnTo>
                <a:lnTo>
                  <a:pt x="979003" y="1258565"/>
                </a:lnTo>
                <a:lnTo>
                  <a:pt x="1010758" y="1256026"/>
                </a:lnTo>
                <a:lnTo>
                  <a:pt x="1042195" y="1253488"/>
                </a:lnTo>
                <a:lnTo>
                  <a:pt x="1073633" y="1251583"/>
                </a:lnTo>
                <a:lnTo>
                  <a:pt x="1103800" y="1249997"/>
                </a:lnTo>
                <a:lnTo>
                  <a:pt x="1108711" y="1249733"/>
                </a:lnTo>
                <a:lnTo>
                  <a:pt x="1108711" y="1144905"/>
                </a:lnTo>
                <a:lnTo>
                  <a:pt x="1105218" y="1127104"/>
                </a:lnTo>
                <a:lnTo>
                  <a:pt x="1102043" y="1110256"/>
                </a:lnTo>
                <a:lnTo>
                  <a:pt x="1097916" y="1094680"/>
                </a:lnTo>
                <a:lnTo>
                  <a:pt x="1093788" y="1080057"/>
                </a:lnTo>
                <a:lnTo>
                  <a:pt x="1089026" y="1067024"/>
                </a:lnTo>
                <a:lnTo>
                  <a:pt x="1083946" y="1054626"/>
                </a:lnTo>
                <a:lnTo>
                  <a:pt x="1078866" y="1043818"/>
                </a:lnTo>
                <a:lnTo>
                  <a:pt x="1073468" y="1033010"/>
                </a:lnTo>
                <a:lnTo>
                  <a:pt x="1067753" y="1023474"/>
                </a:lnTo>
                <a:lnTo>
                  <a:pt x="1061721" y="1014255"/>
                </a:lnTo>
                <a:lnTo>
                  <a:pt x="1055371" y="1005672"/>
                </a:lnTo>
                <a:lnTo>
                  <a:pt x="1049021" y="997407"/>
                </a:lnTo>
                <a:lnTo>
                  <a:pt x="1042671" y="989460"/>
                </a:lnTo>
                <a:lnTo>
                  <a:pt x="1036003" y="981831"/>
                </a:lnTo>
                <a:lnTo>
                  <a:pt x="1022668" y="966891"/>
                </a:lnTo>
                <a:lnTo>
                  <a:pt x="1013461" y="957036"/>
                </a:lnTo>
                <a:lnTo>
                  <a:pt x="1004888" y="947182"/>
                </a:lnTo>
                <a:lnTo>
                  <a:pt x="995681" y="936692"/>
                </a:lnTo>
                <a:lnTo>
                  <a:pt x="987108" y="925884"/>
                </a:lnTo>
                <a:lnTo>
                  <a:pt x="978853" y="914440"/>
                </a:lnTo>
                <a:lnTo>
                  <a:pt x="970916" y="902042"/>
                </a:lnTo>
                <a:lnTo>
                  <a:pt x="966788" y="895367"/>
                </a:lnTo>
                <a:lnTo>
                  <a:pt x="962978" y="888691"/>
                </a:lnTo>
                <a:lnTo>
                  <a:pt x="959168" y="881698"/>
                </a:lnTo>
                <a:lnTo>
                  <a:pt x="955676" y="874069"/>
                </a:lnTo>
                <a:lnTo>
                  <a:pt x="952183" y="866122"/>
                </a:lnTo>
                <a:lnTo>
                  <a:pt x="948691" y="858175"/>
                </a:lnTo>
                <a:lnTo>
                  <a:pt x="945516" y="849910"/>
                </a:lnTo>
                <a:lnTo>
                  <a:pt x="942341" y="841009"/>
                </a:lnTo>
                <a:lnTo>
                  <a:pt x="939483" y="831790"/>
                </a:lnTo>
                <a:lnTo>
                  <a:pt x="936626" y="821936"/>
                </a:lnTo>
                <a:lnTo>
                  <a:pt x="934086" y="812082"/>
                </a:lnTo>
                <a:lnTo>
                  <a:pt x="931863" y="801274"/>
                </a:lnTo>
                <a:lnTo>
                  <a:pt x="929323" y="790148"/>
                </a:lnTo>
                <a:lnTo>
                  <a:pt x="927418" y="778704"/>
                </a:lnTo>
                <a:lnTo>
                  <a:pt x="925513" y="766624"/>
                </a:lnTo>
                <a:lnTo>
                  <a:pt x="923608" y="753909"/>
                </a:lnTo>
                <a:lnTo>
                  <a:pt x="922338" y="740876"/>
                </a:lnTo>
                <a:lnTo>
                  <a:pt x="921068" y="727207"/>
                </a:lnTo>
                <a:lnTo>
                  <a:pt x="920433" y="712584"/>
                </a:lnTo>
                <a:lnTo>
                  <a:pt x="919481" y="697644"/>
                </a:lnTo>
                <a:lnTo>
                  <a:pt x="919163" y="680478"/>
                </a:lnTo>
                <a:lnTo>
                  <a:pt x="919481" y="663948"/>
                </a:lnTo>
                <a:lnTo>
                  <a:pt x="920751" y="647736"/>
                </a:lnTo>
                <a:lnTo>
                  <a:pt x="922338" y="631842"/>
                </a:lnTo>
                <a:lnTo>
                  <a:pt x="924561" y="616266"/>
                </a:lnTo>
                <a:lnTo>
                  <a:pt x="928053" y="601325"/>
                </a:lnTo>
                <a:lnTo>
                  <a:pt x="932181" y="586703"/>
                </a:lnTo>
                <a:lnTo>
                  <a:pt x="936308" y="572398"/>
                </a:lnTo>
                <a:lnTo>
                  <a:pt x="941706" y="558093"/>
                </a:lnTo>
                <a:lnTo>
                  <a:pt x="947738" y="544424"/>
                </a:lnTo>
                <a:lnTo>
                  <a:pt x="954406" y="531391"/>
                </a:lnTo>
                <a:lnTo>
                  <a:pt x="958216" y="525033"/>
                </a:lnTo>
                <a:lnTo>
                  <a:pt x="961708" y="518676"/>
                </a:lnTo>
                <a:lnTo>
                  <a:pt x="965836" y="512318"/>
                </a:lnTo>
                <a:lnTo>
                  <a:pt x="969646" y="506278"/>
                </a:lnTo>
                <a:lnTo>
                  <a:pt x="978853" y="494199"/>
                </a:lnTo>
                <a:lnTo>
                  <a:pt x="988061" y="483073"/>
                </a:lnTo>
                <a:lnTo>
                  <a:pt x="998221" y="471629"/>
                </a:lnTo>
                <a:lnTo>
                  <a:pt x="1008698" y="461139"/>
                </a:lnTo>
                <a:lnTo>
                  <a:pt x="1019811" y="451602"/>
                </a:lnTo>
                <a:lnTo>
                  <a:pt x="1030923" y="442384"/>
                </a:lnTo>
                <a:lnTo>
                  <a:pt x="1042671" y="433801"/>
                </a:lnTo>
                <a:lnTo>
                  <a:pt x="1054736" y="425854"/>
                </a:lnTo>
                <a:lnTo>
                  <a:pt x="1066483" y="418542"/>
                </a:lnTo>
                <a:lnTo>
                  <a:pt x="1078866" y="411549"/>
                </a:lnTo>
                <a:lnTo>
                  <a:pt x="1091248" y="405191"/>
                </a:lnTo>
                <a:lnTo>
                  <a:pt x="1103631" y="399152"/>
                </a:lnTo>
                <a:lnTo>
                  <a:pt x="1116331" y="393748"/>
                </a:lnTo>
                <a:lnTo>
                  <a:pt x="1128713" y="388661"/>
                </a:lnTo>
                <a:lnTo>
                  <a:pt x="1141413" y="383893"/>
                </a:lnTo>
                <a:lnTo>
                  <a:pt x="1153796" y="380079"/>
                </a:lnTo>
                <a:lnTo>
                  <a:pt x="1166178" y="376264"/>
                </a:lnTo>
                <a:lnTo>
                  <a:pt x="1178243" y="373085"/>
                </a:lnTo>
                <a:lnTo>
                  <a:pt x="1190308" y="369906"/>
                </a:lnTo>
                <a:lnTo>
                  <a:pt x="1201738" y="367363"/>
                </a:lnTo>
                <a:lnTo>
                  <a:pt x="1213168" y="364820"/>
                </a:lnTo>
                <a:lnTo>
                  <a:pt x="1224281" y="362595"/>
                </a:lnTo>
                <a:lnTo>
                  <a:pt x="1235076" y="361006"/>
                </a:lnTo>
                <a:lnTo>
                  <a:pt x="1254761" y="358145"/>
                </a:lnTo>
                <a:lnTo>
                  <a:pt x="1272223" y="356237"/>
                </a:lnTo>
                <a:lnTo>
                  <a:pt x="1287781" y="354966"/>
                </a:lnTo>
                <a:lnTo>
                  <a:pt x="1300163" y="354330"/>
                </a:lnTo>
                <a:lnTo>
                  <a:pt x="1309371" y="354012"/>
                </a:lnTo>
                <a:close/>
                <a:moveTo>
                  <a:pt x="1815403" y="215900"/>
                </a:moveTo>
                <a:lnTo>
                  <a:pt x="1818266" y="216218"/>
                </a:lnTo>
                <a:lnTo>
                  <a:pt x="1821764" y="216535"/>
                </a:lnTo>
                <a:lnTo>
                  <a:pt x="1824945" y="217170"/>
                </a:lnTo>
                <a:lnTo>
                  <a:pt x="1828126" y="218758"/>
                </a:lnTo>
                <a:lnTo>
                  <a:pt x="1830989" y="220028"/>
                </a:lnTo>
                <a:lnTo>
                  <a:pt x="1834170" y="221615"/>
                </a:lnTo>
                <a:lnTo>
                  <a:pt x="1836715" y="223520"/>
                </a:lnTo>
                <a:lnTo>
                  <a:pt x="1839577" y="226060"/>
                </a:lnTo>
                <a:lnTo>
                  <a:pt x="1841804" y="228600"/>
                </a:lnTo>
                <a:lnTo>
                  <a:pt x="1843713" y="231458"/>
                </a:lnTo>
                <a:lnTo>
                  <a:pt x="1845621" y="234315"/>
                </a:lnTo>
                <a:lnTo>
                  <a:pt x="1847212" y="237490"/>
                </a:lnTo>
                <a:lnTo>
                  <a:pt x="1848166" y="240348"/>
                </a:lnTo>
                <a:lnTo>
                  <a:pt x="1848802" y="243523"/>
                </a:lnTo>
                <a:lnTo>
                  <a:pt x="1849438" y="247015"/>
                </a:lnTo>
                <a:lnTo>
                  <a:pt x="1849438" y="250508"/>
                </a:lnTo>
                <a:lnTo>
                  <a:pt x="1849438" y="253365"/>
                </a:lnTo>
                <a:lnTo>
                  <a:pt x="1848802" y="256858"/>
                </a:lnTo>
                <a:lnTo>
                  <a:pt x="1848166" y="260033"/>
                </a:lnTo>
                <a:lnTo>
                  <a:pt x="1847212" y="263208"/>
                </a:lnTo>
                <a:lnTo>
                  <a:pt x="1845621" y="266065"/>
                </a:lnTo>
                <a:lnTo>
                  <a:pt x="1843713" y="268923"/>
                </a:lnTo>
                <a:lnTo>
                  <a:pt x="1841804" y="271780"/>
                </a:lnTo>
                <a:lnTo>
                  <a:pt x="1839577" y="274320"/>
                </a:lnTo>
                <a:lnTo>
                  <a:pt x="1736517" y="377190"/>
                </a:lnTo>
                <a:lnTo>
                  <a:pt x="1733654" y="379730"/>
                </a:lnTo>
                <a:lnTo>
                  <a:pt x="1731109" y="381635"/>
                </a:lnTo>
                <a:lnTo>
                  <a:pt x="1727928" y="383223"/>
                </a:lnTo>
                <a:lnTo>
                  <a:pt x="1725065" y="384810"/>
                </a:lnTo>
                <a:lnTo>
                  <a:pt x="1721885" y="386080"/>
                </a:lnTo>
                <a:lnTo>
                  <a:pt x="1718704" y="386715"/>
                </a:lnTo>
                <a:lnTo>
                  <a:pt x="1715205" y="387350"/>
                </a:lnTo>
                <a:lnTo>
                  <a:pt x="1712342" y="387350"/>
                </a:lnTo>
                <a:lnTo>
                  <a:pt x="1708843" y="387350"/>
                </a:lnTo>
                <a:lnTo>
                  <a:pt x="1705662" y="386715"/>
                </a:lnTo>
                <a:lnTo>
                  <a:pt x="1702163" y="386080"/>
                </a:lnTo>
                <a:lnTo>
                  <a:pt x="1699300" y="384810"/>
                </a:lnTo>
                <a:lnTo>
                  <a:pt x="1696119" y="383223"/>
                </a:lnTo>
                <a:lnTo>
                  <a:pt x="1693257" y="381635"/>
                </a:lnTo>
                <a:lnTo>
                  <a:pt x="1690394" y="379730"/>
                </a:lnTo>
                <a:lnTo>
                  <a:pt x="1687849" y="377190"/>
                </a:lnTo>
                <a:lnTo>
                  <a:pt x="1685622" y="374650"/>
                </a:lnTo>
                <a:lnTo>
                  <a:pt x="1683396" y="371793"/>
                </a:lnTo>
                <a:lnTo>
                  <a:pt x="1681805" y="368935"/>
                </a:lnTo>
                <a:lnTo>
                  <a:pt x="1680533" y="365760"/>
                </a:lnTo>
                <a:lnTo>
                  <a:pt x="1679261" y="362903"/>
                </a:lnTo>
                <a:lnTo>
                  <a:pt x="1678624" y="359410"/>
                </a:lnTo>
                <a:lnTo>
                  <a:pt x="1678306" y="356235"/>
                </a:lnTo>
                <a:lnTo>
                  <a:pt x="1677988" y="353378"/>
                </a:lnTo>
                <a:lnTo>
                  <a:pt x="1678306" y="349885"/>
                </a:lnTo>
                <a:lnTo>
                  <a:pt x="1678624" y="346393"/>
                </a:lnTo>
                <a:lnTo>
                  <a:pt x="1679261" y="343218"/>
                </a:lnTo>
                <a:lnTo>
                  <a:pt x="1680533" y="340043"/>
                </a:lnTo>
                <a:lnTo>
                  <a:pt x="1681805" y="337185"/>
                </a:lnTo>
                <a:lnTo>
                  <a:pt x="1683396" y="334328"/>
                </a:lnTo>
                <a:lnTo>
                  <a:pt x="1685622" y="331470"/>
                </a:lnTo>
                <a:lnTo>
                  <a:pt x="1687849" y="328930"/>
                </a:lnTo>
                <a:lnTo>
                  <a:pt x="1790910" y="226060"/>
                </a:lnTo>
                <a:lnTo>
                  <a:pt x="1793455" y="223520"/>
                </a:lnTo>
                <a:lnTo>
                  <a:pt x="1796317" y="221615"/>
                </a:lnTo>
                <a:lnTo>
                  <a:pt x="1799180" y="220028"/>
                </a:lnTo>
                <a:lnTo>
                  <a:pt x="1802361" y="218758"/>
                </a:lnTo>
                <a:lnTo>
                  <a:pt x="1805224" y="217170"/>
                </a:lnTo>
                <a:lnTo>
                  <a:pt x="1808723" y="216535"/>
                </a:lnTo>
                <a:lnTo>
                  <a:pt x="1811904" y="216218"/>
                </a:lnTo>
                <a:lnTo>
                  <a:pt x="1815403" y="215900"/>
                </a:lnTo>
                <a:close/>
                <a:moveTo>
                  <a:pt x="851599" y="215900"/>
                </a:moveTo>
                <a:lnTo>
                  <a:pt x="855065" y="216218"/>
                </a:lnTo>
                <a:lnTo>
                  <a:pt x="857902" y="216535"/>
                </a:lnTo>
                <a:lnTo>
                  <a:pt x="861368" y="217170"/>
                </a:lnTo>
                <a:lnTo>
                  <a:pt x="864205" y="218758"/>
                </a:lnTo>
                <a:lnTo>
                  <a:pt x="867356" y="220028"/>
                </a:lnTo>
                <a:lnTo>
                  <a:pt x="870192" y="221615"/>
                </a:lnTo>
                <a:lnTo>
                  <a:pt x="872713" y="223520"/>
                </a:lnTo>
                <a:lnTo>
                  <a:pt x="875550" y="226060"/>
                </a:lnTo>
                <a:lnTo>
                  <a:pt x="977657" y="328930"/>
                </a:lnTo>
                <a:lnTo>
                  <a:pt x="979863" y="331470"/>
                </a:lnTo>
                <a:lnTo>
                  <a:pt x="981754" y="334328"/>
                </a:lnTo>
                <a:lnTo>
                  <a:pt x="983960" y="337185"/>
                </a:lnTo>
                <a:lnTo>
                  <a:pt x="985220" y="340043"/>
                </a:lnTo>
                <a:lnTo>
                  <a:pt x="986166" y="343218"/>
                </a:lnTo>
                <a:lnTo>
                  <a:pt x="986796" y="346393"/>
                </a:lnTo>
                <a:lnTo>
                  <a:pt x="987426" y="349885"/>
                </a:lnTo>
                <a:lnTo>
                  <a:pt x="987426" y="353378"/>
                </a:lnTo>
                <a:lnTo>
                  <a:pt x="987426" y="356235"/>
                </a:lnTo>
                <a:lnTo>
                  <a:pt x="986796" y="359410"/>
                </a:lnTo>
                <a:lnTo>
                  <a:pt x="986166" y="362903"/>
                </a:lnTo>
                <a:lnTo>
                  <a:pt x="985220" y="365760"/>
                </a:lnTo>
                <a:lnTo>
                  <a:pt x="983960" y="368935"/>
                </a:lnTo>
                <a:lnTo>
                  <a:pt x="981754" y="371793"/>
                </a:lnTo>
                <a:lnTo>
                  <a:pt x="979863" y="374650"/>
                </a:lnTo>
                <a:lnTo>
                  <a:pt x="977657" y="377190"/>
                </a:lnTo>
                <a:lnTo>
                  <a:pt x="975135" y="379730"/>
                </a:lnTo>
                <a:lnTo>
                  <a:pt x="972299" y="381635"/>
                </a:lnTo>
                <a:lnTo>
                  <a:pt x="969778" y="383223"/>
                </a:lnTo>
                <a:lnTo>
                  <a:pt x="966627" y="384810"/>
                </a:lnTo>
                <a:lnTo>
                  <a:pt x="963475" y="386080"/>
                </a:lnTo>
                <a:lnTo>
                  <a:pt x="960324" y="386715"/>
                </a:lnTo>
                <a:lnTo>
                  <a:pt x="957172" y="387350"/>
                </a:lnTo>
                <a:lnTo>
                  <a:pt x="953706" y="387350"/>
                </a:lnTo>
                <a:lnTo>
                  <a:pt x="950554" y="387350"/>
                </a:lnTo>
                <a:lnTo>
                  <a:pt x="947088" y="386715"/>
                </a:lnTo>
                <a:lnTo>
                  <a:pt x="944251" y="386080"/>
                </a:lnTo>
                <a:lnTo>
                  <a:pt x="940785" y="384810"/>
                </a:lnTo>
                <a:lnTo>
                  <a:pt x="937948" y="383223"/>
                </a:lnTo>
                <a:lnTo>
                  <a:pt x="935112" y="381635"/>
                </a:lnTo>
                <a:lnTo>
                  <a:pt x="932276" y="379730"/>
                </a:lnTo>
                <a:lnTo>
                  <a:pt x="929440" y="377190"/>
                </a:lnTo>
                <a:lnTo>
                  <a:pt x="827333" y="274320"/>
                </a:lnTo>
                <a:lnTo>
                  <a:pt x="825127" y="271780"/>
                </a:lnTo>
                <a:lnTo>
                  <a:pt x="823236" y="268923"/>
                </a:lnTo>
                <a:lnTo>
                  <a:pt x="821345" y="266065"/>
                </a:lnTo>
                <a:lnTo>
                  <a:pt x="820084" y="263208"/>
                </a:lnTo>
                <a:lnTo>
                  <a:pt x="819139" y="260033"/>
                </a:lnTo>
                <a:lnTo>
                  <a:pt x="818193" y="256858"/>
                </a:lnTo>
                <a:lnTo>
                  <a:pt x="817878" y="253365"/>
                </a:lnTo>
                <a:lnTo>
                  <a:pt x="817563" y="250508"/>
                </a:lnTo>
                <a:lnTo>
                  <a:pt x="817878" y="247015"/>
                </a:lnTo>
                <a:lnTo>
                  <a:pt x="818193" y="243523"/>
                </a:lnTo>
                <a:lnTo>
                  <a:pt x="819139" y="240348"/>
                </a:lnTo>
                <a:lnTo>
                  <a:pt x="820084" y="237490"/>
                </a:lnTo>
                <a:lnTo>
                  <a:pt x="821345" y="234315"/>
                </a:lnTo>
                <a:lnTo>
                  <a:pt x="823236" y="231458"/>
                </a:lnTo>
                <a:lnTo>
                  <a:pt x="825127" y="228600"/>
                </a:lnTo>
                <a:lnTo>
                  <a:pt x="827333" y="226060"/>
                </a:lnTo>
                <a:lnTo>
                  <a:pt x="830169" y="223520"/>
                </a:lnTo>
                <a:lnTo>
                  <a:pt x="832690" y="221615"/>
                </a:lnTo>
                <a:lnTo>
                  <a:pt x="835842" y="220028"/>
                </a:lnTo>
                <a:lnTo>
                  <a:pt x="838678" y="218758"/>
                </a:lnTo>
                <a:lnTo>
                  <a:pt x="842144" y="217170"/>
                </a:lnTo>
                <a:lnTo>
                  <a:pt x="844981" y="216535"/>
                </a:lnTo>
                <a:lnTo>
                  <a:pt x="848447" y="216218"/>
                </a:lnTo>
                <a:lnTo>
                  <a:pt x="851599" y="215900"/>
                </a:lnTo>
                <a:close/>
                <a:moveTo>
                  <a:pt x="1318578" y="0"/>
                </a:moveTo>
                <a:lnTo>
                  <a:pt x="1321753" y="318"/>
                </a:lnTo>
                <a:lnTo>
                  <a:pt x="1325563" y="636"/>
                </a:lnTo>
                <a:lnTo>
                  <a:pt x="1328421" y="1590"/>
                </a:lnTo>
                <a:lnTo>
                  <a:pt x="1331913" y="2544"/>
                </a:lnTo>
                <a:lnTo>
                  <a:pt x="1334771" y="4133"/>
                </a:lnTo>
                <a:lnTo>
                  <a:pt x="1337629" y="6041"/>
                </a:lnTo>
                <a:lnTo>
                  <a:pt x="1340169" y="7949"/>
                </a:lnTo>
                <a:lnTo>
                  <a:pt x="1342391" y="9857"/>
                </a:lnTo>
                <a:lnTo>
                  <a:pt x="1344931" y="12719"/>
                </a:lnTo>
                <a:lnTo>
                  <a:pt x="1346836" y="15262"/>
                </a:lnTo>
                <a:lnTo>
                  <a:pt x="1348424" y="18124"/>
                </a:lnTo>
                <a:lnTo>
                  <a:pt x="1350011" y="20986"/>
                </a:lnTo>
                <a:lnTo>
                  <a:pt x="1351281" y="23848"/>
                </a:lnTo>
                <a:lnTo>
                  <a:pt x="1351916" y="27345"/>
                </a:lnTo>
                <a:lnTo>
                  <a:pt x="1352551" y="30843"/>
                </a:lnTo>
                <a:lnTo>
                  <a:pt x="1352551" y="34341"/>
                </a:lnTo>
                <a:lnTo>
                  <a:pt x="1352551" y="180290"/>
                </a:lnTo>
                <a:lnTo>
                  <a:pt x="1352551" y="183469"/>
                </a:lnTo>
                <a:lnTo>
                  <a:pt x="1351916" y="186967"/>
                </a:lnTo>
                <a:lnTo>
                  <a:pt x="1351281" y="190147"/>
                </a:lnTo>
                <a:lnTo>
                  <a:pt x="1350011" y="193327"/>
                </a:lnTo>
                <a:lnTo>
                  <a:pt x="1348424" y="196188"/>
                </a:lnTo>
                <a:lnTo>
                  <a:pt x="1346836" y="199368"/>
                </a:lnTo>
                <a:lnTo>
                  <a:pt x="1344931" y="201912"/>
                </a:lnTo>
                <a:lnTo>
                  <a:pt x="1342391" y="204138"/>
                </a:lnTo>
                <a:lnTo>
                  <a:pt x="1340169" y="206681"/>
                </a:lnTo>
                <a:lnTo>
                  <a:pt x="1337629" y="208271"/>
                </a:lnTo>
                <a:lnTo>
                  <a:pt x="1334771" y="210179"/>
                </a:lnTo>
                <a:lnTo>
                  <a:pt x="1331913" y="211769"/>
                </a:lnTo>
                <a:lnTo>
                  <a:pt x="1328421" y="212723"/>
                </a:lnTo>
                <a:lnTo>
                  <a:pt x="1325563" y="213677"/>
                </a:lnTo>
                <a:lnTo>
                  <a:pt x="1321753" y="213995"/>
                </a:lnTo>
                <a:lnTo>
                  <a:pt x="1318578" y="214313"/>
                </a:lnTo>
                <a:lnTo>
                  <a:pt x="1315086" y="213995"/>
                </a:lnTo>
                <a:lnTo>
                  <a:pt x="1311593" y="213677"/>
                </a:lnTo>
                <a:lnTo>
                  <a:pt x="1308418" y="212723"/>
                </a:lnTo>
                <a:lnTo>
                  <a:pt x="1305243" y="211769"/>
                </a:lnTo>
                <a:lnTo>
                  <a:pt x="1302068" y="210179"/>
                </a:lnTo>
                <a:lnTo>
                  <a:pt x="1299528" y="208271"/>
                </a:lnTo>
                <a:lnTo>
                  <a:pt x="1296671" y="206681"/>
                </a:lnTo>
                <a:lnTo>
                  <a:pt x="1294448" y="204138"/>
                </a:lnTo>
                <a:lnTo>
                  <a:pt x="1292226" y="201912"/>
                </a:lnTo>
                <a:lnTo>
                  <a:pt x="1290003" y="199368"/>
                </a:lnTo>
                <a:lnTo>
                  <a:pt x="1288416" y="196188"/>
                </a:lnTo>
                <a:lnTo>
                  <a:pt x="1287146" y="193327"/>
                </a:lnTo>
                <a:lnTo>
                  <a:pt x="1285876" y="190147"/>
                </a:lnTo>
                <a:lnTo>
                  <a:pt x="1285241" y="186967"/>
                </a:lnTo>
                <a:lnTo>
                  <a:pt x="1284288" y="183469"/>
                </a:lnTo>
                <a:lnTo>
                  <a:pt x="1284288" y="180290"/>
                </a:lnTo>
                <a:lnTo>
                  <a:pt x="1284288" y="34341"/>
                </a:lnTo>
                <a:lnTo>
                  <a:pt x="1284288" y="30843"/>
                </a:lnTo>
                <a:lnTo>
                  <a:pt x="1285241" y="27345"/>
                </a:lnTo>
                <a:lnTo>
                  <a:pt x="1285876" y="23848"/>
                </a:lnTo>
                <a:lnTo>
                  <a:pt x="1287146" y="20986"/>
                </a:lnTo>
                <a:lnTo>
                  <a:pt x="1288416" y="18124"/>
                </a:lnTo>
                <a:lnTo>
                  <a:pt x="1290003" y="15262"/>
                </a:lnTo>
                <a:lnTo>
                  <a:pt x="1292226" y="12719"/>
                </a:lnTo>
                <a:lnTo>
                  <a:pt x="1294448" y="9857"/>
                </a:lnTo>
                <a:lnTo>
                  <a:pt x="1296671" y="7949"/>
                </a:lnTo>
                <a:lnTo>
                  <a:pt x="1299528" y="6041"/>
                </a:lnTo>
                <a:lnTo>
                  <a:pt x="1302068" y="4133"/>
                </a:lnTo>
                <a:lnTo>
                  <a:pt x="1305243" y="2544"/>
                </a:lnTo>
                <a:lnTo>
                  <a:pt x="1308418" y="1590"/>
                </a:lnTo>
                <a:lnTo>
                  <a:pt x="1311593" y="636"/>
                </a:lnTo>
                <a:lnTo>
                  <a:pt x="1315086" y="318"/>
                </a:lnTo>
                <a:lnTo>
                  <a:pt x="131857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5326063" y="2970213"/>
            <a:ext cx="1539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8" name="六边形 17"/>
          <p:cNvSpPr/>
          <p:nvPr/>
        </p:nvSpPr>
        <p:spPr bwMode="auto">
          <a:xfrm>
            <a:off x="8880475" y="1676400"/>
            <a:ext cx="2282825" cy="1970088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KSO_Shape"/>
          <p:cNvSpPr/>
          <p:nvPr/>
        </p:nvSpPr>
        <p:spPr bwMode="auto">
          <a:xfrm>
            <a:off x="9542463" y="2001838"/>
            <a:ext cx="1009650" cy="706437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20" name="矩形 27"/>
          <p:cNvSpPr>
            <a:spLocks noChangeArrowheads="1"/>
          </p:cNvSpPr>
          <p:nvPr/>
        </p:nvSpPr>
        <p:spPr bwMode="auto">
          <a:xfrm>
            <a:off x="9285288" y="2970213"/>
            <a:ext cx="1538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矩形 117"/>
          <p:cNvSpPr>
            <a:spLocks noChangeArrowheads="1"/>
          </p:cNvSpPr>
          <p:nvPr/>
        </p:nvSpPr>
        <p:spPr bwMode="auto">
          <a:xfrm>
            <a:off x="1825625" y="4367213"/>
            <a:ext cx="20304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2" name="矩形 124"/>
          <p:cNvSpPr>
            <a:spLocks noChangeArrowheads="1"/>
          </p:cNvSpPr>
          <p:nvPr/>
        </p:nvSpPr>
        <p:spPr bwMode="auto">
          <a:xfrm>
            <a:off x="1825625" y="4879975"/>
            <a:ext cx="85439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极致简约风潮流所向，通用设计，完美兼容，打造最实用，最具个性的演示方案，让你的演示卓越非凡。极致简约风潮流所向，通用设计，完美兼容，打造最实用，最具个性的演示方案，让你的演示卓越非凡。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1920875" y="4829175"/>
            <a:ext cx="18510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10" grpId="0" animBg="1"/>
      <p:bldP spid="11" grpId="0" animBg="1"/>
      <p:bldP spid="13" grpId="0" animBg="1"/>
      <p:bldP spid="14" grpId="0"/>
      <p:bldP spid="16" grpId="0" animBg="1"/>
      <p:bldP spid="17" grpId="0"/>
      <p:bldP spid="19" grpId="0" animBg="1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412" y="103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618739" y="79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694941" y="456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8739" y="666920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33379" y="630921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Teardrop 7"/>
          <p:cNvSpPr/>
          <p:nvPr/>
        </p:nvSpPr>
        <p:spPr>
          <a:xfrm rot="16200000">
            <a:off x="3271838" y="3381375"/>
            <a:ext cx="1587500" cy="1587500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36000" tIns="36000" rIns="108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3600" dirty="0">
              <a:latin typeface="宋体" panose="02010600030101010101" pitchFamily="2" charset="-122"/>
            </a:endParaRPr>
          </a:p>
        </p:txBody>
      </p:sp>
      <p:sp>
        <p:nvSpPr>
          <p:cNvPr id="11" name="Teardrop 10"/>
          <p:cNvSpPr/>
          <p:nvPr/>
        </p:nvSpPr>
        <p:spPr>
          <a:xfrm rot="10800000">
            <a:off x="3271838" y="2197100"/>
            <a:ext cx="1130300" cy="112871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36000" rIns="36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4000" dirty="0">
              <a:latin typeface="宋体" panose="02010600030101010101" pitchFamily="2" charset="-122"/>
            </a:endParaRPr>
          </a:p>
        </p:txBody>
      </p:sp>
      <p:sp>
        <p:nvSpPr>
          <p:cNvPr id="12" name="Teardrop 6"/>
          <p:cNvSpPr/>
          <p:nvPr/>
        </p:nvSpPr>
        <p:spPr>
          <a:xfrm>
            <a:off x="2087563" y="3381375"/>
            <a:ext cx="1128712" cy="113030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Ins="108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3600" dirty="0">
              <a:latin typeface="宋体" panose="02010600030101010101" pitchFamily="2" charset="-122"/>
            </a:endParaRPr>
          </a:p>
        </p:txBody>
      </p:sp>
      <p:sp>
        <p:nvSpPr>
          <p:cNvPr id="13" name="Teardrop 8"/>
          <p:cNvSpPr/>
          <p:nvPr/>
        </p:nvSpPr>
        <p:spPr>
          <a:xfrm rot="5400000">
            <a:off x="2081213" y="2208213"/>
            <a:ext cx="1128712" cy="1128712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8000" tIns="36000" r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3600" dirty="0">
              <a:latin typeface="宋体" panose="02010600030101010101" pitchFamily="2" charset="-122"/>
            </a:endParaRPr>
          </a:p>
        </p:txBody>
      </p:sp>
      <p:sp>
        <p:nvSpPr>
          <p:cNvPr id="14" name="Freeform 52"/>
          <p:cNvSpPr>
            <a:spLocks noEditPoints="1"/>
          </p:cNvSpPr>
          <p:nvPr/>
        </p:nvSpPr>
        <p:spPr bwMode="auto">
          <a:xfrm>
            <a:off x="2419350" y="3667125"/>
            <a:ext cx="465138" cy="500063"/>
          </a:xfrm>
          <a:custGeom>
            <a:avLst/>
            <a:gdLst>
              <a:gd name="T0" fmla="*/ 2147483646 w 67"/>
              <a:gd name="T1" fmla="*/ 2147483646 h 72"/>
              <a:gd name="T2" fmla="*/ 2147483646 w 67"/>
              <a:gd name="T3" fmla="*/ 2147483646 h 72"/>
              <a:gd name="T4" fmla="*/ 2147483646 w 67"/>
              <a:gd name="T5" fmla="*/ 2147483646 h 72"/>
              <a:gd name="T6" fmla="*/ 0 w 67"/>
              <a:gd name="T7" fmla="*/ 2147483646 h 72"/>
              <a:gd name="T8" fmla="*/ 0 w 67"/>
              <a:gd name="T9" fmla="*/ 2147483646 h 72"/>
              <a:gd name="T10" fmla="*/ 2147483646 w 67"/>
              <a:gd name="T11" fmla="*/ 2147483646 h 72"/>
              <a:gd name="T12" fmla="*/ 2147483646 w 67"/>
              <a:gd name="T13" fmla="*/ 2147483646 h 72"/>
              <a:gd name="T14" fmla="*/ 2147483646 w 67"/>
              <a:gd name="T15" fmla="*/ 2147483646 h 72"/>
              <a:gd name="T16" fmla="*/ 2147483646 w 67"/>
              <a:gd name="T17" fmla="*/ 0 h 72"/>
              <a:gd name="T18" fmla="*/ 2147483646 w 67"/>
              <a:gd name="T19" fmla="*/ 0 h 72"/>
              <a:gd name="T20" fmla="*/ 2147483646 w 67"/>
              <a:gd name="T21" fmla="*/ 2147483646 h 72"/>
              <a:gd name="T22" fmla="*/ 2147483646 w 67"/>
              <a:gd name="T23" fmla="*/ 2147483646 h 72"/>
              <a:gd name="T24" fmla="*/ 2147483646 w 67"/>
              <a:gd name="T25" fmla="*/ 2147483646 h 72"/>
              <a:gd name="T26" fmla="*/ 2147483646 w 67"/>
              <a:gd name="T27" fmla="*/ 2147483646 h 72"/>
              <a:gd name="T28" fmla="*/ 2147483646 w 67"/>
              <a:gd name="T29" fmla="*/ 0 h 72"/>
              <a:gd name="T30" fmla="*/ 2147483646 w 67"/>
              <a:gd name="T31" fmla="*/ 0 h 72"/>
              <a:gd name="T32" fmla="*/ 2147483646 w 67"/>
              <a:gd name="T33" fmla="*/ 2147483646 h 72"/>
              <a:gd name="T34" fmla="*/ 2147483646 w 67"/>
              <a:gd name="T35" fmla="*/ 2147483646 h 72"/>
              <a:gd name="T36" fmla="*/ 2147483646 w 67"/>
              <a:gd name="T37" fmla="*/ 2147483646 h 72"/>
              <a:gd name="T38" fmla="*/ 2147483646 w 67"/>
              <a:gd name="T39" fmla="*/ 2147483646 h 72"/>
              <a:gd name="T40" fmla="*/ 2147483646 w 67"/>
              <a:gd name="T41" fmla="*/ 2147483646 h 72"/>
              <a:gd name="T42" fmla="*/ 2147483646 w 67"/>
              <a:gd name="T43" fmla="*/ 2147483646 h 72"/>
              <a:gd name="T44" fmla="*/ 2147483646 w 67"/>
              <a:gd name="T45" fmla="*/ 2147483646 h 72"/>
              <a:gd name="T46" fmla="*/ 2147483646 w 67"/>
              <a:gd name="T47" fmla="*/ 2147483646 h 72"/>
              <a:gd name="T48" fmla="*/ 2147483646 w 67"/>
              <a:gd name="T49" fmla="*/ 2147483646 h 72"/>
              <a:gd name="T50" fmla="*/ 2147483646 w 67"/>
              <a:gd name="T51" fmla="*/ 2147483646 h 72"/>
              <a:gd name="T52" fmla="*/ 2147483646 w 67"/>
              <a:gd name="T53" fmla="*/ 2147483646 h 72"/>
              <a:gd name="T54" fmla="*/ 2147483646 w 67"/>
              <a:gd name="T55" fmla="*/ 2147483646 h 72"/>
              <a:gd name="T56" fmla="*/ 2147483646 w 67"/>
              <a:gd name="T57" fmla="*/ 2147483646 h 72"/>
              <a:gd name="T58" fmla="*/ 2147483646 w 67"/>
              <a:gd name="T59" fmla="*/ 2147483646 h 72"/>
              <a:gd name="T60" fmla="*/ 2147483646 w 67"/>
              <a:gd name="T61" fmla="*/ 2147483646 h 72"/>
              <a:gd name="T62" fmla="*/ 2147483646 w 67"/>
              <a:gd name="T63" fmla="*/ 2147483646 h 72"/>
              <a:gd name="T64" fmla="*/ 2147483646 w 67"/>
              <a:gd name="T65" fmla="*/ 2147483646 h 72"/>
              <a:gd name="T66" fmla="*/ 2147483646 w 67"/>
              <a:gd name="T67" fmla="*/ 2147483646 h 72"/>
              <a:gd name="T68" fmla="*/ 2147483646 w 67"/>
              <a:gd name="T69" fmla="*/ 2147483646 h 72"/>
              <a:gd name="T70" fmla="*/ 2147483646 w 67"/>
              <a:gd name="T71" fmla="*/ 2147483646 h 72"/>
              <a:gd name="T72" fmla="*/ 2147483646 w 67"/>
              <a:gd name="T73" fmla="*/ 2147483646 h 72"/>
              <a:gd name="T74" fmla="*/ 2147483646 w 67"/>
              <a:gd name="T75" fmla="*/ 2147483646 h 72"/>
              <a:gd name="T76" fmla="*/ 2147483646 w 67"/>
              <a:gd name="T77" fmla="*/ 2147483646 h 72"/>
              <a:gd name="T78" fmla="*/ 2147483646 w 67"/>
              <a:gd name="T79" fmla="*/ 2147483646 h 72"/>
              <a:gd name="T80" fmla="*/ 2147483646 w 67"/>
              <a:gd name="T81" fmla="*/ 2147483646 h 72"/>
              <a:gd name="T82" fmla="*/ 2147483646 w 67"/>
              <a:gd name="T83" fmla="*/ 2147483646 h 72"/>
              <a:gd name="T84" fmla="*/ 2147483646 w 67"/>
              <a:gd name="T85" fmla="*/ 2147483646 h 72"/>
              <a:gd name="T86" fmla="*/ 2147483646 w 67"/>
              <a:gd name="T87" fmla="*/ 2147483646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42"/>
          <p:cNvSpPr>
            <a:spLocks noEditPoints="1"/>
          </p:cNvSpPr>
          <p:nvPr/>
        </p:nvSpPr>
        <p:spPr bwMode="auto">
          <a:xfrm>
            <a:off x="3813175" y="3917950"/>
            <a:ext cx="504825" cy="434975"/>
          </a:xfrm>
          <a:custGeom>
            <a:avLst/>
            <a:gdLst>
              <a:gd name="T0" fmla="*/ 2147483646 w 73"/>
              <a:gd name="T1" fmla="*/ 2147483646 h 63"/>
              <a:gd name="T2" fmla="*/ 2147483646 w 73"/>
              <a:gd name="T3" fmla="*/ 2147483646 h 63"/>
              <a:gd name="T4" fmla="*/ 2147483646 w 73"/>
              <a:gd name="T5" fmla="*/ 2147483646 h 63"/>
              <a:gd name="T6" fmla="*/ 2147483646 w 73"/>
              <a:gd name="T7" fmla="*/ 2147483646 h 63"/>
              <a:gd name="T8" fmla="*/ 2147483646 w 73"/>
              <a:gd name="T9" fmla="*/ 2147483646 h 63"/>
              <a:gd name="T10" fmla="*/ 2147483646 w 73"/>
              <a:gd name="T11" fmla="*/ 2147483646 h 63"/>
              <a:gd name="T12" fmla="*/ 2147483646 w 73"/>
              <a:gd name="T13" fmla="*/ 2147483646 h 63"/>
              <a:gd name="T14" fmla="*/ 2147483646 w 73"/>
              <a:gd name="T15" fmla="*/ 2147483646 h 63"/>
              <a:gd name="T16" fmla="*/ 2147483646 w 73"/>
              <a:gd name="T17" fmla="*/ 2147483646 h 63"/>
              <a:gd name="T18" fmla="*/ 0 w 73"/>
              <a:gd name="T19" fmla="*/ 2147483646 h 63"/>
              <a:gd name="T20" fmla="*/ 0 w 73"/>
              <a:gd name="T21" fmla="*/ 2147483646 h 63"/>
              <a:gd name="T22" fmla="*/ 2147483646 w 73"/>
              <a:gd name="T23" fmla="*/ 0 h 63"/>
              <a:gd name="T24" fmla="*/ 2147483646 w 73"/>
              <a:gd name="T25" fmla="*/ 0 h 63"/>
              <a:gd name="T26" fmla="*/ 2147483646 w 73"/>
              <a:gd name="T27" fmla="*/ 2147483646 h 63"/>
              <a:gd name="T28" fmla="*/ 2147483646 w 73"/>
              <a:gd name="T29" fmla="*/ 2147483646 h 63"/>
              <a:gd name="T30" fmla="*/ 2147483646 w 73"/>
              <a:gd name="T31" fmla="*/ 2147483646 h 63"/>
              <a:gd name="T32" fmla="*/ 2147483646 w 73"/>
              <a:gd name="T33" fmla="*/ 2147483646 h 63"/>
              <a:gd name="T34" fmla="*/ 2147483646 w 73"/>
              <a:gd name="T35" fmla="*/ 2147483646 h 63"/>
              <a:gd name="T36" fmla="*/ 2147483646 w 73"/>
              <a:gd name="T37" fmla="*/ 2147483646 h 63"/>
              <a:gd name="T38" fmla="*/ 2147483646 w 73"/>
              <a:gd name="T39" fmla="*/ 2147483646 h 63"/>
              <a:gd name="T40" fmla="*/ 2147483646 w 73"/>
              <a:gd name="T41" fmla="*/ 2147483646 h 63"/>
              <a:gd name="T42" fmla="*/ 2147483646 w 73"/>
              <a:gd name="T43" fmla="*/ 2147483646 h 63"/>
              <a:gd name="T44" fmla="*/ 2147483646 w 73"/>
              <a:gd name="T45" fmla="*/ 2147483646 h 63"/>
              <a:gd name="T46" fmla="*/ 2147483646 w 73"/>
              <a:gd name="T47" fmla="*/ 2147483646 h 6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178"/>
          <p:cNvSpPr>
            <a:spLocks noEditPoints="1"/>
          </p:cNvSpPr>
          <p:nvPr/>
        </p:nvSpPr>
        <p:spPr bwMode="auto">
          <a:xfrm>
            <a:off x="3584575" y="2582863"/>
            <a:ext cx="504825" cy="381000"/>
          </a:xfrm>
          <a:custGeom>
            <a:avLst/>
            <a:gdLst>
              <a:gd name="T0" fmla="*/ 2147483646 w 158"/>
              <a:gd name="T1" fmla="*/ 2147483646 h 119"/>
              <a:gd name="T2" fmla="*/ 0 w 158"/>
              <a:gd name="T3" fmla="*/ 2147483646 h 119"/>
              <a:gd name="T4" fmla="*/ 0 w 158"/>
              <a:gd name="T5" fmla="*/ 0 h 119"/>
              <a:gd name="T6" fmla="*/ 2147483646 w 158"/>
              <a:gd name="T7" fmla="*/ 0 h 119"/>
              <a:gd name="T8" fmla="*/ 2147483646 w 158"/>
              <a:gd name="T9" fmla="*/ 2147483646 h 119"/>
              <a:gd name="T10" fmla="*/ 2147483646 w 158"/>
              <a:gd name="T11" fmla="*/ 2147483646 h 119"/>
              <a:gd name="T12" fmla="*/ 2147483646 w 158"/>
              <a:gd name="T13" fmla="*/ 2147483646 h 119"/>
              <a:gd name="T14" fmla="*/ 2147483646 w 158"/>
              <a:gd name="T15" fmla="*/ 2147483646 h 119"/>
              <a:gd name="T16" fmla="*/ 2147483646 w 158"/>
              <a:gd name="T17" fmla="*/ 2147483646 h 119"/>
              <a:gd name="T18" fmla="*/ 2147483646 w 158"/>
              <a:gd name="T19" fmla="*/ 2147483646 h 119"/>
              <a:gd name="T20" fmla="*/ 2147483646 w 158"/>
              <a:gd name="T21" fmla="*/ 2147483646 h 119"/>
              <a:gd name="T22" fmla="*/ 2147483646 w 158"/>
              <a:gd name="T23" fmla="*/ 2147483646 h 119"/>
              <a:gd name="T24" fmla="*/ 2147483646 w 158"/>
              <a:gd name="T25" fmla="*/ 2147483646 h 119"/>
              <a:gd name="T26" fmla="*/ 2147483646 w 158"/>
              <a:gd name="T27" fmla="*/ 2147483646 h 119"/>
              <a:gd name="T28" fmla="*/ 2147483646 w 158"/>
              <a:gd name="T29" fmla="*/ 2147483646 h 119"/>
              <a:gd name="T30" fmla="*/ 2147483646 w 158"/>
              <a:gd name="T31" fmla="*/ 2147483646 h 119"/>
              <a:gd name="T32" fmla="*/ 2147483646 w 158"/>
              <a:gd name="T33" fmla="*/ 2147483646 h 119"/>
              <a:gd name="T34" fmla="*/ 2147483646 w 158"/>
              <a:gd name="T35" fmla="*/ 2147483646 h 119"/>
              <a:gd name="T36" fmla="*/ 2147483646 w 158"/>
              <a:gd name="T37" fmla="*/ 2147483646 h 119"/>
              <a:gd name="T38" fmla="*/ 2147483646 w 158"/>
              <a:gd name="T39" fmla="*/ 2147483646 h 119"/>
              <a:gd name="T40" fmla="*/ 2147483646 w 158"/>
              <a:gd name="T41" fmla="*/ 2147483646 h 119"/>
              <a:gd name="T42" fmla="*/ 2147483646 w 158"/>
              <a:gd name="T43" fmla="*/ 2147483646 h 119"/>
              <a:gd name="T44" fmla="*/ 2147483646 w 158"/>
              <a:gd name="T45" fmla="*/ 2147483646 h 119"/>
              <a:gd name="T46" fmla="*/ 2147483646 w 158"/>
              <a:gd name="T47" fmla="*/ 2147483646 h 119"/>
              <a:gd name="T48" fmla="*/ 2147483646 w 158"/>
              <a:gd name="T49" fmla="*/ 2147483646 h 119"/>
              <a:gd name="T50" fmla="*/ 2147483646 w 158"/>
              <a:gd name="T51" fmla="*/ 2147483646 h 119"/>
              <a:gd name="T52" fmla="*/ 2147483646 w 158"/>
              <a:gd name="T53" fmla="*/ 2147483646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86"/>
          <p:cNvSpPr>
            <a:spLocks noEditPoints="1"/>
          </p:cNvSpPr>
          <p:nvPr/>
        </p:nvSpPr>
        <p:spPr bwMode="auto">
          <a:xfrm>
            <a:off x="2479675" y="2505075"/>
            <a:ext cx="346075" cy="582613"/>
          </a:xfrm>
          <a:custGeom>
            <a:avLst/>
            <a:gdLst>
              <a:gd name="T0" fmla="*/ 2147483646 w 29"/>
              <a:gd name="T1" fmla="*/ 2147483646 h 49"/>
              <a:gd name="T2" fmla="*/ 2147483646 w 29"/>
              <a:gd name="T3" fmla="*/ 2147483646 h 49"/>
              <a:gd name="T4" fmla="*/ 2147483646 w 29"/>
              <a:gd name="T5" fmla="*/ 2147483646 h 49"/>
              <a:gd name="T6" fmla="*/ 0 w 29"/>
              <a:gd name="T7" fmla="*/ 2147483646 h 49"/>
              <a:gd name="T8" fmla="*/ 0 w 29"/>
              <a:gd name="T9" fmla="*/ 2147483646 h 49"/>
              <a:gd name="T10" fmla="*/ 2147483646 w 29"/>
              <a:gd name="T11" fmla="*/ 0 h 49"/>
              <a:gd name="T12" fmla="*/ 2147483646 w 29"/>
              <a:gd name="T13" fmla="*/ 0 h 49"/>
              <a:gd name="T14" fmla="*/ 2147483646 w 29"/>
              <a:gd name="T15" fmla="*/ 2147483646 h 49"/>
              <a:gd name="T16" fmla="*/ 2147483646 w 29"/>
              <a:gd name="T17" fmla="*/ 2147483646 h 49"/>
              <a:gd name="T18" fmla="*/ 2147483646 w 29"/>
              <a:gd name="T19" fmla="*/ 2147483646 h 49"/>
              <a:gd name="T20" fmla="*/ 2147483646 w 29"/>
              <a:gd name="T21" fmla="*/ 2147483646 h 49"/>
              <a:gd name="T22" fmla="*/ 2147483646 w 29"/>
              <a:gd name="T23" fmla="*/ 2147483646 h 49"/>
              <a:gd name="T24" fmla="*/ 2147483646 w 29"/>
              <a:gd name="T25" fmla="*/ 2147483646 h 49"/>
              <a:gd name="T26" fmla="*/ 2147483646 w 29"/>
              <a:gd name="T27" fmla="*/ 2147483646 h 49"/>
              <a:gd name="T28" fmla="*/ 2147483646 w 29"/>
              <a:gd name="T29" fmla="*/ 2147483646 h 49"/>
              <a:gd name="T30" fmla="*/ 2147483646 w 29"/>
              <a:gd name="T31" fmla="*/ 2147483646 h 49"/>
              <a:gd name="T32" fmla="*/ 2147483646 w 29"/>
              <a:gd name="T33" fmla="*/ 2147483646 h 49"/>
              <a:gd name="T34" fmla="*/ 2147483646 w 29"/>
              <a:gd name="T35" fmla="*/ 2147483646 h 49"/>
              <a:gd name="T36" fmla="*/ 2147483646 w 29"/>
              <a:gd name="T37" fmla="*/ 2147483646 h 49"/>
              <a:gd name="T38" fmla="*/ 2147483646 w 29"/>
              <a:gd name="T39" fmla="*/ 2147483646 h 49"/>
              <a:gd name="T40" fmla="*/ 2147483646 w 29"/>
              <a:gd name="T41" fmla="*/ 2147483646 h 49"/>
              <a:gd name="T42" fmla="*/ 2147483646 w 29"/>
              <a:gd name="T43" fmla="*/ 2147483646 h 49"/>
              <a:gd name="T44" fmla="*/ 2147483646 w 29"/>
              <a:gd name="T45" fmla="*/ 2147483646 h 49"/>
              <a:gd name="T46" fmla="*/ 2147483646 w 29"/>
              <a:gd name="T47" fmla="*/ 2147483646 h 49"/>
              <a:gd name="T48" fmla="*/ 2147483646 w 29"/>
              <a:gd name="T49" fmla="*/ 2147483646 h 49"/>
              <a:gd name="T50" fmla="*/ 2147483646 w 29"/>
              <a:gd name="T51" fmla="*/ 2147483646 h 49"/>
              <a:gd name="T52" fmla="*/ 2147483646 w 29"/>
              <a:gd name="T53" fmla="*/ 2147483646 h 49"/>
              <a:gd name="T54" fmla="*/ 2147483646 w 29"/>
              <a:gd name="T55" fmla="*/ 2147483646 h 49"/>
              <a:gd name="T56" fmla="*/ 2147483646 w 29"/>
              <a:gd name="T57" fmla="*/ 2147483646 h 49"/>
              <a:gd name="T58" fmla="*/ 2147483646 w 29"/>
              <a:gd name="T59" fmla="*/ 2147483646 h 4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Rounded Rectangle 72"/>
          <p:cNvSpPr/>
          <p:nvPr/>
        </p:nvSpPr>
        <p:spPr>
          <a:xfrm>
            <a:off x="5759450" y="1306513"/>
            <a:ext cx="1389063" cy="377825"/>
          </a:xfrm>
          <a:prstGeom prst="roundRect">
            <a:avLst>
              <a:gd name="adj" fmla="val 2111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5759450" y="1690688"/>
            <a:ext cx="2071688" cy="149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en-US" altLang="zh-CN" sz="1400" dirty="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Rounded Rectangle 72"/>
          <p:cNvSpPr/>
          <p:nvPr/>
        </p:nvSpPr>
        <p:spPr>
          <a:xfrm>
            <a:off x="7974013" y="1306513"/>
            <a:ext cx="1390650" cy="377825"/>
          </a:xfrm>
          <a:prstGeom prst="roundRect">
            <a:avLst>
              <a:gd name="adj" fmla="val 2111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7920038" y="1690688"/>
            <a:ext cx="2078037" cy="149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en-US" altLang="zh-CN" sz="1400" dirty="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Rounded Rectangle 72"/>
          <p:cNvSpPr/>
          <p:nvPr/>
        </p:nvSpPr>
        <p:spPr>
          <a:xfrm>
            <a:off x="5759450" y="3770313"/>
            <a:ext cx="1389063" cy="377825"/>
          </a:xfrm>
          <a:prstGeom prst="roundRect">
            <a:avLst>
              <a:gd name="adj" fmla="val 2111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5759450" y="4156075"/>
            <a:ext cx="2071688" cy="149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en-US" altLang="zh-CN" sz="1400" dirty="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24" name="Rounded Rectangle 72"/>
          <p:cNvSpPr/>
          <p:nvPr/>
        </p:nvSpPr>
        <p:spPr>
          <a:xfrm>
            <a:off x="7974013" y="3770313"/>
            <a:ext cx="1390650" cy="377825"/>
          </a:xfrm>
          <a:prstGeom prst="roundRect">
            <a:avLst>
              <a:gd name="adj" fmla="val 2111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7920038" y="4156075"/>
            <a:ext cx="2078037" cy="149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en-US" altLang="zh-CN" sz="1400" dirty="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53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55" dur="2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412" y="103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618739" y="79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694941" y="456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8739" y="666920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33379" y="630921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1448505" y="2420888"/>
            <a:ext cx="862013" cy="862012"/>
            <a:chOff x="1304925" y="4157663"/>
            <a:chExt cx="862013" cy="862012"/>
          </a:xfrm>
        </p:grpSpPr>
        <p:sp>
          <p:nvSpPr>
            <p:cNvPr id="11" name="Teardrop 39"/>
            <p:cNvSpPr/>
            <p:nvPr/>
          </p:nvSpPr>
          <p:spPr bwMode="auto">
            <a:xfrm>
              <a:off x="1304925" y="4157663"/>
              <a:ext cx="862013" cy="862012"/>
            </a:xfrm>
            <a:custGeom>
              <a:avLst/>
              <a:gdLst>
                <a:gd name="T0" fmla="*/ 0 w 862013"/>
                <a:gd name="T1" fmla="*/ 431006 h 862012"/>
                <a:gd name="T2" fmla="*/ 431007 w 862013"/>
                <a:gd name="T3" fmla="*/ 0 h 862012"/>
                <a:gd name="T4" fmla="*/ 862013 w 862013"/>
                <a:gd name="T5" fmla="*/ 0 h 862012"/>
                <a:gd name="T6" fmla="*/ 862013 w 862013"/>
                <a:gd name="T7" fmla="*/ 431006 h 862012"/>
                <a:gd name="T8" fmla="*/ 431006 w 862013"/>
                <a:gd name="T9" fmla="*/ 862012 h 862012"/>
                <a:gd name="T10" fmla="*/ -1 w 862013"/>
                <a:gd name="T11" fmla="*/ 431006 h 862012"/>
                <a:gd name="T12" fmla="*/ 0 w 862013"/>
                <a:gd name="T13" fmla="*/ 431006 h 86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2013" h="862012">
                  <a:moveTo>
                    <a:pt x="0" y="431006"/>
                  </a:moveTo>
                  <a:cubicBezTo>
                    <a:pt x="0" y="192968"/>
                    <a:pt x="192968" y="0"/>
                    <a:pt x="431007" y="0"/>
                  </a:cubicBezTo>
                  <a:lnTo>
                    <a:pt x="862013" y="0"/>
                  </a:lnTo>
                  <a:lnTo>
                    <a:pt x="862013" y="431006"/>
                  </a:lnTo>
                  <a:cubicBezTo>
                    <a:pt x="862013" y="669044"/>
                    <a:pt x="669045" y="862012"/>
                    <a:pt x="431006" y="862012"/>
                  </a:cubicBezTo>
                  <a:cubicBezTo>
                    <a:pt x="192967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2" name="Freeform 299"/>
            <p:cNvSpPr/>
            <p:nvPr/>
          </p:nvSpPr>
          <p:spPr bwMode="auto">
            <a:xfrm>
              <a:off x="1543050" y="4479925"/>
              <a:ext cx="276225" cy="276225"/>
            </a:xfrm>
            <a:custGeom>
              <a:avLst/>
              <a:gdLst>
                <a:gd name="T0" fmla="*/ 181 w 206"/>
                <a:gd name="T1" fmla="*/ 172 h 206"/>
                <a:gd name="T2" fmla="*/ 172 w 206"/>
                <a:gd name="T3" fmla="*/ 180 h 206"/>
                <a:gd name="T4" fmla="*/ 35 w 206"/>
                <a:gd name="T5" fmla="*/ 180 h 206"/>
                <a:gd name="T6" fmla="*/ 26 w 206"/>
                <a:gd name="T7" fmla="*/ 172 h 206"/>
                <a:gd name="T8" fmla="*/ 26 w 206"/>
                <a:gd name="T9" fmla="*/ 34 h 206"/>
                <a:gd name="T10" fmla="*/ 35 w 206"/>
                <a:gd name="T11" fmla="*/ 25 h 206"/>
                <a:gd name="T12" fmla="*/ 154 w 206"/>
                <a:gd name="T13" fmla="*/ 25 h 206"/>
                <a:gd name="T14" fmla="*/ 179 w 206"/>
                <a:gd name="T15" fmla="*/ 0 h 206"/>
                <a:gd name="T16" fmla="*/ 172 w 206"/>
                <a:gd name="T17" fmla="*/ 0 h 206"/>
                <a:gd name="T18" fmla="*/ 35 w 206"/>
                <a:gd name="T19" fmla="*/ 0 h 206"/>
                <a:gd name="T20" fmla="*/ 0 w 206"/>
                <a:gd name="T21" fmla="*/ 34 h 206"/>
                <a:gd name="T22" fmla="*/ 0 w 206"/>
                <a:gd name="T23" fmla="*/ 172 h 206"/>
                <a:gd name="T24" fmla="*/ 35 w 206"/>
                <a:gd name="T25" fmla="*/ 206 h 206"/>
                <a:gd name="T26" fmla="*/ 172 w 206"/>
                <a:gd name="T27" fmla="*/ 206 h 206"/>
                <a:gd name="T28" fmla="*/ 206 w 206"/>
                <a:gd name="T29" fmla="*/ 172 h 206"/>
                <a:gd name="T30" fmla="*/ 206 w 206"/>
                <a:gd name="T31" fmla="*/ 95 h 206"/>
                <a:gd name="T32" fmla="*/ 181 w 206"/>
                <a:gd name="T33" fmla="*/ 121 h 206"/>
                <a:gd name="T34" fmla="*/ 181 w 206"/>
                <a:gd name="T35" fmla="*/ 17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206">
                  <a:moveTo>
                    <a:pt x="181" y="172"/>
                  </a:moveTo>
                  <a:cubicBezTo>
                    <a:pt x="181" y="176"/>
                    <a:pt x="177" y="180"/>
                    <a:pt x="172" y="180"/>
                  </a:cubicBezTo>
                  <a:cubicBezTo>
                    <a:pt x="35" y="180"/>
                    <a:pt x="35" y="180"/>
                    <a:pt x="35" y="180"/>
                  </a:cubicBezTo>
                  <a:cubicBezTo>
                    <a:pt x="30" y="180"/>
                    <a:pt x="26" y="176"/>
                    <a:pt x="26" y="172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29"/>
                    <a:pt x="30" y="25"/>
                    <a:pt x="35" y="25"/>
                  </a:cubicBezTo>
                  <a:cubicBezTo>
                    <a:pt x="154" y="25"/>
                    <a:pt x="154" y="25"/>
                    <a:pt x="154" y="25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7" y="0"/>
                    <a:pt x="174" y="0"/>
                    <a:pt x="172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90"/>
                    <a:pt x="16" y="206"/>
                    <a:pt x="35" y="206"/>
                  </a:cubicBezTo>
                  <a:cubicBezTo>
                    <a:pt x="172" y="206"/>
                    <a:pt x="172" y="206"/>
                    <a:pt x="172" y="206"/>
                  </a:cubicBezTo>
                  <a:cubicBezTo>
                    <a:pt x="191" y="206"/>
                    <a:pt x="206" y="190"/>
                    <a:pt x="206" y="172"/>
                  </a:cubicBezTo>
                  <a:cubicBezTo>
                    <a:pt x="206" y="95"/>
                    <a:pt x="206" y="95"/>
                    <a:pt x="206" y="95"/>
                  </a:cubicBezTo>
                  <a:cubicBezTo>
                    <a:pt x="181" y="121"/>
                    <a:pt x="181" y="121"/>
                    <a:pt x="181" y="121"/>
                  </a:cubicBezTo>
                  <a:lnTo>
                    <a:pt x="181" y="1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300"/>
            <p:cNvSpPr>
              <a:spLocks noEditPoints="1"/>
            </p:cNvSpPr>
            <p:nvPr/>
          </p:nvSpPr>
          <p:spPr bwMode="auto">
            <a:xfrm>
              <a:off x="1660525" y="4465638"/>
              <a:ext cx="222250" cy="222250"/>
            </a:xfrm>
            <a:custGeom>
              <a:avLst/>
              <a:gdLst>
                <a:gd name="T0" fmla="*/ 74 w 74"/>
                <a:gd name="T1" fmla="*/ 17 h 74"/>
                <a:gd name="T2" fmla="*/ 57 w 74"/>
                <a:gd name="T3" fmla="*/ 0 h 74"/>
                <a:gd name="T4" fmla="*/ 8 w 74"/>
                <a:gd name="T5" fmla="*/ 50 h 74"/>
                <a:gd name="T6" fmla="*/ 0 w 74"/>
                <a:gd name="T7" fmla="*/ 74 h 74"/>
                <a:gd name="T8" fmla="*/ 24 w 74"/>
                <a:gd name="T9" fmla="*/ 66 h 74"/>
                <a:gd name="T10" fmla="*/ 74 w 74"/>
                <a:gd name="T11" fmla="*/ 17 h 74"/>
                <a:gd name="T12" fmla="*/ 19 w 74"/>
                <a:gd name="T13" fmla="*/ 52 h 74"/>
                <a:gd name="T14" fmla="*/ 17 w 74"/>
                <a:gd name="T15" fmla="*/ 50 h 74"/>
                <a:gd name="T16" fmla="*/ 57 w 74"/>
                <a:gd name="T17" fmla="*/ 9 h 74"/>
                <a:gd name="T18" fmla="*/ 60 w 74"/>
                <a:gd name="T19" fmla="*/ 11 h 74"/>
                <a:gd name="T20" fmla="*/ 19 w 74"/>
                <a:gd name="T2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74">
                  <a:moveTo>
                    <a:pt x="74" y="17"/>
                  </a:moveTo>
                  <a:lnTo>
                    <a:pt x="57" y="0"/>
                  </a:lnTo>
                  <a:lnTo>
                    <a:pt x="8" y="50"/>
                  </a:lnTo>
                  <a:lnTo>
                    <a:pt x="0" y="74"/>
                  </a:lnTo>
                  <a:lnTo>
                    <a:pt x="24" y="66"/>
                  </a:lnTo>
                  <a:lnTo>
                    <a:pt x="74" y="17"/>
                  </a:lnTo>
                  <a:close/>
                  <a:moveTo>
                    <a:pt x="19" y="52"/>
                  </a:moveTo>
                  <a:lnTo>
                    <a:pt x="17" y="50"/>
                  </a:lnTo>
                  <a:lnTo>
                    <a:pt x="57" y="9"/>
                  </a:lnTo>
                  <a:lnTo>
                    <a:pt x="60" y="11"/>
                  </a:lnTo>
                  <a:lnTo>
                    <a:pt x="19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301"/>
            <p:cNvSpPr/>
            <p:nvPr/>
          </p:nvSpPr>
          <p:spPr bwMode="auto">
            <a:xfrm>
              <a:off x="1849438" y="4416425"/>
              <a:ext cx="80962" cy="82550"/>
            </a:xfrm>
            <a:custGeom>
              <a:avLst/>
              <a:gdLst>
                <a:gd name="T0" fmla="*/ 0 w 27"/>
                <a:gd name="T1" fmla="*/ 11 h 27"/>
                <a:gd name="T2" fmla="*/ 16 w 27"/>
                <a:gd name="T3" fmla="*/ 27 h 27"/>
                <a:gd name="T4" fmla="*/ 27 w 27"/>
                <a:gd name="T5" fmla="*/ 16 h 27"/>
                <a:gd name="T6" fmla="*/ 11 w 27"/>
                <a:gd name="T7" fmla="*/ 0 h 27"/>
                <a:gd name="T8" fmla="*/ 0 w 27"/>
                <a:gd name="T9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0" y="11"/>
                  </a:moveTo>
                  <a:lnTo>
                    <a:pt x="16" y="27"/>
                  </a:lnTo>
                  <a:lnTo>
                    <a:pt x="27" y="16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169855" y="2420888"/>
            <a:ext cx="862013" cy="862012"/>
            <a:chOff x="7026275" y="4157663"/>
            <a:chExt cx="862013" cy="862012"/>
          </a:xfrm>
        </p:grpSpPr>
        <p:sp>
          <p:nvSpPr>
            <p:cNvPr id="16" name="Teardrop 41"/>
            <p:cNvSpPr/>
            <p:nvPr/>
          </p:nvSpPr>
          <p:spPr bwMode="auto">
            <a:xfrm>
              <a:off x="7026275" y="4157663"/>
              <a:ext cx="862013" cy="862012"/>
            </a:xfrm>
            <a:custGeom>
              <a:avLst/>
              <a:gdLst>
                <a:gd name="T0" fmla="*/ 0 w 862013"/>
                <a:gd name="T1" fmla="*/ 431006 h 862012"/>
                <a:gd name="T2" fmla="*/ 431007 w 862013"/>
                <a:gd name="T3" fmla="*/ 0 h 862012"/>
                <a:gd name="T4" fmla="*/ 862013 w 862013"/>
                <a:gd name="T5" fmla="*/ 0 h 862012"/>
                <a:gd name="T6" fmla="*/ 862013 w 862013"/>
                <a:gd name="T7" fmla="*/ 431006 h 862012"/>
                <a:gd name="T8" fmla="*/ 431006 w 862013"/>
                <a:gd name="T9" fmla="*/ 862012 h 862012"/>
                <a:gd name="T10" fmla="*/ -1 w 862013"/>
                <a:gd name="T11" fmla="*/ 431006 h 862012"/>
                <a:gd name="T12" fmla="*/ 0 w 862013"/>
                <a:gd name="T13" fmla="*/ 431006 h 86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2013" h="862012">
                  <a:moveTo>
                    <a:pt x="0" y="431006"/>
                  </a:moveTo>
                  <a:cubicBezTo>
                    <a:pt x="0" y="192968"/>
                    <a:pt x="192968" y="0"/>
                    <a:pt x="431007" y="0"/>
                  </a:cubicBezTo>
                  <a:lnTo>
                    <a:pt x="862013" y="0"/>
                  </a:lnTo>
                  <a:lnTo>
                    <a:pt x="862013" y="431006"/>
                  </a:lnTo>
                  <a:cubicBezTo>
                    <a:pt x="862013" y="669044"/>
                    <a:pt x="669045" y="862012"/>
                    <a:pt x="431006" y="862012"/>
                  </a:cubicBezTo>
                  <a:cubicBezTo>
                    <a:pt x="192967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endParaRPr lang="zh-CN" altLang="en-US" dirty="0"/>
            </a:p>
          </p:txBody>
        </p:sp>
        <p:sp>
          <p:nvSpPr>
            <p:cNvPr id="17" name="Freeform 372"/>
            <p:cNvSpPr/>
            <p:nvPr/>
          </p:nvSpPr>
          <p:spPr bwMode="auto">
            <a:xfrm>
              <a:off x="7265988" y="4395788"/>
              <a:ext cx="384175" cy="384175"/>
            </a:xfrm>
            <a:custGeom>
              <a:avLst/>
              <a:gdLst>
                <a:gd name="T0" fmla="*/ 282 w 288"/>
                <a:gd name="T1" fmla="*/ 54 h 288"/>
                <a:gd name="T2" fmla="*/ 243 w 288"/>
                <a:gd name="T3" fmla="*/ 79 h 288"/>
                <a:gd name="T4" fmla="*/ 209 w 288"/>
                <a:gd name="T5" fmla="*/ 45 h 288"/>
                <a:gd name="T6" fmla="*/ 233 w 288"/>
                <a:gd name="T7" fmla="*/ 6 h 288"/>
                <a:gd name="T8" fmla="*/ 227 w 288"/>
                <a:gd name="T9" fmla="*/ 0 h 288"/>
                <a:gd name="T10" fmla="*/ 162 w 288"/>
                <a:gd name="T11" fmla="*/ 65 h 288"/>
                <a:gd name="T12" fmla="*/ 167 w 288"/>
                <a:gd name="T13" fmla="*/ 85 h 288"/>
                <a:gd name="T14" fmla="*/ 84 w 288"/>
                <a:gd name="T15" fmla="*/ 168 h 288"/>
                <a:gd name="T16" fmla="*/ 65 w 288"/>
                <a:gd name="T17" fmla="*/ 162 h 288"/>
                <a:gd name="T18" fmla="*/ 0 w 288"/>
                <a:gd name="T19" fmla="*/ 228 h 288"/>
                <a:gd name="T20" fmla="*/ 6 w 288"/>
                <a:gd name="T21" fmla="*/ 234 h 288"/>
                <a:gd name="T22" fmla="*/ 45 w 288"/>
                <a:gd name="T23" fmla="*/ 209 h 288"/>
                <a:gd name="T24" fmla="*/ 79 w 288"/>
                <a:gd name="T25" fmla="*/ 243 h 288"/>
                <a:gd name="T26" fmla="*/ 54 w 288"/>
                <a:gd name="T27" fmla="*/ 282 h 288"/>
                <a:gd name="T28" fmla="*/ 60 w 288"/>
                <a:gd name="T29" fmla="*/ 288 h 288"/>
                <a:gd name="T30" fmla="*/ 125 w 288"/>
                <a:gd name="T31" fmla="*/ 223 h 288"/>
                <a:gd name="T32" fmla="*/ 120 w 288"/>
                <a:gd name="T33" fmla="*/ 204 h 288"/>
                <a:gd name="T34" fmla="*/ 204 w 288"/>
                <a:gd name="T35" fmla="*/ 120 h 288"/>
                <a:gd name="T36" fmla="*/ 222 w 288"/>
                <a:gd name="T37" fmla="*/ 126 h 288"/>
                <a:gd name="T38" fmla="*/ 287 w 288"/>
                <a:gd name="T39" fmla="*/ 60 h 288"/>
                <a:gd name="T40" fmla="*/ 282 w 288"/>
                <a:gd name="T41" fmla="*/ 5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8" h="288">
                  <a:moveTo>
                    <a:pt x="282" y="54"/>
                  </a:moveTo>
                  <a:cubicBezTo>
                    <a:pt x="255" y="81"/>
                    <a:pt x="259" y="79"/>
                    <a:pt x="243" y="79"/>
                  </a:cubicBezTo>
                  <a:cubicBezTo>
                    <a:pt x="230" y="79"/>
                    <a:pt x="209" y="58"/>
                    <a:pt x="209" y="45"/>
                  </a:cubicBezTo>
                  <a:cubicBezTo>
                    <a:pt x="209" y="28"/>
                    <a:pt x="206" y="33"/>
                    <a:pt x="233" y="6"/>
                  </a:cubicBezTo>
                  <a:cubicBezTo>
                    <a:pt x="231" y="4"/>
                    <a:pt x="227" y="0"/>
                    <a:pt x="227" y="0"/>
                  </a:cubicBezTo>
                  <a:cubicBezTo>
                    <a:pt x="194" y="1"/>
                    <a:pt x="162" y="32"/>
                    <a:pt x="162" y="65"/>
                  </a:cubicBezTo>
                  <a:cubicBezTo>
                    <a:pt x="162" y="71"/>
                    <a:pt x="164" y="78"/>
                    <a:pt x="167" y="85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78" y="164"/>
                    <a:pt x="71" y="162"/>
                    <a:pt x="65" y="162"/>
                  </a:cubicBezTo>
                  <a:cubicBezTo>
                    <a:pt x="32" y="162"/>
                    <a:pt x="0" y="194"/>
                    <a:pt x="0" y="228"/>
                  </a:cubicBezTo>
                  <a:cubicBezTo>
                    <a:pt x="0" y="228"/>
                    <a:pt x="4" y="231"/>
                    <a:pt x="6" y="234"/>
                  </a:cubicBezTo>
                  <a:cubicBezTo>
                    <a:pt x="33" y="207"/>
                    <a:pt x="28" y="209"/>
                    <a:pt x="45" y="209"/>
                  </a:cubicBezTo>
                  <a:cubicBezTo>
                    <a:pt x="58" y="209"/>
                    <a:pt x="79" y="230"/>
                    <a:pt x="79" y="243"/>
                  </a:cubicBezTo>
                  <a:cubicBezTo>
                    <a:pt x="79" y="260"/>
                    <a:pt x="82" y="255"/>
                    <a:pt x="54" y="282"/>
                  </a:cubicBezTo>
                  <a:cubicBezTo>
                    <a:pt x="56" y="284"/>
                    <a:pt x="60" y="288"/>
                    <a:pt x="60" y="288"/>
                  </a:cubicBezTo>
                  <a:cubicBezTo>
                    <a:pt x="94" y="287"/>
                    <a:pt x="125" y="256"/>
                    <a:pt x="125" y="223"/>
                  </a:cubicBezTo>
                  <a:cubicBezTo>
                    <a:pt x="125" y="217"/>
                    <a:pt x="123" y="210"/>
                    <a:pt x="120" y="204"/>
                  </a:cubicBezTo>
                  <a:cubicBezTo>
                    <a:pt x="204" y="120"/>
                    <a:pt x="204" y="120"/>
                    <a:pt x="204" y="120"/>
                  </a:cubicBezTo>
                  <a:cubicBezTo>
                    <a:pt x="210" y="124"/>
                    <a:pt x="216" y="126"/>
                    <a:pt x="222" y="126"/>
                  </a:cubicBezTo>
                  <a:cubicBezTo>
                    <a:pt x="256" y="126"/>
                    <a:pt x="288" y="94"/>
                    <a:pt x="287" y="60"/>
                  </a:cubicBezTo>
                  <a:cubicBezTo>
                    <a:pt x="287" y="60"/>
                    <a:pt x="284" y="56"/>
                    <a:pt x="282" y="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022593" y="2420888"/>
            <a:ext cx="860425" cy="862012"/>
            <a:chOff x="9879013" y="4157663"/>
            <a:chExt cx="860425" cy="862012"/>
          </a:xfrm>
        </p:grpSpPr>
        <p:sp>
          <p:nvSpPr>
            <p:cNvPr id="19" name="Teardrop 48"/>
            <p:cNvSpPr/>
            <p:nvPr/>
          </p:nvSpPr>
          <p:spPr bwMode="auto">
            <a:xfrm>
              <a:off x="9879013" y="4157663"/>
              <a:ext cx="860425" cy="862012"/>
            </a:xfrm>
            <a:custGeom>
              <a:avLst/>
              <a:gdLst>
                <a:gd name="T0" fmla="*/ 0 w 860425"/>
                <a:gd name="T1" fmla="*/ 431006 h 862012"/>
                <a:gd name="T2" fmla="*/ 430213 w 860425"/>
                <a:gd name="T3" fmla="*/ 0 h 862012"/>
                <a:gd name="T4" fmla="*/ 860425 w 860425"/>
                <a:gd name="T5" fmla="*/ 0 h 862012"/>
                <a:gd name="T6" fmla="*/ 860425 w 860425"/>
                <a:gd name="T7" fmla="*/ 431006 h 862012"/>
                <a:gd name="T8" fmla="*/ 430212 w 860425"/>
                <a:gd name="T9" fmla="*/ 862012 h 862012"/>
                <a:gd name="T10" fmla="*/ -1 w 860425"/>
                <a:gd name="T11" fmla="*/ 431006 h 862012"/>
                <a:gd name="T12" fmla="*/ 0 w 860425"/>
                <a:gd name="T13" fmla="*/ 431006 h 86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425" h="862012">
                  <a:moveTo>
                    <a:pt x="0" y="431006"/>
                  </a:moveTo>
                  <a:cubicBezTo>
                    <a:pt x="0" y="192968"/>
                    <a:pt x="192613" y="0"/>
                    <a:pt x="430213" y="0"/>
                  </a:cubicBezTo>
                  <a:lnTo>
                    <a:pt x="860425" y="0"/>
                  </a:lnTo>
                  <a:lnTo>
                    <a:pt x="860425" y="431006"/>
                  </a:lnTo>
                  <a:cubicBezTo>
                    <a:pt x="860425" y="669044"/>
                    <a:pt x="667812" y="862012"/>
                    <a:pt x="430212" y="862012"/>
                  </a:cubicBezTo>
                  <a:cubicBezTo>
                    <a:pt x="192612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0" name="Freeform 384"/>
            <p:cNvSpPr/>
            <p:nvPr/>
          </p:nvSpPr>
          <p:spPr bwMode="auto">
            <a:xfrm>
              <a:off x="10115550" y="4559300"/>
              <a:ext cx="185738" cy="185738"/>
            </a:xfrm>
            <a:custGeom>
              <a:avLst/>
              <a:gdLst>
                <a:gd name="T0" fmla="*/ 49 w 62"/>
                <a:gd name="T1" fmla="*/ 9 h 62"/>
                <a:gd name="T2" fmla="*/ 27 w 62"/>
                <a:gd name="T3" fmla="*/ 31 h 62"/>
                <a:gd name="T4" fmla="*/ 24 w 62"/>
                <a:gd name="T5" fmla="*/ 27 h 62"/>
                <a:gd name="T6" fmla="*/ 45 w 62"/>
                <a:gd name="T7" fmla="*/ 6 h 62"/>
                <a:gd name="T8" fmla="*/ 39 w 62"/>
                <a:gd name="T9" fmla="*/ 0 h 62"/>
                <a:gd name="T10" fmla="*/ 11 w 62"/>
                <a:gd name="T11" fmla="*/ 28 h 62"/>
                <a:gd name="T12" fmla="*/ 0 w 62"/>
                <a:gd name="T13" fmla="*/ 62 h 62"/>
                <a:gd name="T14" fmla="*/ 35 w 62"/>
                <a:gd name="T15" fmla="*/ 51 h 62"/>
                <a:gd name="T16" fmla="*/ 62 w 62"/>
                <a:gd name="T17" fmla="*/ 23 h 62"/>
                <a:gd name="T18" fmla="*/ 49 w 62"/>
                <a:gd name="T19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49" y="9"/>
                  </a:moveTo>
                  <a:lnTo>
                    <a:pt x="27" y="31"/>
                  </a:lnTo>
                  <a:lnTo>
                    <a:pt x="24" y="27"/>
                  </a:lnTo>
                  <a:lnTo>
                    <a:pt x="45" y="6"/>
                  </a:lnTo>
                  <a:lnTo>
                    <a:pt x="39" y="0"/>
                  </a:lnTo>
                  <a:lnTo>
                    <a:pt x="11" y="28"/>
                  </a:lnTo>
                  <a:lnTo>
                    <a:pt x="0" y="62"/>
                  </a:lnTo>
                  <a:lnTo>
                    <a:pt x="35" y="51"/>
                  </a:lnTo>
                  <a:lnTo>
                    <a:pt x="62" y="23"/>
                  </a:lnTo>
                  <a:lnTo>
                    <a:pt x="49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385"/>
            <p:cNvSpPr/>
            <p:nvPr/>
          </p:nvSpPr>
          <p:spPr bwMode="auto">
            <a:xfrm>
              <a:off x="10310813" y="4432300"/>
              <a:ext cx="120650" cy="117475"/>
            </a:xfrm>
            <a:custGeom>
              <a:avLst/>
              <a:gdLst>
                <a:gd name="T0" fmla="*/ 6 w 40"/>
                <a:gd name="T1" fmla="*/ 21 h 39"/>
                <a:gd name="T2" fmla="*/ 16 w 40"/>
                <a:gd name="T3" fmla="*/ 12 h 39"/>
                <a:gd name="T4" fmla="*/ 20 w 40"/>
                <a:gd name="T5" fmla="*/ 15 h 39"/>
                <a:gd name="T6" fmla="*/ 10 w 40"/>
                <a:gd name="T7" fmla="*/ 25 h 39"/>
                <a:gd name="T8" fmla="*/ 24 w 40"/>
                <a:gd name="T9" fmla="*/ 39 h 39"/>
                <a:gd name="T10" fmla="*/ 40 w 40"/>
                <a:gd name="T11" fmla="*/ 23 h 39"/>
                <a:gd name="T12" fmla="*/ 16 w 40"/>
                <a:gd name="T13" fmla="*/ 0 h 39"/>
                <a:gd name="T14" fmla="*/ 0 w 40"/>
                <a:gd name="T15" fmla="*/ 16 h 39"/>
                <a:gd name="T16" fmla="*/ 6 w 40"/>
                <a:gd name="T17" fmla="*/ 2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9">
                  <a:moveTo>
                    <a:pt x="6" y="21"/>
                  </a:moveTo>
                  <a:lnTo>
                    <a:pt x="16" y="12"/>
                  </a:lnTo>
                  <a:lnTo>
                    <a:pt x="20" y="15"/>
                  </a:lnTo>
                  <a:lnTo>
                    <a:pt x="10" y="25"/>
                  </a:lnTo>
                  <a:lnTo>
                    <a:pt x="24" y="39"/>
                  </a:lnTo>
                  <a:lnTo>
                    <a:pt x="40" y="23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6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386"/>
            <p:cNvSpPr/>
            <p:nvPr/>
          </p:nvSpPr>
          <p:spPr bwMode="auto">
            <a:xfrm>
              <a:off x="10382250" y="4360863"/>
              <a:ext cx="117475" cy="117475"/>
            </a:xfrm>
            <a:custGeom>
              <a:avLst/>
              <a:gdLst>
                <a:gd name="T0" fmla="*/ 15 w 39"/>
                <a:gd name="T1" fmla="*/ 0 h 39"/>
                <a:gd name="T2" fmla="*/ 0 w 39"/>
                <a:gd name="T3" fmla="*/ 16 h 39"/>
                <a:gd name="T4" fmla="*/ 23 w 39"/>
                <a:gd name="T5" fmla="*/ 39 h 39"/>
                <a:gd name="T6" fmla="*/ 39 w 39"/>
                <a:gd name="T7" fmla="*/ 24 h 39"/>
                <a:gd name="T8" fmla="*/ 15 w 39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15" y="0"/>
                  </a:moveTo>
                  <a:lnTo>
                    <a:pt x="0" y="16"/>
                  </a:lnTo>
                  <a:lnTo>
                    <a:pt x="23" y="39"/>
                  </a:lnTo>
                  <a:lnTo>
                    <a:pt x="39" y="2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387"/>
            <p:cNvSpPr/>
            <p:nvPr/>
          </p:nvSpPr>
          <p:spPr bwMode="auto">
            <a:xfrm>
              <a:off x="10115550" y="4360863"/>
              <a:ext cx="384175" cy="384175"/>
            </a:xfrm>
            <a:custGeom>
              <a:avLst/>
              <a:gdLst>
                <a:gd name="T0" fmla="*/ 223 w 288"/>
                <a:gd name="T1" fmla="*/ 162 h 287"/>
                <a:gd name="T2" fmla="*/ 203 w 288"/>
                <a:gd name="T3" fmla="*/ 167 h 287"/>
                <a:gd name="T4" fmla="*/ 120 w 288"/>
                <a:gd name="T5" fmla="*/ 84 h 287"/>
                <a:gd name="T6" fmla="*/ 125 w 288"/>
                <a:gd name="T7" fmla="*/ 65 h 287"/>
                <a:gd name="T8" fmla="*/ 61 w 288"/>
                <a:gd name="T9" fmla="*/ 0 h 287"/>
                <a:gd name="T10" fmla="*/ 60 w 288"/>
                <a:gd name="T11" fmla="*/ 0 h 287"/>
                <a:gd name="T12" fmla="*/ 54 w 288"/>
                <a:gd name="T13" fmla="*/ 6 h 287"/>
                <a:gd name="T14" fmla="*/ 79 w 288"/>
                <a:gd name="T15" fmla="*/ 44 h 287"/>
                <a:gd name="T16" fmla="*/ 45 w 288"/>
                <a:gd name="T17" fmla="*/ 78 h 287"/>
                <a:gd name="T18" fmla="*/ 38 w 288"/>
                <a:gd name="T19" fmla="*/ 79 h 287"/>
                <a:gd name="T20" fmla="*/ 6 w 288"/>
                <a:gd name="T21" fmla="*/ 54 h 287"/>
                <a:gd name="T22" fmla="*/ 0 w 288"/>
                <a:gd name="T23" fmla="*/ 60 h 287"/>
                <a:gd name="T24" fmla="*/ 65 w 288"/>
                <a:gd name="T25" fmla="*/ 125 h 287"/>
                <a:gd name="T26" fmla="*/ 84 w 288"/>
                <a:gd name="T27" fmla="*/ 120 h 287"/>
                <a:gd name="T28" fmla="*/ 167 w 288"/>
                <a:gd name="T29" fmla="*/ 203 h 287"/>
                <a:gd name="T30" fmla="*/ 162 w 288"/>
                <a:gd name="T31" fmla="*/ 222 h 287"/>
                <a:gd name="T32" fmla="*/ 227 w 288"/>
                <a:gd name="T33" fmla="*/ 287 h 287"/>
                <a:gd name="T34" fmla="*/ 227 w 288"/>
                <a:gd name="T35" fmla="*/ 287 h 287"/>
                <a:gd name="T36" fmla="*/ 233 w 288"/>
                <a:gd name="T37" fmla="*/ 281 h 287"/>
                <a:gd name="T38" fmla="*/ 209 w 288"/>
                <a:gd name="T39" fmla="*/ 243 h 287"/>
                <a:gd name="T40" fmla="*/ 243 w 288"/>
                <a:gd name="T41" fmla="*/ 208 h 287"/>
                <a:gd name="T42" fmla="*/ 250 w 288"/>
                <a:gd name="T43" fmla="*/ 208 h 287"/>
                <a:gd name="T44" fmla="*/ 282 w 288"/>
                <a:gd name="T45" fmla="*/ 233 h 287"/>
                <a:gd name="T46" fmla="*/ 288 w 288"/>
                <a:gd name="T47" fmla="*/ 227 h 287"/>
                <a:gd name="T48" fmla="*/ 223 w 288"/>
                <a:gd name="T49" fmla="*/ 16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8" h="287">
                  <a:moveTo>
                    <a:pt x="223" y="162"/>
                  </a:moveTo>
                  <a:cubicBezTo>
                    <a:pt x="216" y="162"/>
                    <a:pt x="210" y="164"/>
                    <a:pt x="203" y="167"/>
                  </a:cubicBezTo>
                  <a:cubicBezTo>
                    <a:pt x="120" y="84"/>
                    <a:pt x="120" y="84"/>
                    <a:pt x="120" y="84"/>
                  </a:cubicBezTo>
                  <a:cubicBezTo>
                    <a:pt x="123" y="77"/>
                    <a:pt x="125" y="71"/>
                    <a:pt x="125" y="65"/>
                  </a:cubicBezTo>
                  <a:cubicBezTo>
                    <a:pt x="125" y="32"/>
                    <a:pt x="94" y="0"/>
                    <a:pt x="61" y="0"/>
                  </a:cubicBezTo>
                  <a:cubicBezTo>
                    <a:pt x="61" y="0"/>
                    <a:pt x="60" y="0"/>
                    <a:pt x="60" y="0"/>
                  </a:cubicBezTo>
                  <a:cubicBezTo>
                    <a:pt x="60" y="0"/>
                    <a:pt x="56" y="3"/>
                    <a:pt x="54" y="6"/>
                  </a:cubicBezTo>
                  <a:cubicBezTo>
                    <a:pt x="81" y="32"/>
                    <a:pt x="79" y="28"/>
                    <a:pt x="79" y="44"/>
                  </a:cubicBezTo>
                  <a:cubicBezTo>
                    <a:pt x="79" y="57"/>
                    <a:pt x="58" y="78"/>
                    <a:pt x="45" y="78"/>
                  </a:cubicBezTo>
                  <a:cubicBezTo>
                    <a:pt x="42" y="78"/>
                    <a:pt x="40" y="79"/>
                    <a:pt x="38" y="79"/>
                  </a:cubicBezTo>
                  <a:cubicBezTo>
                    <a:pt x="29" y="79"/>
                    <a:pt x="29" y="77"/>
                    <a:pt x="6" y="54"/>
                  </a:cubicBezTo>
                  <a:cubicBezTo>
                    <a:pt x="4" y="56"/>
                    <a:pt x="0" y="60"/>
                    <a:pt x="0" y="60"/>
                  </a:cubicBezTo>
                  <a:cubicBezTo>
                    <a:pt x="0" y="93"/>
                    <a:pt x="32" y="125"/>
                    <a:pt x="65" y="125"/>
                  </a:cubicBezTo>
                  <a:cubicBezTo>
                    <a:pt x="71" y="125"/>
                    <a:pt x="78" y="123"/>
                    <a:pt x="84" y="120"/>
                  </a:cubicBezTo>
                  <a:cubicBezTo>
                    <a:pt x="167" y="203"/>
                    <a:pt x="167" y="203"/>
                    <a:pt x="167" y="203"/>
                  </a:cubicBezTo>
                  <a:cubicBezTo>
                    <a:pt x="164" y="210"/>
                    <a:pt x="162" y="216"/>
                    <a:pt x="162" y="222"/>
                  </a:cubicBezTo>
                  <a:cubicBezTo>
                    <a:pt x="162" y="255"/>
                    <a:pt x="194" y="287"/>
                    <a:pt x="227" y="287"/>
                  </a:cubicBezTo>
                  <a:cubicBezTo>
                    <a:pt x="227" y="287"/>
                    <a:pt x="227" y="287"/>
                    <a:pt x="227" y="287"/>
                  </a:cubicBezTo>
                  <a:cubicBezTo>
                    <a:pt x="228" y="287"/>
                    <a:pt x="231" y="283"/>
                    <a:pt x="233" y="281"/>
                  </a:cubicBezTo>
                  <a:cubicBezTo>
                    <a:pt x="207" y="255"/>
                    <a:pt x="209" y="259"/>
                    <a:pt x="209" y="243"/>
                  </a:cubicBezTo>
                  <a:cubicBezTo>
                    <a:pt x="209" y="229"/>
                    <a:pt x="230" y="208"/>
                    <a:pt x="243" y="208"/>
                  </a:cubicBezTo>
                  <a:cubicBezTo>
                    <a:pt x="246" y="208"/>
                    <a:pt x="248" y="208"/>
                    <a:pt x="250" y="208"/>
                  </a:cubicBezTo>
                  <a:cubicBezTo>
                    <a:pt x="259" y="208"/>
                    <a:pt x="259" y="210"/>
                    <a:pt x="282" y="233"/>
                  </a:cubicBezTo>
                  <a:cubicBezTo>
                    <a:pt x="284" y="231"/>
                    <a:pt x="288" y="227"/>
                    <a:pt x="288" y="227"/>
                  </a:cubicBezTo>
                  <a:cubicBezTo>
                    <a:pt x="287" y="194"/>
                    <a:pt x="256" y="162"/>
                    <a:pt x="223" y="1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309180" y="2420888"/>
            <a:ext cx="862013" cy="862012"/>
            <a:chOff x="4165600" y="4157663"/>
            <a:chExt cx="862013" cy="862012"/>
          </a:xfrm>
        </p:grpSpPr>
        <p:sp>
          <p:nvSpPr>
            <p:cNvPr id="25" name="Teardrop 40"/>
            <p:cNvSpPr/>
            <p:nvPr/>
          </p:nvSpPr>
          <p:spPr bwMode="auto">
            <a:xfrm>
              <a:off x="4165600" y="4157663"/>
              <a:ext cx="862013" cy="862012"/>
            </a:xfrm>
            <a:custGeom>
              <a:avLst/>
              <a:gdLst>
                <a:gd name="T0" fmla="*/ 0 w 862013"/>
                <a:gd name="T1" fmla="*/ 431006 h 862012"/>
                <a:gd name="T2" fmla="*/ 431007 w 862013"/>
                <a:gd name="T3" fmla="*/ 0 h 862012"/>
                <a:gd name="T4" fmla="*/ 862013 w 862013"/>
                <a:gd name="T5" fmla="*/ 0 h 862012"/>
                <a:gd name="T6" fmla="*/ 862013 w 862013"/>
                <a:gd name="T7" fmla="*/ 431006 h 862012"/>
                <a:gd name="T8" fmla="*/ 431006 w 862013"/>
                <a:gd name="T9" fmla="*/ 862012 h 862012"/>
                <a:gd name="T10" fmla="*/ -1 w 862013"/>
                <a:gd name="T11" fmla="*/ 431006 h 862012"/>
                <a:gd name="T12" fmla="*/ 0 w 862013"/>
                <a:gd name="T13" fmla="*/ 431006 h 86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2013" h="862012">
                  <a:moveTo>
                    <a:pt x="0" y="431006"/>
                  </a:moveTo>
                  <a:cubicBezTo>
                    <a:pt x="0" y="192968"/>
                    <a:pt x="192968" y="0"/>
                    <a:pt x="431007" y="0"/>
                  </a:cubicBezTo>
                  <a:lnTo>
                    <a:pt x="862013" y="0"/>
                  </a:lnTo>
                  <a:lnTo>
                    <a:pt x="862013" y="431006"/>
                  </a:lnTo>
                  <a:cubicBezTo>
                    <a:pt x="862013" y="669044"/>
                    <a:pt x="669045" y="862012"/>
                    <a:pt x="431006" y="862012"/>
                  </a:cubicBezTo>
                  <a:cubicBezTo>
                    <a:pt x="192967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6" name="Freeform 399"/>
            <p:cNvSpPr>
              <a:spLocks noEditPoints="1"/>
            </p:cNvSpPr>
            <p:nvPr/>
          </p:nvSpPr>
          <p:spPr bwMode="auto">
            <a:xfrm>
              <a:off x="4451350" y="4357688"/>
              <a:ext cx="384175" cy="384175"/>
            </a:xfrm>
            <a:custGeom>
              <a:avLst/>
              <a:gdLst>
                <a:gd name="T0" fmla="*/ 128 w 128"/>
                <a:gd name="T1" fmla="*/ 31 h 128"/>
                <a:gd name="T2" fmla="*/ 97 w 128"/>
                <a:gd name="T3" fmla="*/ 0 h 128"/>
                <a:gd name="T4" fmla="*/ 15 w 128"/>
                <a:gd name="T5" fmla="*/ 83 h 128"/>
                <a:gd name="T6" fmla="*/ 0 w 128"/>
                <a:gd name="T7" fmla="*/ 128 h 128"/>
                <a:gd name="T8" fmla="*/ 45 w 128"/>
                <a:gd name="T9" fmla="*/ 114 h 128"/>
                <a:gd name="T10" fmla="*/ 128 w 128"/>
                <a:gd name="T11" fmla="*/ 31 h 128"/>
                <a:gd name="T12" fmla="*/ 11 w 128"/>
                <a:gd name="T13" fmla="*/ 117 h 128"/>
                <a:gd name="T14" fmla="*/ 21 w 128"/>
                <a:gd name="T15" fmla="*/ 86 h 128"/>
                <a:gd name="T16" fmla="*/ 41 w 128"/>
                <a:gd name="T17" fmla="*/ 107 h 128"/>
                <a:gd name="T18" fmla="*/ 11 w 128"/>
                <a:gd name="T19" fmla="*/ 11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28">
                  <a:moveTo>
                    <a:pt x="128" y="31"/>
                  </a:moveTo>
                  <a:lnTo>
                    <a:pt x="97" y="0"/>
                  </a:lnTo>
                  <a:lnTo>
                    <a:pt x="15" y="83"/>
                  </a:lnTo>
                  <a:lnTo>
                    <a:pt x="0" y="128"/>
                  </a:lnTo>
                  <a:lnTo>
                    <a:pt x="45" y="114"/>
                  </a:lnTo>
                  <a:lnTo>
                    <a:pt x="128" y="31"/>
                  </a:lnTo>
                  <a:close/>
                  <a:moveTo>
                    <a:pt x="11" y="117"/>
                  </a:moveTo>
                  <a:lnTo>
                    <a:pt x="21" y="86"/>
                  </a:lnTo>
                  <a:lnTo>
                    <a:pt x="41" y="107"/>
                  </a:lnTo>
                  <a:lnTo>
                    <a:pt x="11" y="1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1200004" y="3477151"/>
            <a:ext cx="1360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820240" y="3893033"/>
            <a:ext cx="209808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4017729" y="3477151"/>
            <a:ext cx="1360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3637965" y="3893033"/>
            <a:ext cx="209808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3"/>
          <p:cNvSpPr txBox="1">
            <a:spLocks noChangeArrowheads="1"/>
          </p:cNvSpPr>
          <p:nvPr/>
        </p:nvSpPr>
        <p:spPr bwMode="auto">
          <a:xfrm>
            <a:off x="6907376" y="3477151"/>
            <a:ext cx="1360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2" name="TextBox 13"/>
          <p:cNvSpPr txBox="1">
            <a:spLocks noChangeArrowheads="1"/>
          </p:cNvSpPr>
          <p:nvPr/>
        </p:nvSpPr>
        <p:spPr bwMode="auto">
          <a:xfrm>
            <a:off x="6527612" y="3893033"/>
            <a:ext cx="209808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9769406" y="3477151"/>
            <a:ext cx="1360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9389642" y="3893033"/>
            <a:ext cx="209808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412" y="103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618739" y="79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694941" y="456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8739" y="666920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33379" y="630921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MH_Other_1"/>
          <p:cNvSpPr/>
          <p:nvPr>
            <p:custDataLst>
              <p:tags r:id="rId2"/>
            </p:custDataLst>
          </p:nvPr>
        </p:nvSpPr>
        <p:spPr>
          <a:xfrm rot="14988520" flipH="1">
            <a:off x="1698625" y="1365250"/>
            <a:ext cx="1162050" cy="1993900"/>
          </a:xfrm>
          <a:custGeom>
            <a:avLst/>
            <a:gdLst>
              <a:gd name="connsiteX0" fmla="*/ 1420316 w 1420316"/>
              <a:gd name="connsiteY0" fmla="*/ 1608204 h 2434416"/>
              <a:gd name="connsiteX1" fmla="*/ 1102447 w 1420316"/>
              <a:gd name="connsiteY1" fmla="*/ 1610790 h 2434416"/>
              <a:gd name="connsiteX2" fmla="*/ 1102447 w 1420316"/>
              <a:gd name="connsiteY2" fmla="*/ 684863 h 2434416"/>
              <a:gd name="connsiteX3" fmla="*/ 735452 w 1420316"/>
              <a:gd name="connsiteY3" fmla="*/ 317868 h 2434416"/>
              <a:gd name="connsiteX4" fmla="*/ 684863 w 1420316"/>
              <a:gd name="connsiteY4" fmla="*/ 317868 h 2434416"/>
              <a:gd name="connsiteX5" fmla="*/ 317868 w 1420316"/>
              <a:gd name="connsiteY5" fmla="*/ 684863 h 2434416"/>
              <a:gd name="connsiteX6" fmla="*/ 317868 w 1420316"/>
              <a:gd name="connsiteY6" fmla="*/ 2434416 h 2434416"/>
              <a:gd name="connsiteX7" fmla="*/ 0 w 1420316"/>
              <a:gd name="connsiteY7" fmla="*/ 2434416 h 2434416"/>
              <a:gd name="connsiteX8" fmla="*/ 0 w 1420316"/>
              <a:gd name="connsiteY8" fmla="*/ 684863 h 2434416"/>
              <a:gd name="connsiteX9" fmla="*/ 684863 w 1420316"/>
              <a:gd name="connsiteY9" fmla="*/ 0 h 2434416"/>
              <a:gd name="connsiteX10" fmla="*/ 735453 w 1420316"/>
              <a:gd name="connsiteY10" fmla="*/ 0 h 2434416"/>
              <a:gd name="connsiteX11" fmla="*/ 1420316 w 1420316"/>
              <a:gd name="connsiteY11" fmla="*/ 684863 h 2434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0316" h="2434416">
                <a:moveTo>
                  <a:pt x="1420316" y="1608204"/>
                </a:moveTo>
                <a:lnTo>
                  <a:pt x="1102447" y="1610790"/>
                </a:lnTo>
                <a:lnTo>
                  <a:pt x="1102447" y="684863"/>
                </a:lnTo>
                <a:cubicBezTo>
                  <a:pt x="1102447" y="482177"/>
                  <a:pt x="938138" y="317868"/>
                  <a:pt x="735452" y="317868"/>
                </a:cubicBezTo>
                <a:lnTo>
                  <a:pt x="684863" y="317868"/>
                </a:lnTo>
                <a:cubicBezTo>
                  <a:pt x="482177" y="317868"/>
                  <a:pt x="317868" y="482177"/>
                  <a:pt x="317868" y="684863"/>
                </a:cubicBezTo>
                <a:lnTo>
                  <a:pt x="317868" y="2434416"/>
                </a:lnTo>
                <a:lnTo>
                  <a:pt x="0" y="2434416"/>
                </a:lnTo>
                <a:lnTo>
                  <a:pt x="0" y="684863"/>
                </a:lnTo>
                <a:cubicBezTo>
                  <a:pt x="0" y="306624"/>
                  <a:pt x="306624" y="0"/>
                  <a:pt x="684863" y="0"/>
                </a:cubicBezTo>
                <a:lnTo>
                  <a:pt x="735453" y="0"/>
                </a:lnTo>
                <a:cubicBezTo>
                  <a:pt x="1113692" y="0"/>
                  <a:pt x="1420316" y="306624"/>
                  <a:pt x="1420316" y="6848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MH_Other_2"/>
          <p:cNvSpPr/>
          <p:nvPr>
            <p:custDataLst>
              <p:tags r:id="rId3"/>
            </p:custDataLst>
          </p:nvPr>
        </p:nvSpPr>
        <p:spPr>
          <a:xfrm rot="20557937">
            <a:off x="1641475" y="2228850"/>
            <a:ext cx="538163" cy="5365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/>
                </a:solidFill>
              </a:rPr>
              <a:t>A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2" name="MH_Other_3"/>
          <p:cNvSpPr/>
          <p:nvPr>
            <p:custDataLst>
              <p:tags r:id="rId4"/>
            </p:custDataLst>
          </p:nvPr>
        </p:nvSpPr>
        <p:spPr>
          <a:xfrm rot="14988520" flipV="1">
            <a:off x="2947194" y="1874044"/>
            <a:ext cx="1163638" cy="1993900"/>
          </a:xfrm>
          <a:custGeom>
            <a:avLst/>
            <a:gdLst>
              <a:gd name="connsiteX0" fmla="*/ 1420316 w 1420316"/>
              <a:gd name="connsiteY0" fmla="*/ 1608204 h 2434416"/>
              <a:gd name="connsiteX1" fmla="*/ 1102447 w 1420316"/>
              <a:gd name="connsiteY1" fmla="*/ 1610790 h 2434416"/>
              <a:gd name="connsiteX2" fmla="*/ 1102447 w 1420316"/>
              <a:gd name="connsiteY2" fmla="*/ 684863 h 2434416"/>
              <a:gd name="connsiteX3" fmla="*/ 735452 w 1420316"/>
              <a:gd name="connsiteY3" fmla="*/ 317868 h 2434416"/>
              <a:gd name="connsiteX4" fmla="*/ 684863 w 1420316"/>
              <a:gd name="connsiteY4" fmla="*/ 317868 h 2434416"/>
              <a:gd name="connsiteX5" fmla="*/ 317868 w 1420316"/>
              <a:gd name="connsiteY5" fmla="*/ 684863 h 2434416"/>
              <a:gd name="connsiteX6" fmla="*/ 317868 w 1420316"/>
              <a:gd name="connsiteY6" fmla="*/ 2434416 h 2434416"/>
              <a:gd name="connsiteX7" fmla="*/ 0 w 1420316"/>
              <a:gd name="connsiteY7" fmla="*/ 2434416 h 2434416"/>
              <a:gd name="connsiteX8" fmla="*/ 0 w 1420316"/>
              <a:gd name="connsiteY8" fmla="*/ 684863 h 2434416"/>
              <a:gd name="connsiteX9" fmla="*/ 684863 w 1420316"/>
              <a:gd name="connsiteY9" fmla="*/ 0 h 2434416"/>
              <a:gd name="connsiteX10" fmla="*/ 735453 w 1420316"/>
              <a:gd name="connsiteY10" fmla="*/ 0 h 2434416"/>
              <a:gd name="connsiteX11" fmla="*/ 1420316 w 1420316"/>
              <a:gd name="connsiteY11" fmla="*/ 684863 h 2434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0316" h="2434416">
                <a:moveTo>
                  <a:pt x="1420316" y="1608204"/>
                </a:moveTo>
                <a:lnTo>
                  <a:pt x="1102447" y="1610790"/>
                </a:lnTo>
                <a:lnTo>
                  <a:pt x="1102447" y="684863"/>
                </a:lnTo>
                <a:cubicBezTo>
                  <a:pt x="1102447" y="482177"/>
                  <a:pt x="938138" y="317868"/>
                  <a:pt x="735452" y="317868"/>
                </a:cubicBezTo>
                <a:lnTo>
                  <a:pt x="684863" y="317868"/>
                </a:lnTo>
                <a:cubicBezTo>
                  <a:pt x="482177" y="317868"/>
                  <a:pt x="317868" y="482177"/>
                  <a:pt x="317868" y="684863"/>
                </a:cubicBezTo>
                <a:lnTo>
                  <a:pt x="317868" y="2434416"/>
                </a:lnTo>
                <a:lnTo>
                  <a:pt x="0" y="2434416"/>
                </a:lnTo>
                <a:lnTo>
                  <a:pt x="0" y="684863"/>
                </a:lnTo>
                <a:cubicBezTo>
                  <a:pt x="0" y="306624"/>
                  <a:pt x="306624" y="0"/>
                  <a:pt x="684863" y="0"/>
                </a:cubicBezTo>
                <a:lnTo>
                  <a:pt x="735453" y="0"/>
                </a:lnTo>
                <a:cubicBezTo>
                  <a:pt x="1113692" y="0"/>
                  <a:pt x="1420316" y="306624"/>
                  <a:pt x="1420316" y="6848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MH_Other_4"/>
          <p:cNvSpPr/>
          <p:nvPr>
            <p:custDataLst>
              <p:tags r:id="rId5"/>
            </p:custDataLst>
          </p:nvPr>
        </p:nvSpPr>
        <p:spPr>
          <a:xfrm rot="20557937">
            <a:off x="3629025" y="2466975"/>
            <a:ext cx="538163" cy="5381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>
                <a:solidFill>
                  <a:schemeClr val="bg1"/>
                </a:solidFill>
              </a:rPr>
              <a:t>B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4" name="MH_Other_5"/>
          <p:cNvSpPr/>
          <p:nvPr>
            <p:custDataLst>
              <p:tags r:id="rId6"/>
            </p:custDataLst>
          </p:nvPr>
        </p:nvSpPr>
        <p:spPr>
          <a:xfrm rot="14988520" flipH="1">
            <a:off x="2522538" y="3605213"/>
            <a:ext cx="1162050" cy="1993900"/>
          </a:xfrm>
          <a:custGeom>
            <a:avLst/>
            <a:gdLst>
              <a:gd name="connsiteX0" fmla="*/ 1420316 w 1420316"/>
              <a:gd name="connsiteY0" fmla="*/ 1608204 h 2434416"/>
              <a:gd name="connsiteX1" fmla="*/ 1102447 w 1420316"/>
              <a:gd name="connsiteY1" fmla="*/ 1610790 h 2434416"/>
              <a:gd name="connsiteX2" fmla="*/ 1102447 w 1420316"/>
              <a:gd name="connsiteY2" fmla="*/ 684863 h 2434416"/>
              <a:gd name="connsiteX3" fmla="*/ 735452 w 1420316"/>
              <a:gd name="connsiteY3" fmla="*/ 317868 h 2434416"/>
              <a:gd name="connsiteX4" fmla="*/ 684863 w 1420316"/>
              <a:gd name="connsiteY4" fmla="*/ 317868 h 2434416"/>
              <a:gd name="connsiteX5" fmla="*/ 317868 w 1420316"/>
              <a:gd name="connsiteY5" fmla="*/ 684863 h 2434416"/>
              <a:gd name="connsiteX6" fmla="*/ 317868 w 1420316"/>
              <a:gd name="connsiteY6" fmla="*/ 2434416 h 2434416"/>
              <a:gd name="connsiteX7" fmla="*/ 0 w 1420316"/>
              <a:gd name="connsiteY7" fmla="*/ 2434416 h 2434416"/>
              <a:gd name="connsiteX8" fmla="*/ 0 w 1420316"/>
              <a:gd name="connsiteY8" fmla="*/ 684863 h 2434416"/>
              <a:gd name="connsiteX9" fmla="*/ 684863 w 1420316"/>
              <a:gd name="connsiteY9" fmla="*/ 0 h 2434416"/>
              <a:gd name="connsiteX10" fmla="*/ 735453 w 1420316"/>
              <a:gd name="connsiteY10" fmla="*/ 0 h 2434416"/>
              <a:gd name="connsiteX11" fmla="*/ 1420316 w 1420316"/>
              <a:gd name="connsiteY11" fmla="*/ 684863 h 2434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0316" h="2434416">
                <a:moveTo>
                  <a:pt x="1420316" y="1608204"/>
                </a:moveTo>
                <a:lnTo>
                  <a:pt x="1102447" y="1610790"/>
                </a:lnTo>
                <a:lnTo>
                  <a:pt x="1102447" y="684863"/>
                </a:lnTo>
                <a:cubicBezTo>
                  <a:pt x="1102447" y="482177"/>
                  <a:pt x="938138" y="317868"/>
                  <a:pt x="735452" y="317868"/>
                </a:cubicBezTo>
                <a:lnTo>
                  <a:pt x="684863" y="317868"/>
                </a:lnTo>
                <a:cubicBezTo>
                  <a:pt x="482177" y="317868"/>
                  <a:pt x="317868" y="482177"/>
                  <a:pt x="317868" y="684863"/>
                </a:cubicBezTo>
                <a:lnTo>
                  <a:pt x="317868" y="2434416"/>
                </a:lnTo>
                <a:lnTo>
                  <a:pt x="0" y="2434416"/>
                </a:lnTo>
                <a:lnTo>
                  <a:pt x="0" y="684863"/>
                </a:lnTo>
                <a:cubicBezTo>
                  <a:pt x="0" y="306624"/>
                  <a:pt x="306624" y="0"/>
                  <a:pt x="684863" y="0"/>
                </a:cubicBezTo>
                <a:lnTo>
                  <a:pt x="735453" y="0"/>
                </a:lnTo>
                <a:cubicBezTo>
                  <a:pt x="1113692" y="0"/>
                  <a:pt x="1420316" y="306624"/>
                  <a:pt x="1420316" y="68486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MH_Other_6"/>
          <p:cNvSpPr/>
          <p:nvPr>
            <p:custDataLst>
              <p:tags r:id="rId7"/>
            </p:custDataLst>
          </p:nvPr>
        </p:nvSpPr>
        <p:spPr>
          <a:xfrm rot="20557937">
            <a:off x="2460625" y="4476750"/>
            <a:ext cx="536575" cy="5365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>
                <a:solidFill>
                  <a:schemeClr val="bg1"/>
                </a:solidFill>
              </a:rPr>
              <a:t>C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6" name="MH_Other_7"/>
          <p:cNvSpPr/>
          <p:nvPr>
            <p:custDataLst>
              <p:tags r:id="rId8"/>
            </p:custDataLst>
          </p:nvPr>
        </p:nvSpPr>
        <p:spPr>
          <a:xfrm rot="14988520" flipV="1">
            <a:off x="3771106" y="4114007"/>
            <a:ext cx="1163637" cy="1993900"/>
          </a:xfrm>
          <a:custGeom>
            <a:avLst/>
            <a:gdLst>
              <a:gd name="connsiteX0" fmla="*/ 1420316 w 1420316"/>
              <a:gd name="connsiteY0" fmla="*/ 1608204 h 2434416"/>
              <a:gd name="connsiteX1" fmla="*/ 1102447 w 1420316"/>
              <a:gd name="connsiteY1" fmla="*/ 1610790 h 2434416"/>
              <a:gd name="connsiteX2" fmla="*/ 1102447 w 1420316"/>
              <a:gd name="connsiteY2" fmla="*/ 684863 h 2434416"/>
              <a:gd name="connsiteX3" fmla="*/ 735452 w 1420316"/>
              <a:gd name="connsiteY3" fmla="*/ 317868 h 2434416"/>
              <a:gd name="connsiteX4" fmla="*/ 684863 w 1420316"/>
              <a:gd name="connsiteY4" fmla="*/ 317868 h 2434416"/>
              <a:gd name="connsiteX5" fmla="*/ 317868 w 1420316"/>
              <a:gd name="connsiteY5" fmla="*/ 684863 h 2434416"/>
              <a:gd name="connsiteX6" fmla="*/ 317868 w 1420316"/>
              <a:gd name="connsiteY6" fmla="*/ 2434416 h 2434416"/>
              <a:gd name="connsiteX7" fmla="*/ 0 w 1420316"/>
              <a:gd name="connsiteY7" fmla="*/ 2434416 h 2434416"/>
              <a:gd name="connsiteX8" fmla="*/ 0 w 1420316"/>
              <a:gd name="connsiteY8" fmla="*/ 684863 h 2434416"/>
              <a:gd name="connsiteX9" fmla="*/ 684863 w 1420316"/>
              <a:gd name="connsiteY9" fmla="*/ 0 h 2434416"/>
              <a:gd name="connsiteX10" fmla="*/ 735453 w 1420316"/>
              <a:gd name="connsiteY10" fmla="*/ 0 h 2434416"/>
              <a:gd name="connsiteX11" fmla="*/ 1420316 w 1420316"/>
              <a:gd name="connsiteY11" fmla="*/ 684863 h 2434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0316" h="2434416">
                <a:moveTo>
                  <a:pt x="1420316" y="1608204"/>
                </a:moveTo>
                <a:lnTo>
                  <a:pt x="1102447" y="1610790"/>
                </a:lnTo>
                <a:lnTo>
                  <a:pt x="1102447" y="684863"/>
                </a:lnTo>
                <a:cubicBezTo>
                  <a:pt x="1102447" y="482177"/>
                  <a:pt x="938138" y="317868"/>
                  <a:pt x="735452" y="317868"/>
                </a:cubicBezTo>
                <a:lnTo>
                  <a:pt x="684863" y="317868"/>
                </a:lnTo>
                <a:cubicBezTo>
                  <a:pt x="482177" y="317868"/>
                  <a:pt x="317868" y="482177"/>
                  <a:pt x="317868" y="684863"/>
                </a:cubicBezTo>
                <a:lnTo>
                  <a:pt x="317868" y="2434416"/>
                </a:lnTo>
                <a:lnTo>
                  <a:pt x="0" y="2434416"/>
                </a:lnTo>
                <a:lnTo>
                  <a:pt x="0" y="684863"/>
                </a:lnTo>
                <a:cubicBezTo>
                  <a:pt x="0" y="306624"/>
                  <a:pt x="306624" y="0"/>
                  <a:pt x="684863" y="0"/>
                </a:cubicBezTo>
                <a:lnTo>
                  <a:pt x="735453" y="0"/>
                </a:lnTo>
                <a:cubicBezTo>
                  <a:pt x="1113692" y="0"/>
                  <a:pt x="1420316" y="306624"/>
                  <a:pt x="1420316" y="68486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MH_Other_8"/>
          <p:cNvSpPr/>
          <p:nvPr>
            <p:custDataLst>
              <p:tags r:id="rId9"/>
            </p:custDataLst>
          </p:nvPr>
        </p:nvSpPr>
        <p:spPr>
          <a:xfrm rot="20557937">
            <a:off x="4448175" y="4714875"/>
            <a:ext cx="536575" cy="5365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>
                <a:solidFill>
                  <a:schemeClr val="bg1"/>
                </a:solidFill>
              </a:rPr>
              <a:t>D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8" name="文本框 71"/>
          <p:cNvSpPr txBox="1">
            <a:spLocks noChangeArrowheads="1"/>
          </p:cNvSpPr>
          <p:nvPr/>
        </p:nvSpPr>
        <p:spPr bwMode="auto">
          <a:xfrm rot="-1200544">
            <a:off x="2184400" y="1841500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9" name="文本框 71"/>
          <p:cNvSpPr txBox="1">
            <a:spLocks noChangeArrowheads="1"/>
          </p:cNvSpPr>
          <p:nvPr/>
        </p:nvSpPr>
        <p:spPr bwMode="auto">
          <a:xfrm rot="-1200544">
            <a:off x="2041525" y="2852738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文本框 71"/>
          <p:cNvSpPr txBox="1">
            <a:spLocks noChangeArrowheads="1"/>
          </p:cNvSpPr>
          <p:nvPr/>
        </p:nvSpPr>
        <p:spPr bwMode="auto">
          <a:xfrm rot="-1200544">
            <a:off x="2992438" y="4086225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文本框 71"/>
          <p:cNvSpPr txBox="1">
            <a:spLocks noChangeArrowheads="1"/>
          </p:cNvSpPr>
          <p:nvPr/>
        </p:nvSpPr>
        <p:spPr bwMode="auto">
          <a:xfrm rot="-1200544">
            <a:off x="2841625" y="5108575"/>
            <a:ext cx="1620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MH_Other_2"/>
          <p:cNvSpPr/>
          <p:nvPr>
            <p:custDataLst>
              <p:tags r:id="rId10"/>
            </p:custDataLst>
          </p:nvPr>
        </p:nvSpPr>
        <p:spPr>
          <a:xfrm rot="20557937">
            <a:off x="7099300" y="2057400"/>
            <a:ext cx="538163" cy="5365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/>
                </a:solidFill>
              </a:rPr>
              <a:t>A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3" name="MH_Other_4"/>
          <p:cNvSpPr/>
          <p:nvPr>
            <p:custDataLst>
              <p:tags r:id="rId11"/>
            </p:custDataLst>
          </p:nvPr>
        </p:nvSpPr>
        <p:spPr>
          <a:xfrm rot="20557937">
            <a:off x="7100888" y="2909888"/>
            <a:ext cx="538162" cy="5381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>
                <a:solidFill>
                  <a:schemeClr val="bg1"/>
                </a:solidFill>
              </a:rPr>
              <a:t>B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4" name="MH_Other_6"/>
          <p:cNvSpPr/>
          <p:nvPr>
            <p:custDataLst>
              <p:tags r:id="rId12"/>
            </p:custDataLst>
          </p:nvPr>
        </p:nvSpPr>
        <p:spPr>
          <a:xfrm rot="20557937">
            <a:off x="7099300" y="3736975"/>
            <a:ext cx="536575" cy="5365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>
                <a:solidFill>
                  <a:schemeClr val="bg1"/>
                </a:solidFill>
              </a:rPr>
              <a:t>C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5" name="MH_Other_8"/>
          <p:cNvSpPr/>
          <p:nvPr>
            <p:custDataLst>
              <p:tags r:id="rId13"/>
            </p:custDataLst>
          </p:nvPr>
        </p:nvSpPr>
        <p:spPr>
          <a:xfrm rot="20557937">
            <a:off x="7099300" y="4570413"/>
            <a:ext cx="536575" cy="5365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/>
                </a:solidFill>
              </a:rPr>
              <a:t>D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6" name="MH_SubTitle_4"/>
          <p:cNvSpPr>
            <a:spLocks noChangeArrowheads="1"/>
          </p:cNvSpPr>
          <p:nvPr/>
        </p:nvSpPr>
        <p:spPr bwMode="auto">
          <a:xfrm>
            <a:off x="7759700" y="2000250"/>
            <a:ext cx="30527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极致简约风潮流所向，通用设计，完美兼容。</a:t>
            </a:r>
            <a:endParaRPr lang="zh-CN" altLang="en-US" sz="1600" dirty="0"/>
          </a:p>
        </p:txBody>
      </p:sp>
      <p:sp>
        <p:nvSpPr>
          <p:cNvPr id="27" name="MH_SubTitle_5"/>
          <p:cNvSpPr>
            <a:spLocks noChangeArrowheads="1"/>
          </p:cNvSpPr>
          <p:nvPr/>
        </p:nvSpPr>
        <p:spPr bwMode="auto">
          <a:xfrm>
            <a:off x="7759700" y="2859088"/>
            <a:ext cx="3209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极致简约风潮流所向，通用设计，完美兼容。</a:t>
            </a:r>
            <a:endParaRPr lang="zh-CN" altLang="en-US" sz="1600" dirty="0"/>
          </a:p>
        </p:txBody>
      </p:sp>
      <p:sp>
        <p:nvSpPr>
          <p:cNvPr id="28" name="MH_SubTitle_6"/>
          <p:cNvSpPr>
            <a:spLocks noChangeArrowheads="1"/>
          </p:cNvSpPr>
          <p:nvPr/>
        </p:nvSpPr>
        <p:spPr bwMode="auto">
          <a:xfrm>
            <a:off x="7759700" y="3681413"/>
            <a:ext cx="30527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极致简约风潮流所向，通用设计，完美兼容。</a:t>
            </a:r>
            <a:endParaRPr lang="zh-CN" altLang="en-US" sz="1600" dirty="0"/>
          </a:p>
        </p:txBody>
      </p:sp>
      <p:sp>
        <p:nvSpPr>
          <p:cNvPr id="29" name="MH_SubTitle_6"/>
          <p:cNvSpPr>
            <a:spLocks noChangeArrowheads="1"/>
          </p:cNvSpPr>
          <p:nvPr/>
        </p:nvSpPr>
        <p:spPr bwMode="auto">
          <a:xfrm>
            <a:off x="7759700" y="4529138"/>
            <a:ext cx="30527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极致简约风潮流所向，通用设计，完美兼容。</a:t>
            </a:r>
            <a:endParaRPr lang="zh-CN" altLang="en-US" sz="1600" dirty="0"/>
          </a:p>
        </p:txBody>
      </p:sp>
      <p:sp>
        <p:nvSpPr>
          <p:cNvPr id="30" name="圆角矩形 53"/>
          <p:cNvSpPr/>
          <p:nvPr/>
        </p:nvSpPr>
        <p:spPr>
          <a:xfrm>
            <a:off x="7704138" y="1987550"/>
            <a:ext cx="3216275" cy="64611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圆角矩形 54"/>
          <p:cNvSpPr/>
          <p:nvPr/>
        </p:nvSpPr>
        <p:spPr>
          <a:xfrm>
            <a:off x="7704138" y="2814638"/>
            <a:ext cx="3216275" cy="646112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圆角矩形 55"/>
          <p:cNvSpPr/>
          <p:nvPr/>
        </p:nvSpPr>
        <p:spPr>
          <a:xfrm>
            <a:off x="7704138" y="3646488"/>
            <a:ext cx="3216275" cy="646112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圆角矩形 56"/>
          <p:cNvSpPr/>
          <p:nvPr/>
        </p:nvSpPr>
        <p:spPr>
          <a:xfrm>
            <a:off x="7704138" y="4505325"/>
            <a:ext cx="3216275" cy="646113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 animBg="1"/>
      <p:bldP spid="31" grpId="0" animBg="1"/>
      <p:bldP spid="32" grpId="0" animBg="1"/>
      <p:bldP spid="3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917" y="2426534"/>
            <a:ext cx="1873783" cy="187378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42871"/>
            <a:ext cx="12192000" cy="325963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4026755"/>
            <a:ext cx="12192000" cy="4303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146606" y="1837799"/>
            <a:ext cx="1898623" cy="1898623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3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Entry_1"/>
          <p:cNvSpPr/>
          <p:nvPr>
            <p:custDataLst>
              <p:tags r:id="rId1"/>
            </p:custDataLst>
          </p:nvPr>
        </p:nvSpPr>
        <p:spPr>
          <a:xfrm>
            <a:off x="4204782" y="3875890"/>
            <a:ext cx="3778403" cy="7548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32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4342293" y="4440892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4362688" y="4749035"/>
            <a:ext cx="3489484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4362688" y="3928619"/>
            <a:ext cx="3489484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图文框 15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412" y="103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618739" y="79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694941" y="456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8739" y="666920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33379" y="630921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Rectangle 292"/>
          <p:cNvSpPr>
            <a:spLocks noChangeArrowheads="1"/>
          </p:cNvSpPr>
          <p:nvPr/>
        </p:nvSpPr>
        <p:spPr bwMode="auto">
          <a:xfrm>
            <a:off x="6323013" y="908050"/>
            <a:ext cx="26988" cy="4448175"/>
          </a:xfrm>
          <a:prstGeom prst="rect">
            <a:avLst/>
          </a:prstGeom>
          <a:solidFill>
            <a:srgbClr val="B5B5B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403350" y="3502025"/>
            <a:ext cx="279400" cy="187325"/>
            <a:chOff x="1403350" y="3502025"/>
            <a:chExt cx="279400" cy="187325"/>
          </a:xfrm>
        </p:grpSpPr>
        <p:sp>
          <p:nvSpPr>
            <p:cNvPr id="12" name="Freeform 293"/>
            <p:cNvSpPr/>
            <p:nvPr/>
          </p:nvSpPr>
          <p:spPr bwMode="auto">
            <a:xfrm>
              <a:off x="1403350" y="3525838"/>
              <a:ext cx="66675" cy="141288"/>
            </a:xfrm>
            <a:custGeom>
              <a:avLst/>
              <a:gdLst>
                <a:gd name="T0" fmla="*/ 0 w 42"/>
                <a:gd name="T1" fmla="*/ 74 h 89"/>
                <a:gd name="T2" fmla="*/ 14 w 42"/>
                <a:gd name="T3" fmla="*/ 74 h 89"/>
                <a:gd name="T4" fmla="*/ 14 w 42"/>
                <a:gd name="T5" fmla="*/ 15 h 89"/>
                <a:gd name="T6" fmla="*/ 0 w 42"/>
                <a:gd name="T7" fmla="*/ 15 h 89"/>
                <a:gd name="T8" fmla="*/ 0 w 42"/>
                <a:gd name="T9" fmla="*/ 0 h 89"/>
                <a:gd name="T10" fmla="*/ 29 w 42"/>
                <a:gd name="T11" fmla="*/ 0 h 89"/>
                <a:gd name="T12" fmla="*/ 29 w 42"/>
                <a:gd name="T13" fmla="*/ 74 h 89"/>
                <a:gd name="T14" fmla="*/ 42 w 42"/>
                <a:gd name="T15" fmla="*/ 74 h 89"/>
                <a:gd name="T16" fmla="*/ 42 w 42"/>
                <a:gd name="T17" fmla="*/ 89 h 89"/>
                <a:gd name="T18" fmla="*/ 0 w 42"/>
                <a:gd name="T19" fmla="*/ 89 h 89"/>
                <a:gd name="T20" fmla="*/ 0 w 42"/>
                <a:gd name="T21" fmla="*/ 7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89">
                  <a:moveTo>
                    <a:pt x="0" y="74"/>
                  </a:moveTo>
                  <a:lnTo>
                    <a:pt x="14" y="74"/>
                  </a:lnTo>
                  <a:lnTo>
                    <a:pt x="14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29" y="0"/>
                  </a:lnTo>
                  <a:lnTo>
                    <a:pt x="29" y="74"/>
                  </a:lnTo>
                  <a:lnTo>
                    <a:pt x="42" y="74"/>
                  </a:lnTo>
                  <a:lnTo>
                    <a:pt x="42" y="89"/>
                  </a:lnTo>
                  <a:lnTo>
                    <a:pt x="0" y="89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94"/>
            <p:cNvSpPr/>
            <p:nvPr/>
          </p:nvSpPr>
          <p:spPr bwMode="auto">
            <a:xfrm>
              <a:off x="1498600" y="3636963"/>
              <a:ext cx="26988" cy="36513"/>
            </a:xfrm>
            <a:custGeom>
              <a:avLst/>
              <a:gdLst>
                <a:gd name="T0" fmla="*/ 8 w 8"/>
                <a:gd name="T1" fmla="*/ 5 h 11"/>
                <a:gd name="T2" fmla="*/ 0 w 8"/>
                <a:gd name="T3" fmla="*/ 5 h 11"/>
                <a:gd name="T4" fmla="*/ 8 w 8"/>
                <a:gd name="T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1">
                  <a:moveTo>
                    <a:pt x="8" y="5"/>
                  </a:moveTo>
                  <a:cubicBezTo>
                    <a:pt x="8" y="11"/>
                    <a:pt x="0" y="11"/>
                    <a:pt x="0" y="5"/>
                  </a:cubicBezTo>
                  <a:cubicBezTo>
                    <a:pt x="0" y="0"/>
                    <a:pt x="8" y="0"/>
                    <a:pt x="8" y="5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95"/>
            <p:cNvSpPr>
              <a:spLocks noEditPoints="1"/>
            </p:cNvSpPr>
            <p:nvPr/>
          </p:nvSpPr>
          <p:spPr bwMode="auto">
            <a:xfrm>
              <a:off x="1558925" y="3502025"/>
              <a:ext cx="123825" cy="187325"/>
            </a:xfrm>
            <a:custGeom>
              <a:avLst/>
              <a:gdLst>
                <a:gd name="T0" fmla="*/ 0 w 37"/>
                <a:gd name="T1" fmla="*/ 25 h 56"/>
                <a:gd name="T2" fmla="*/ 37 w 37"/>
                <a:gd name="T3" fmla="*/ 25 h 56"/>
                <a:gd name="T4" fmla="*/ 37 w 37"/>
                <a:gd name="T5" fmla="*/ 31 h 56"/>
                <a:gd name="T6" fmla="*/ 0 w 37"/>
                <a:gd name="T7" fmla="*/ 31 h 56"/>
                <a:gd name="T8" fmla="*/ 0 w 37"/>
                <a:gd name="T9" fmla="*/ 25 h 56"/>
                <a:gd name="T10" fmla="*/ 8 w 37"/>
                <a:gd name="T11" fmla="*/ 31 h 56"/>
                <a:gd name="T12" fmla="*/ 29 w 37"/>
                <a:gd name="T13" fmla="*/ 31 h 56"/>
                <a:gd name="T14" fmla="*/ 29 w 37"/>
                <a:gd name="T15" fmla="*/ 25 h 56"/>
                <a:gd name="T16" fmla="*/ 8 w 37"/>
                <a:gd name="T17" fmla="*/ 25 h 56"/>
                <a:gd name="T18" fmla="*/ 8 w 37"/>
                <a:gd name="T19" fmla="*/ 3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56">
                  <a:moveTo>
                    <a:pt x="0" y="25"/>
                  </a:moveTo>
                  <a:cubicBezTo>
                    <a:pt x="0" y="0"/>
                    <a:pt x="37" y="0"/>
                    <a:pt x="37" y="25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56"/>
                    <a:pt x="0" y="56"/>
                    <a:pt x="0" y="31"/>
                  </a:cubicBezTo>
                  <a:lnTo>
                    <a:pt x="0" y="25"/>
                  </a:lnTo>
                  <a:close/>
                  <a:moveTo>
                    <a:pt x="8" y="31"/>
                  </a:moveTo>
                  <a:cubicBezTo>
                    <a:pt x="8" y="46"/>
                    <a:pt x="29" y="46"/>
                    <a:pt x="29" y="31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0"/>
                    <a:pt x="8" y="10"/>
                    <a:pt x="8" y="25"/>
                  </a:cubicBezTo>
                  <a:lnTo>
                    <a:pt x="8" y="31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352550" y="3001963"/>
            <a:ext cx="330200" cy="187325"/>
            <a:chOff x="1352550" y="3001963"/>
            <a:chExt cx="330200" cy="187325"/>
          </a:xfrm>
        </p:grpSpPr>
        <p:sp>
          <p:nvSpPr>
            <p:cNvPr id="16" name="Freeform 296"/>
            <p:cNvSpPr/>
            <p:nvPr/>
          </p:nvSpPr>
          <p:spPr bwMode="auto">
            <a:xfrm>
              <a:off x="1352550" y="3025775"/>
              <a:ext cx="112713" cy="139700"/>
            </a:xfrm>
            <a:custGeom>
              <a:avLst/>
              <a:gdLst>
                <a:gd name="T0" fmla="*/ 0 w 34"/>
                <a:gd name="T1" fmla="*/ 12 h 42"/>
                <a:gd name="T2" fmla="*/ 17 w 34"/>
                <a:gd name="T3" fmla="*/ 0 h 42"/>
                <a:gd name="T4" fmla="*/ 34 w 34"/>
                <a:gd name="T5" fmla="*/ 13 h 42"/>
                <a:gd name="T6" fmla="*/ 17 w 34"/>
                <a:gd name="T7" fmla="*/ 26 h 42"/>
                <a:gd name="T8" fmla="*/ 8 w 34"/>
                <a:gd name="T9" fmla="*/ 31 h 42"/>
                <a:gd name="T10" fmla="*/ 8 w 34"/>
                <a:gd name="T11" fmla="*/ 35 h 42"/>
                <a:gd name="T12" fmla="*/ 34 w 34"/>
                <a:gd name="T13" fmla="*/ 35 h 42"/>
                <a:gd name="T14" fmla="*/ 34 w 34"/>
                <a:gd name="T15" fmla="*/ 42 h 42"/>
                <a:gd name="T16" fmla="*/ 0 w 34"/>
                <a:gd name="T17" fmla="*/ 42 h 42"/>
                <a:gd name="T18" fmla="*/ 0 w 34"/>
                <a:gd name="T19" fmla="*/ 31 h 42"/>
                <a:gd name="T20" fmla="*/ 17 w 34"/>
                <a:gd name="T21" fmla="*/ 19 h 42"/>
                <a:gd name="T22" fmla="*/ 26 w 34"/>
                <a:gd name="T23" fmla="*/ 13 h 42"/>
                <a:gd name="T24" fmla="*/ 17 w 34"/>
                <a:gd name="T25" fmla="*/ 6 h 42"/>
                <a:gd name="T26" fmla="*/ 8 w 34"/>
                <a:gd name="T27" fmla="*/ 12 h 42"/>
                <a:gd name="T28" fmla="*/ 0 w 34"/>
                <a:gd name="T2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42">
                  <a:moveTo>
                    <a:pt x="0" y="12"/>
                  </a:moveTo>
                  <a:cubicBezTo>
                    <a:pt x="1" y="3"/>
                    <a:pt x="9" y="0"/>
                    <a:pt x="17" y="0"/>
                  </a:cubicBezTo>
                  <a:cubicBezTo>
                    <a:pt x="25" y="0"/>
                    <a:pt x="34" y="3"/>
                    <a:pt x="34" y="13"/>
                  </a:cubicBezTo>
                  <a:cubicBezTo>
                    <a:pt x="34" y="24"/>
                    <a:pt x="26" y="26"/>
                    <a:pt x="17" y="26"/>
                  </a:cubicBezTo>
                  <a:cubicBezTo>
                    <a:pt x="14" y="26"/>
                    <a:pt x="8" y="27"/>
                    <a:pt x="8" y="31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38"/>
                    <a:pt x="0" y="35"/>
                    <a:pt x="0" y="31"/>
                  </a:cubicBezTo>
                  <a:cubicBezTo>
                    <a:pt x="0" y="21"/>
                    <a:pt x="9" y="19"/>
                    <a:pt x="17" y="19"/>
                  </a:cubicBezTo>
                  <a:cubicBezTo>
                    <a:pt x="20" y="19"/>
                    <a:pt x="26" y="18"/>
                    <a:pt x="26" y="13"/>
                  </a:cubicBezTo>
                  <a:cubicBezTo>
                    <a:pt x="26" y="9"/>
                    <a:pt x="22" y="6"/>
                    <a:pt x="17" y="6"/>
                  </a:cubicBezTo>
                  <a:cubicBezTo>
                    <a:pt x="13" y="6"/>
                    <a:pt x="8" y="9"/>
                    <a:pt x="8" y="12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97"/>
            <p:cNvSpPr/>
            <p:nvPr/>
          </p:nvSpPr>
          <p:spPr bwMode="auto">
            <a:xfrm>
              <a:off x="1498600" y="3135313"/>
              <a:ext cx="30163" cy="36513"/>
            </a:xfrm>
            <a:custGeom>
              <a:avLst/>
              <a:gdLst>
                <a:gd name="T0" fmla="*/ 9 w 9"/>
                <a:gd name="T1" fmla="*/ 5 h 11"/>
                <a:gd name="T2" fmla="*/ 0 w 9"/>
                <a:gd name="T3" fmla="*/ 5 h 11"/>
                <a:gd name="T4" fmla="*/ 9 w 9"/>
                <a:gd name="T5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1">
                  <a:moveTo>
                    <a:pt x="9" y="5"/>
                  </a:moveTo>
                  <a:cubicBezTo>
                    <a:pt x="9" y="11"/>
                    <a:pt x="0" y="11"/>
                    <a:pt x="0" y="5"/>
                  </a:cubicBezTo>
                  <a:cubicBezTo>
                    <a:pt x="0" y="0"/>
                    <a:pt x="9" y="0"/>
                    <a:pt x="9" y="5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98"/>
            <p:cNvSpPr>
              <a:spLocks noEditPoints="1"/>
            </p:cNvSpPr>
            <p:nvPr/>
          </p:nvSpPr>
          <p:spPr bwMode="auto">
            <a:xfrm>
              <a:off x="1558925" y="3001963"/>
              <a:ext cx="123825" cy="187325"/>
            </a:xfrm>
            <a:custGeom>
              <a:avLst/>
              <a:gdLst>
                <a:gd name="T0" fmla="*/ 0 w 37"/>
                <a:gd name="T1" fmla="*/ 25 h 56"/>
                <a:gd name="T2" fmla="*/ 37 w 37"/>
                <a:gd name="T3" fmla="*/ 25 h 56"/>
                <a:gd name="T4" fmla="*/ 37 w 37"/>
                <a:gd name="T5" fmla="*/ 31 h 56"/>
                <a:gd name="T6" fmla="*/ 0 w 37"/>
                <a:gd name="T7" fmla="*/ 31 h 56"/>
                <a:gd name="T8" fmla="*/ 0 w 37"/>
                <a:gd name="T9" fmla="*/ 25 h 56"/>
                <a:gd name="T10" fmla="*/ 8 w 37"/>
                <a:gd name="T11" fmla="*/ 31 h 56"/>
                <a:gd name="T12" fmla="*/ 29 w 37"/>
                <a:gd name="T13" fmla="*/ 31 h 56"/>
                <a:gd name="T14" fmla="*/ 29 w 37"/>
                <a:gd name="T15" fmla="*/ 25 h 56"/>
                <a:gd name="T16" fmla="*/ 8 w 37"/>
                <a:gd name="T17" fmla="*/ 25 h 56"/>
                <a:gd name="T18" fmla="*/ 8 w 37"/>
                <a:gd name="T19" fmla="*/ 3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56">
                  <a:moveTo>
                    <a:pt x="0" y="25"/>
                  </a:moveTo>
                  <a:cubicBezTo>
                    <a:pt x="0" y="0"/>
                    <a:pt x="37" y="0"/>
                    <a:pt x="37" y="25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56"/>
                    <a:pt x="0" y="56"/>
                    <a:pt x="0" y="31"/>
                  </a:cubicBezTo>
                  <a:lnTo>
                    <a:pt x="0" y="25"/>
                  </a:lnTo>
                  <a:close/>
                  <a:moveTo>
                    <a:pt x="8" y="31"/>
                  </a:moveTo>
                  <a:cubicBezTo>
                    <a:pt x="8" y="46"/>
                    <a:pt x="29" y="46"/>
                    <a:pt x="29" y="31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0"/>
                    <a:pt x="8" y="10"/>
                    <a:pt x="8" y="25"/>
                  </a:cubicBezTo>
                  <a:lnTo>
                    <a:pt x="8" y="31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349375" y="2500313"/>
            <a:ext cx="333375" cy="187325"/>
            <a:chOff x="1349375" y="2500313"/>
            <a:chExt cx="333375" cy="187325"/>
          </a:xfrm>
        </p:grpSpPr>
        <p:sp>
          <p:nvSpPr>
            <p:cNvPr id="20" name="Freeform 299"/>
            <p:cNvSpPr/>
            <p:nvPr/>
          </p:nvSpPr>
          <p:spPr bwMode="auto">
            <a:xfrm>
              <a:off x="1349375" y="2524125"/>
              <a:ext cx="115888" cy="144463"/>
            </a:xfrm>
            <a:custGeom>
              <a:avLst/>
              <a:gdLst>
                <a:gd name="T0" fmla="*/ 11 w 35"/>
                <a:gd name="T1" fmla="*/ 24 h 43"/>
                <a:gd name="T2" fmla="*/ 11 w 35"/>
                <a:gd name="T3" fmla="*/ 18 h 43"/>
                <a:gd name="T4" fmla="*/ 17 w 35"/>
                <a:gd name="T5" fmla="*/ 18 h 43"/>
                <a:gd name="T6" fmla="*/ 26 w 35"/>
                <a:gd name="T7" fmla="*/ 13 h 43"/>
                <a:gd name="T8" fmla="*/ 17 w 35"/>
                <a:gd name="T9" fmla="*/ 7 h 43"/>
                <a:gd name="T10" fmla="*/ 8 w 35"/>
                <a:gd name="T11" fmla="*/ 12 h 43"/>
                <a:gd name="T12" fmla="*/ 0 w 35"/>
                <a:gd name="T13" fmla="*/ 12 h 43"/>
                <a:gd name="T14" fmla="*/ 17 w 35"/>
                <a:gd name="T15" fmla="*/ 0 h 43"/>
                <a:gd name="T16" fmla="*/ 34 w 35"/>
                <a:gd name="T17" fmla="*/ 13 h 43"/>
                <a:gd name="T18" fmla="*/ 28 w 35"/>
                <a:gd name="T19" fmla="*/ 21 h 43"/>
                <a:gd name="T20" fmla="*/ 35 w 35"/>
                <a:gd name="T21" fmla="*/ 30 h 43"/>
                <a:gd name="T22" fmla="*/ 17 w 35"/>
                <a:gd name="T23" fmla="*/ 43 h 43"/>
                <a:gd name="T24" fmla="*/ 0 w 35"/>
                <a:gd name="T25" fmla="*/ 30 h 43"/>
                <a:gd name="T26" fmla="*/ 8 w 35"/>
                <a:gd name="T27" fmla="*/ 30 h 43"/>
                <a:gd name="T28" fmla="*/ 17 w 35"/>
                <a:gd name="T29" fmla="*/ 36 h 43"/>
                <a:gd name="T30" fmla="*/ 26 w 35"/>
                <a:gd name="T31" fmla="*/ 30 h 43"/>
                <a:gd name="T32" fmla="*/ 17 w 35"/>
                <a:gd name="T33" fmla="*/ 24 h 43"/>
                <a:gd name="T34" fmla="*/ 11 w 35"/>
                <a:gd name="T35" fmla="*/ 2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43">
                  <a:moveTo>
                    <a:pt x="11" y="24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1" y="18"/>
                    <a:pt x="26" y="17"/>
                    <a:pt x="26" y="13"/>
                  </a:cubicBezTo>
                  <a:cubicBezTo>
                    <a:pt x="26" y="10"/>
                    <a:pt x="24" y="7"/>
                    <a:pt x="17" y="7"/>
                  </a:cubicBezTo>
                  <a:cubicBezTo>
                    <a:pt x="13" y="7"/>
                    <a:pt x="8" y="8"/>
                    <a:pt x="8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3"/>
                    <a:pt x="9" y="0"/>
                    <a:pt x="17" y="0"/>
                  </a:cubicBezTo>
                  <a:cubicBezTo>
                    <a:pt x="25" y="0"/>
                    <a:pt x="33" y="4"/>
                    <a:pt x="34" y="13"/>
                  </a:cubicBezTo>
                  <a:cubicBezTo>
                    <a:pt x="34" y="16"/>
                    <a:pt x="31" y="20"/>
                    <a:pt x="28" y="21"/>
                  </a:cubicBezTo>
                  <a:cubicBezTo>
                    <a:pt x="32" y="22"/>
                    <a:pt x="35" y="26"/>
                    <a:pt x="35" y="30"/>
                  </a:cubicBezTo>
                  <a:cubicBezTo>
                    <a:pt x="35" y="40"/>
                    <a:pt x="25" y="43"/>
                    <a:pt x="17" y="43"/>
                  </a:cubicBezTo>
                  <a:cubicBezTo>
                    <a:pt x="9" y="43"/>
                    <a:pt x="0" y="40"/>
                    <a:pt x="0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4"/>
                    <a:pt x="13" y="36"/>
                    <a:pt x="17" y="36"/>
                  </a:cubicBezTo>
                  <a:cubicBezTo>
                    <a:pt x="21" y="36"/>
                    <a:pt x="26" y="34"/>
                    <a:pt x="26" y="30"/>
                  </a:cubicBezTo>
                  <a:cubicBezTo>
                    <a:pt x="26" y="27"/>
                    <a:pt x="25" y="24"/>
                    <a:pt x="17" y="24"/>
                  </a:cubicBezTo>
                  <a:lnTo>
                    <a:pt x="11" y="24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300"/>
            <p:cNvSpPr/>
            <p:nvPr/>
          </p:nvSpPr>
          <p:spPr bwMode="auto">
            <a:xfrm>
              <a:off x="1498600" y="2635250"/>
              <a:ext cx="26988" cy="36513"/>
            </a:xfrm>
            <a:custGeom>
              <a:avLst/>
              <a:gdLst>
                <a:gd name="T0" fmla="*/ 8 w 8"/>
                <a:gd name="T1" fmla="*/ 6 h 11"/>
                <a:gd name="T2" fmla="*/ 0 w 8"/>
                <a:gd name="T3" fmla="*/ 6 h 11"/>
                <a:gd name="T4" fmla="*/ 8 w 8"/>
                <a:gd name="T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1">
                  <a:moveTo>
                    <a:pt x="8" y="6"/>
                  </a:moveTo>
                  <a:cubicBezTo>
                    <a:pt x="8" y="11"/>
                    <a:pt x="0" y="11"/>
                    <a:pt x="0" y="6"/>
                  </a:cubicBezTo>
                  <a:cubicBezTo>
                    <a:pt x="0" y="0"/>
                    <a:pt x="8" y="0"/>
                    <a:pt x="8" y="6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01"/>
            <p:cNvSpPr>
              <a:spLocks noEditPoints="1"/>
            </p:cNvSpPr>
            <p:nvPr/>
          </p:nvSpPr>
          <p:spPr bwMode="auto">
            <a:xfrm>
              <a:off x="1558925" y="2500313"/>
              <a:ext cx="123825" cy="187325"/>
            </a:xfrm>
            <a:custGeom>
              <a:avLst/>
              <a:gdLst>
                <a:gd name="T0" fmla="*/ 0 w 37"/>
                <a:gd name="T1" fmla="*/ 25 h 56"/>
                <a:gd name="T2" fmla="*/ 37 w 37"/>
                <a:gd name="T3" fmla="*/ 25 h 56"/>
                <a:gd name="T4" fmla="*/ 37 w 37"/>
                <a:gd name="T5" fmla="*/ 31 h 56"/>
                <a:gd name="T6" fmla="*/ 0 w 37"/>
                <a:gd name="T7" fmla="*/ 31 h 56"/>
                <a:gd name="T8" fmla="*/ 0 w 37"/>
                <a:gd name="T9" fmla="*/ 25 h 56"/>
                <a:gd name="T10" fmla="*/ 8 w 37"/>
                <a:gd name="T11" fmla="*/ 31 h 56"/>
                <a:gd name="T12" fmla="*/ 29 w 37"/>
                <a:gd name="T13" fmla="*/ 31 h 56"/>
                <a:gd name="T14" fmla="*/ 29 w 37"/>
                <a:gd name="T15" fmla="*/ 25 h 56"/>
                <a:gd name="T16" fmla="*/ 8 w 37"/>
                <a:gd name="T17" fmla="*/ 25 h 56"/>
                <a:gd name="T18" fmla="*/ 8 w 37"/>
                <a:gd name="T19" fmla="*/ 3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56">
                  <a:moveTo>
                    <a:pt x="0" y="25"/>
                  </a:moveTo>
                  <a:cubicBezTo>
                    <a:pt x="0" y="0"/>
                    <a:pt x="37" y="0"/>
                    <a:pt x="37" y="25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56"/>
                    <a:pt x="0" y="56"/>
                    <a:pt x="0" y="31"/>
                  </a:cubicBezTo>
                  <a:lnTo>
                    <a:pt x="0" y="25"/>
                  </a:lnTo>
                  <a:close/>
                  <a:moveTo>
                    <a:pt x="8" y="31"/>
                  </a:moveTo>
                  <a:cubicBezTo>
                    <a:pt x="8" y="47"/>
                    <a:pt x="29" y="47"/>
                    <a:pt x="29" y="31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0"/>
                    <a:pt x="8" y="10"/>
                    <a:pt x="8" y="25"/>
                  </a:cubicBezTo>
                  <a:lnTo>
                    <a:pt x="8" y="31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352550" y="2016125"/>
            <a:ext cx="336551" cy="187325"/>
            <a:chOff x="1352550" y="2016125"/>
            <a:chExt cx="336551" cy="187325"/>
          </a:xfrm>
        </p:grpSpPr>
        <p:sp>
          <p:nvSpPr>
            <p:cNvPr id="24" name="Freeform 302"/>
            <p:cNvSpPr>
              <a:spLocks noEditPoints="1"/>
            </p:cNvSpPr>
            <p:nvPr/>
          </p:nvSpPr>
          <p:spPr bwMode="auto">
            <a:xfrm>
              <a:off x="1352550" y="2039938"/>
              <a:ext cx="120650" cy="139700"/>
            </a:xfrm>
            <a:custGeom>
              <a:avLst/>
              <a:gdLst>
                <a:gd name="T0" fmla="*/ 65 w 76"/>
                <a:gd name="T1" fmla="*/ 0 h 88"/>
                <a:gd name="T2" fmla="*/ 65 w 76"/>
                <a:gd name="T3" fmla="*/ 55 h 88"/>
                <a:gd name="T4" fmla="*/ 76 w 76"/>
                <a:gd name="T5" fmla="*/ 55 h 88"/>
                <a:gd name="T6" fmla="*/ 76 w 76"/>
                <a:gd name="T7" fmla="*/ 72 h 88"/>
                <a:gd name="T8" fmla="*/ 65 w 76"/>
                <a:gd name="T9" fmla="*/ 72 h 88"/>
                <a:gd name="T10" fmla="*/ 65 w 76"/>
                <a:gd name="T11" fmla="*/ 88 h 88"/>
                <a:gd name="T12" fmla="*/ 48 w 76"/>
                <a:gd name="T13" fmla="*/ 88 h 88"/>
                <a:gd name="T14" fmla="*/ 48 w 76"/>
                <a:gd name="T15" fmla="*/ 72 h 88"/>
                <a:gd name="T16" fmla="*/ 2 w 76"/>
                <a:gd name="T17" fmla="*/ 72 h 88"/>
                <a:gd name="T18" fmla="*/ 0 w 76"/>
                <a:gd name="T19" fmla="*/ 55 h 88"/>
                <a:gd name="T20" fmla="*/ 40 w 76"/>
                <a:gd name="T21" fmla="*/ 0 h 88"/>
                <a:gd name="T22" fmla="*/ 65 w 76"/>
                <a:gd name="T23" fmla="*/ 0 h 88"/>
                <a:gd name="T24" fmla="*/ 48 w 76"/>
                <a:gd name="T25" fmla="*/ 55 h 88"/>
                <a:gd name="T26" fmla="*/ 48 w 76"/>
                <a:gd name="T27" fmla="*/ 15 h 88"/>
                <a:gd name="T28" fmla="*/ 19 w 76"/>
                <a:gd name="T29" fmla="*/ 55 h 88"/>
                <a:gd name="T30" fmla="*/ 48 w 76"/>
                <a:gd name="T31" fmla="*/ 5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6" h="88">
                  <a:moveTo>
                    <a:pt x="65" y="0"/>
                  </a:moveTo>
                  <a:lnTo>
                    <a:pt x="65" y="55"/>
                  </a:lnTo>
                  <a:lnTo>
                    <a:pt x="76" y="55"/>
                  </a:lnTo>
                  <a:lnTo>
                    <a:pt x="76" y="72"/>
                  </a:lnTo>
                  <a:lnTo>
                    <a:pt x="65" y="72"/>
                  </a:lnTo>
                  <a:lnTo>
                    <a:pt x="65" y="88"/>
                  </a:lnTo>
                  <a:lnTo>
                    <a:pt x="48" y="88"/>
                  </a:lnTo>
                  <a:lnTo>
                    <a:pt x="48" y="72"/>
                  </a:lnTo>
                  <a:lnTo>
                    <a:pt x="2" y="72"/>
                  </a:lnTo>
                  <a:lnTo>
                    <a:pt x="0" y="55"/>
                  </a:lnTo>
                  <a:lnTo>
                    <a:pt x="40" y="0"/>
                  </a:lnTo>
                  <a:lnTo>
                    <a:pt x="65" y="0"/>
                  </a:lnTo>
                  <a:close/>
                  <a:moveTo>
                    <a:pt x="48" y="55"/>
                  </a:moveTo>
                  <a:lnTo>
                    <a:pt x="48" y="15"/>
                  </a:lnTo>
                  <a:lnTo>
                    <a:pt x="19" y="55"/>
                  </a:lnTo>
                  <a:lnTo>
                    <a:pt x="48" y="55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03"/>
            <p:cNvSpPr/>
            <p:nvPr/>
          </p:nvSpPr>
          <p:spPr bwMode="auto">
            <a:xfrm>
              <a:off x="1503363" y="2146300"/>
              <a:ext cx="30163" cy="41275"/>
            </a:xfrm>
            <a:custGeom>
              <a:avLst/>
              <a:gdLst>
                <a:gd name="T0" fmla="*/ 9 w 9"/>
                <a:gd name="T1" fmla="*/ 6 h 12"/>
                <a:gd name="T2" fmla="*/ 0 w 9"/>
                <a:gd name="T3" fmla="*/ 6 h 12"/>
                <a:gd name="T4" fmla="*/ 9 w 9"/>
                <a:gd name="T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9" y="6"/>
                  </a:moveTo>
                  <a:cubicBezTo>
                    <a:pt x="9" y="12"/>
                    <a:pt x="0" y="12"/>
                    <a:pt x="0" y="6"/>
                  </a:cubicBezTo>
                  <a:cubicBezTo>
                    <a:pt x="0" y="0"/>
                    <a:pt x="9" y="0"/>
                    <a:pt x="9" y="6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04"/>
            <p:cNvSpPr>
              <a:spLocks noEditPoints="1"/>
            </p:cNvSpPr>
            <p:nvPr/>
          </p:nvSpPr>
          <p:spPr bwMode="auto">
            <a:xfrm>
              <a:off x="1566863" y="2016125"/>
              <a:ext cx="122238" cy="187325"/>
            </a:xfrm>
            <a:custGeom>
              <a:avLst/>
              <a:gdLst>
                <a:gd name="T0" fmla="*/ 0 w 37"/>
                <a:gd name="T1" fmla="*/ 25 h 56"/>
                <a:gd name="T2" fmla="*/ 37 w 37"/>
                <a:gd name="T3" fmla="*/ 25 h 56"/>
                <a:gd name="T4" fmla="*/ 37 w 37"/>
                <a:gd name="T5" fmla="*/ 31 h 56"/>
                <a:gd name="T6" fmla="*/ 0 w 37"/>
                <a:gd name="T7" fmla="*/ 31 h 56"/>
                <a:gd name="T8" fmla="*/ 0 w 37"/>
                <a:gd name="T9" fmla="*/ 25 h 56"/>
                <a:gd name="T10" fmla="*/ 8 w 37"/>
                <a:gd name="T11" fmla="*/ 31 h 56"/>
                <a:gd name="T12" fmla="*/ 29 w 37"/>
                <a:gd name="T13" fmla="*/ 31 h 56"/>
                <a:gd name="T14" fmla="*/ 29 w 37"/>
                <a:gd name="T15" fmla="*/ 25 h 56"/>
                <a:gd name="T16" fmla="*/ 8 w 37"/>
                <a:gd name="T17" fmla="*/ 25 h 56"/>
                <a:gd name="T18" fmla="*/ 8 w 37"/>
                <a:gd name="T19" fmla="*/ 3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56">
                  <a:moveTo>
                    <a:pt x="0" y="25"/>
                  </a:moveTo>
                  <a:cubicBezTo>
                    <a:pt x="0" y="0"/>
                    <a:pt x="37" y="0"/>
                    <a:pt x="37" y="25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56"/>
                    <a:pt x="0" y="56"/>
                    <a:pt x="0" y="31"/>
                  </a:cubicBezTo>
                  <a:lnTo>
                    <a:pt x="0" y="25"/>
                  </a:lnTo>
                  <a:close/>
                  <a:moveTo>
                    <a:pt x="8" y="31"/>
                  </a:moveTo>
                  <a:cubicBezTo>
                    <a:pt x="8" y="46"/>
                    <a:pt x="29" y="46"/>
                    <a:pt x="29" y="31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0"/>
                    <a:pt x="8" y="10"/>
                    <a:pt x="8" y="25"/>
                  </a:cubicBezTo>
                  <a:lnTo>
                    <a:pt x="8" y="31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352550" y="1516063"/>
            <a:ext cx="327025" cy="187325"/>
            <a:chOff x="1352550" y="1516063"/>
            <a:chExt cx="327025" cy="187325"/>
          </a:xfrm>
        </p:grpSpPr>
        <p:sp>
          <p:nvSpPr>
            <p:cNvPr id="28" name="Freeform 305"/>
            <p:cNvSpPr/>
            <p:nvPr/>
          </p:nvSpPr>
          <p:spPr bwMode="auto">
            <a:xfrm>
              <a:off x="1352550" y="1539875"/>
              <a:ext cx="112713" cy="139700"/>
            </a:xfrm>
            <a:custGeom>
              <a:avLst/>
              <a:gdLst>
                <a:gd name="T0" fmla="*/ 31 w 34"/>
                <a:gd name="T1" fmla="*/ 8 h 42"/>
                <a:gd name="T2" fmla="*/ 9 w 34"/>
                <a:gd name="T3" fmla="*/ 8 h 42"/>
                <a:gd name="T4" fmla="*/ 9 w 34"/>
                <a:gd name="T5" fmla="*/ 15 h 42"/>
                <a:gd name="T6" fmla="*/ 17 w 34"/>
                <a:gd name="T7" fmla="*/ 15 h 42"/>
                <a:gd name="T8" fmla="*/ 34 w 34"/>
                <a:gd name="T9" fmla="*/ 28 h 42"/>
                <a:gd name="T10" fmla="*/ 17 w 34"/>
                <a:gd name="T11" fmla="*/ 42 h 42"/>
                <a:gd name="T12" fmla="*/ 0 w 34"/>
                <a:gd name="T13" fmla="*/ 29 h 42"/>
                <a:gd name="T14" fmla="*/ 8 w 34"/>
                <a:gd name="T15" fmla="*/ 29 h 42"/>
                <a:gd name="T16" fmla="*/ 17 w 34"/>
                <a:gd name="T17" fmla="*/ 35 h 42"/>
                <a:gd name="T18" fmla="*/ 26 w 34"/>
                <a:gd name="T19" fmla="*/ 28 h 42"/>
                <a:gd name="T20" fmla="*/ 17 w 34"/>
                <a:gd name="T21" fmla="*/ 22 h 42"/>
                <a:gd name="T22" fmla="*/ 1 w 34"/>
                <a:gd name="T23" fmla="*/ 22 h 42"/>
                <a:gd name="T24" fmla="*/ 1 w 34"/>
                <a:gd name="T25" fmla="*/ 0 h 42"/>
                <a:gd name="T26" fmla="*/ 31 w 34"/>
                <a:gd name="T27" fmla="*/ 0 h 42"/>
                <a:gd name="T28" fmla="*/ 31 w 34"/>
                <a:gd name="T29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42">
                  <a:moveTo>
                    <a:pt x="31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26" y="15"/>
                    <a:pt x="34" y="19"/>
                    <a:pt x="34" y="28"/>
                  </a:cubicBezTo>
                  <a:cubicBezTo>
                    <a:pt x="34" y="38"/>
                    <a:pt x="26" y="42"/>
                    <a:pt x="17" y="42"/>
                  </a:cubicBezTo>
                  <a:cubicBezTo>
                    <a:pt x="8" y="42"/>
                    <a:pt x="0" y="39"/>
                    <a:pt x="0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4"/>
                    <a:pt x="13" y="35"/>
                    <a:pt x="17" y="35"/>
                  </a:cubicBezTo>
                  <a:cubicBezTo>
                    <a:pt x="21" y="35"/>
                    <a:pt x="26" y="33"/>
                    <a:pt x="26" y="28"/>
                  </a:cubicBezTo>
                  <a:cubicBezTo>
                    <a:pt x="26" y="24"/>
                    <a:pt x="21" y="22"/>
                    <a:pt x="17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15"/>
                    <a:pt x="1" y="8"/>
                    <a:pt x="1" y="0"/>
                  </a:cubicBezTo>
                  <a:cubicBezTo>
                    <a:pt x="31" y="0"/>
                    <a:pt x="31" y="0"/>
                    <a:pt x="31" y="0"/>
                  </a:cubicBezTo>
                  <a:lnTo>
                    <a:pt x="31" y="8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06"/>
            <p:cNvSpPr/>
            <p:nvPr/>
          </p:nvSpPr>
          <p:spPr bwMode="auto">
            <a:xfrm>
              <a:off x="1492250" y="1646238"/>
              <a:ext cx="30163" cy="39688"/>
            </a:xfrm>
            <a:custGeom>
              <a:avLst/>
              <a:gdLst>
                <a:gd name="T0" fmla="*/ 9 w 9"/>
                <a:gd name="T1" fmla="*/ 6 h 12"/>
                <a:gd name="T2" fmla="*/ 0 w 9"/>
                <a:gd name="T3" fmla="*/ 6 h 12"/>
                <a:gd name="T4" fmla="*/ 9 w 9"/>
                <a:gd name="T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2">
                  <a:moveTo>
                    <a:pt x="9" y="6"/>
                  </a:moveTo>
                  <a:cubicBezTo>
                    <a:pt x="9" y="12"/>
                    <a:pt x="0" y="12"/>
                    <a:pt x="0" y="6"/>
                  </a:cubicBezTo>
                  <a:cubicBezTo>
                    <a:pt x="0" y="0"/>
                    <a:pt x="9" y="0"/>
                    <a:pt x="9" y="6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07"/>
            <p:cNvSpPr>
              <a:spLocks noEditPoints="1"/>
            </p:cNvSpPr>
            <p:nvPr/>
          </p:nvSpPr>
          <p:spPr bwMode="auto">
            <a:xfrm>
              <a:off x="1555750" y="1516063"/>
              <a:ext cx="123825" cy="187325"/>
            </a:xfrm>
            <a:custGeom>
              <a:avLst/>
              <a:gdLst>
                <a:gd name="T0" fmla="*/ 0 w 37"/>
                <a:gd name="T1" fmla="*/ 25 h 56"/>
                <a:gd name="T2" fmla="*/ 37 w 37"/>
                <a:gd name="T3" fmla="*/ 25 h 56"/>
                <a:gd name="T4" fmla="*/ 37 w 37"/>
                <a:gd name="T5" fmla="*/ 31 h 56"/>
                <a:gd name="T6" fmla="*/ 0 w 37"/>
                <a:gd name="T7" fmla="*/ 31 h 56"/>
                <a:gd name="T8" fmla="*/ 0 w 37"/>
                <a:gd name="T9" fmla="*/ 25 h 56"/>
                <a:gd name="T10" fmla="*/ 8 w 37"/>
                <a:gd name="T11" fmla="*/ 31 h 56"/>
                <a:gd name="T12" fmla="*/ 29 w 37"/>
                <a:gd name="T13" fmla="*/ 31 h 56"/>
                <a:gd name="T14" fmla="*/ 29 w 37"/>
                <a:gd name="T15" fmla="*/ 25 h 56"/>
                <a:gd name="T16" fmla="*/ 8 w 37"/>
                <a:gd name="T17" fmla="*/ 25 h 56"/>
                <a:gd name="T18" fmla="*/ 8 w 37"/>
                <a:gd name="T19" fmla="*/ 3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56">
                  <a:moveTo>
                    <a:pt x="0" y="25"/>
                  </a:moveTo>
                  <a:cubicBezTo>
                    <a:pt x="0" y="0"/>
                    <a:pt x="37" y="0"/>
                    <a:pt x="37" y="25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56"/>
                    <a:pt x="0" y="56"/>
                    <a:pt x="0" y="31"/>
                  </a:cubicBezTo>
                  <a:lnTo>
                    <a:pt x="0" y="25"/>
                  </a:lnTo>
                  <a:close/>
                  <a:moveTo>
                    <a:pt x="8" y="31"/>
                  </a:moveTo>
                  <a:cubicBezTo>
                    <a:pt x="8" y="46"/>
                    <a:pt x="29" y="46"/>
                    <a:pt x="29" y="31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0"/>
                    <a:pt x="8" y="10"/>
                    <a:pt x="8" y="25"/>
                  </a:cubicBezTo>
                  <a:lnTo>
                    <a:pt x="8" y="31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1" name="Rectangle 308"/>
          <p:cNvSpPr>
            <a:spLocks noChangeArrowheads="1"/>
          </p:cNvSpPr>
          <p:nvPr/>
        </p:nvSpPr>
        <p:spPr bwMode="auto">
          <a:xfrm>
            <a:off x="1792288" y="1598613"/>
            <a:ext cx="3797300" cy="17463"/>
          </a:xfrm>
          <a:prstGeom prst="rect">
            <a:avLst/>
          </a:prstGeom>
          <a:solidFill>
            <a:srgbClr val="DBDBD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Rectangle 310"/>
          <p:cNvSpPr>
            <a:spLocks noChangeArrowheads="1"/>
          </p:cNvSpPr>
          <p:nvPr/>
        </p:nvSpPr>
        <p:spPr bwMode="auto">
          <a:xfrm>
            <a:off x="1792288" y="2090738"/>
            <a:ext cx="3797300" cy="19050"/>
          </a:xfrm>
          <a:prstGeom prst="rect">
            <a:avLst/>
          </a:prstGeom>
          <a:solidFill>
            <a:srgbClr val="DBDBD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Rectangle 312"/>
          <p:cNvSpPr>
            <a:spLocks noChangeArrowheads="1"/>
          </p:cNvSpPr>
          <p:nvPr/>
        </p:nvSpPr>
        <p:spPr bwMode="auto">
          <a:xfrm>
            <a:off x="1792288" y="2597150"/>
            <a:ext cx="3797300" cy="17463"/>
          </a:xfrm>
          <a:prstGeom prst="rect">
            <a:avLst/>
          </a:prstGeom>
          <a:solidFill>
            <a:srgbClr val="DBDBD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Rectangle 314"/>
          <p:cNvSpPr>
            <a:spLocks noChangeArrowheads="1"/>
          </p:cNvSpPr>
          <p:nvPr/>
        </p:nvSpPr>
        <p:spPr bwMode="auto">
          <a:xfrm>
            <a:off x="1792288" y="3095625"/>
            <a:ext cx="3797300" cy="19050"/>
          </a:xfrm>
          <a:prstGeom prst="rect">
            <a:avLst/>
          </a:prstGeom>
          <a:solidFill>
            <a:srgbClr val="DBDBD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1792288" y="1598613"/>
            <a:ext cx="3797300" cy="2014538"/>
            <a:chOff x="1792288" y="1598613"/>
            <a:chExt cx="3797300" cy="2014538"/>
          </a:xfrm>
        </p:grpSpPr>
        <p:sp>
          <p:nvSpPr>
            <p:cNvPr id="36" name="Rectangle 309"/>
            <p:cNvSpPr>
              <a:spLocks noChangeArrowheads="1"/>
            </p:cNvSpPr>
            <p:nvPr/>
          </p:nvSpPr>
          <p:spPr bwMode="auto">
            <a:xfrm>
              <a:off x="1792288" y="1598613"/>
              <a:ext cx="3797300" cy="17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Rectangle 311"/>
            <p:cNvSpPr>
              <a:spLocks noChangeArrowheads="1"/>
            </p:cNvSpPr>
            <p:nvPr/>
          </p:nvSpPr>
          <p:spPr bwMode="auto">
            <a:xfrm>
              <a:off x="1792288" y="2090738"/>
              <a:ext cx="3797300" cy="19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Rectangle 313"/>
            <p:cNvSpPr>
              <a:spLocks noChangeArrowheads="1"/>
            </p:cNvSpPr>
            <p:nvPr/>
          </p:nvSpPr>
          <p:spPr bwMode="auto">
            <a:xfrm>
              <a:off x="1792288" y="2597150"/>
              <a:ext cx="3797300" cy="17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Rectangle 315"/>
            <p:cNvSpPr>
              <a:spLocks noChangeArrowheads="1"/>
            </p:cNvSpPr>
            <p:nvPr/>
          </p:nvSpPr>
          <p:spPr bwMode="auto">
            <a:xfrm>
              <a:off x="1792288" y="3095625"/>
              <a:ext cx="3797300" cy="19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Rectangle 316"/>
            <p:cNvSpPr>
              <a:spLocks noChangeArrowheads="1"/>
            </p:cNvSpPr>
            <p:nvPr/>
          </p:nvSpPr>
          <p:spPr bwMode="auto">
            <a:xfrm>
              <a:off x="1792288" y="3595688"/>
              <a:ext cx="3797300" cy="17463"/>
            </a:xfrm>
            <a:prstGeom prst="rect">
              <a:avLst/>
            </a:prstGeom>
            <a:solidFill>
              <a:srgbClr val="DBDB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1" name="Rectangle 317"/>
          <p:cNvSpPr>
            <a:spLocks noChangeArrowheads="1"/>
          </p:cNvSpPr>
          <p:nvPr/>
        </p:nvSpPr>
        <p:spPr bwMode="auto">
          <a:xfrm>
            <a:off x="1792288" y="3595688"/>
            <a:ext cx="3797300" cy="1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Rectangle 318"/>
          <p:cNvSpPr>
            <a:spLocks noChangeArrowheads="1"/>
          </p:cNvSpPr>
          <p:nvPr/>
        </p:nvSpPr>
        <p:spPr bwMode="auto">
          <a:xfrm>
            <a:off x="2079625" y="1522413"/>
            <a:ext cx="233363" cy="20907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Rectangle 319"/>
          <p:cNvSpPr>
            <a:spLocks noChangeArrowheads="1"/>
          </p:cNvSpPr>
          <p:nvPr/>
        </p:nvSpPr>
        <p:spPr bwMode="auto">
          <a:xfrm>
            <a:off x="2312988" y="2097088"/>
            <a:ext cx="236538" cy="15160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Rectangle 320"/>
          <p:cNvSpPr>
            <a:spLocks noChangeArrowheads="1"/>
          </p:cNvSpPr>
          <p:nvPr/>
        </p:nvSpPr>
        <p:spPr bwMode="auto">
          <a:xfrm>
            <a:off x="2549525" y="1722438"/>
            <a:ext cx="234950" cy="18907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Rectangle 321"/>
          <p:cNvSpPr>
            <a:spLocks noChangeArrowheads="1"/>
          </p:cNvSpPr>
          <p:nvPr/>
        </p:nvSpPr>
        <p:spPr bwMode="auto">
          <a:xfrm>
            <a:off x="2784475" y="2544763"/>
            <a:ext cx="236538" cy="10683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Rectangle 322"/>
          <p:cNvSpPr>
            <a:spLocks noChangeArrowheads="1"/>
          </p:cNvSpPr>
          <p:nvPr/>
        </p:nvSpPr>
        <p:spPr bwMode="auto">
          <a:xfrm>
            <a:off x="3336925" y="2854325"/>
            <a:ext cx="233363" cy="758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Rectangle 323"/>
          <p:cNvSpPr>
            <a:spLocks noChangeArrowheads="1"/>
          </p:cNvSpPr>
          <p:nvPr/>
        </p:nvSpPr>
        <p:spPr bwMode="auto">
          <a:xfrm>
            <a:off x="3570288" y="2624138"/>
            <a:ext cx="238125" cy="9890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Rectangle 324"/>
          <p:cNvSpPr>
            <a:spLocks noChangeArrowheads="1"/>
          </p:cNvSpPr>
          <p:nvPr/>
        </p:nvSpPr>
        <p:spPr bwMode="auto">
          <a:xfrm>
            <a:off x="3808413" y="2817813"/>
            <a:ext cx="236538" cy="7953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Rectangle 325"/>
          <p:cNvSpPr>
            <a:spLocks noChangeArrowheads="1"/>
          </p:cNvSpPr>
          <p:nvPr/>
        </p:nvSpPr>
        <p:spPr bwMode="auto">
          <a:xfrm>
            <a:off x="4044950" y="1866900"/>
            <a:ext cx="233363" cy="17462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Rectangle 326"/>
          <p:cNvSpPr>
            <a:spLocks noChangeArrowheads="1"/>
          </p:cNvSpPr>
          <p:nvPr/>
        </p:nvSpPr>
        <p:spPr bwMode="auto">
          <a:xfrm>
            <a:off x="4568825" y="3422650"/>
            <a:ext cx="236538" cy="190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Rectangle 327"/>
          <p:cNvSpPr>
            <a:spLocks noChangeArrowheads="1"/>
          </p:cNvSpPr>
          <p:nvPr/>
        </p:nvSpPr>
        <p:spPr bwMode="auto">
          <a:xfrm>
            <a:off x="4805363" y="1722438"/>
            <a:ext cx="233363" cy="18907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Rectangle 328"/>
          <p:cNvSpPr>
            <a:spLocks noChangeArrowheads="1"/>
          </p:cNvSpPr>
          <p:nvPr/>
        </p:nvSpPr>
        <p:spPr bwMode="auto">
          <a:xfrm>
            <a:off x="5038725" y="2224088"/>
            <a:ext cx="236538" cy="13890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Rectangle 329"/>
          <p:cNvSpPr>
            <a:spLocks noChangeArrowheads="1"/>
          </p:cNvSpPr>
          <p:nvPr/>
        </p:nvSpPr>
        <p:spPr bwMode="auto">
          <a:xfrm>
            <a:off x="5275263" y="3232150"/>
            <a:ext cx="233363" cy="381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7540625" y="771525"/>
            <a:ext cx="187325" cy="279401"/>
            <a:chOff x="7540625" y="771525"/>
            <a:chExt cx="187325" cy="279401"/>
          </a:xfrm>
        </p:grpSpPr>
        <p:sp>
          <p:nvSpPr>
            <p:cNvPr id="55" name="Freeform 330"/>
            <p:cNvSpPr/>
            <p:nvPr/>
          </p:nvSpPr>
          <p:spPr bwMode="auto">
            <a:xfrm>
              <a:off x="7567613" y="771525"/>
              <a:ext cx="136525" cy="66675"/>
            </a:xfrm>
            <a:custGeom>
              <a:avLst/>
              <a:gdLst>
                <a:gd name="T0" fmla="*/ 13 w 86"/>
                <a:gd name="T1" fmla="*/ 2 h 42"/>
                <a:gd name="T2" fmla="*/ 13 w 86"/>
                <a:gd name="T3" fmla="*/ 14 h 42"/>
                <a:gd name="T4" fmla="*/ 71 w 86"/>
                <a:gd name="T5" fmla="*/ 14 h 42"/>
                <a:gd name="T6" fmla="*/ 71 w 86"/>
                <a:gd name="T7" fmla="*/ 0 h 42"/>
                <a:gd name="T8" fmla="*/ 86 w 86"/>
                <a:gd name="T9" fmla="*/ 0 h 42"/>
                <a:gd name="T10" fmla="*/ 86 w 86"/>
                <a:gd name="T11" fmla="*/ 31 h 42"/>
                <a:gd name="T12" fmla="*/ 13 w 86"/>
                <a:gd name="T13" fmla="*/ 31 h 42"/>
                <a:gd name="T14" fmla="*/ 13 w 86"/>
                <a:gd name="T15" fmla="*/ 42 h 42"/>
                <a:gd name="T16" fmla="*/ 0 w 86"/>
                <a:gd name="T17" fmla="*/ 42 h 42"/>
                <a:gd name="T18" fmla="*/ 0 w 86"/>
                <a:gd name="T19" fmla="*/ 2 h 42"/>
                <a:gd name="T20" fmla="*/ 13 w 86"/>
                <a:gd name="T2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6" h="42">
                  <a:moveTo>
                    <a:pt x="13" y="2"/>
                  </a:moveTo>
                  <a:lnTo>
                    <a:pt x="13" y="14"/>
                  </a:lnTo>
                  <a:lnTo>
                    <a:pt x="71" y="14"/>
                  </a:lnTo>
                  <a:lnTo>
                    <a:pt x="71" y="0"/>
                  </a:lnTo>
                  <a:lnTo>
                    <a:pt x="86" y="0"/>
                  </a:lnTo>
                  <a:lnTo>
                    <a:pt x="86" y="31"/>
                  </a:lnTo>
                  <a:lnTo>
                    <a:pt x="13" y="31"/>
                  </a:lnTo>
                  <a:lnTo>
                    <a:pt x="13" y="42"/>
                  </a:lnTo>
                  <a:lnTo>
                    <a:pt x="0" y="42"/>
                  </a:lnTo>
                  <a:lnTo>
                    <a:pt x="0" y="2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331"/>
            <p:cNvSpPr/>
            <p:nvPr/>
          </p:nvSpPr>
          <p:spPr bwMode="auto">
            <a:xfrm>
              <a:off x="7561263" y="868363"/>
              <a:ext cx="36513" cy="26988"/>
            </a:xfrm>
            <a:custGeom>
              <a:avLst/>
              <a:gdLst>
                <a:gd name="T0" fmla="*/ 5 w 11"/>
                <a:gd name="T1" fmla="*/ 8 h 8"/>
                <a:gd name="T2" fmla="*/ 5 w 11"/>
                <a:gd name="T3" fmla="*/ 0 h 8"/>
                <a:gd name="T4" fmla="*/ 5 w 11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5" y="8"/>
                  </a:moveTo>
                  <a:cubicBezTo>
                    <a:pt x="0" y="8"/>
                    <a:pt x="0" y="0"/>
                    <a:pt x="5" y="0"/>
                  </a:cubicBezTo>
                  <a:cubicBezTo>
                    <a:pt x="11" y="0"/>
                    <a:pt x="11" y="8"/>
                    <a:pt x="5" y="8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332"/>
            <p:cNvSpPr>
              <a:spLocks noEditPoints="1"/>
            </p:cNvSpPr>
            <p:nvPr/>
          </p:nvSpPr>
          <p:spPr bwMode="auto">
            <a:xfrm>
              <a:off x="7540625" y="928688"/>
              <a:ext cx="187325" cy="122238"/>
            </a:xfrm>
            <a:custGeom>
              <a:avLst/>
              <a:gdLst>
                <a:gd name="T0" fmla="*/ 32 w 56"/>
                <a:gd name="T1" fmla="*/ 0 h 37"/>
                <a:gd name="T2" fmla="*/ 32 w 56"/>
                <a:gd name="T3" fmla="*/ 37 h 37"/>
                <a:gd name="T4" fmla="*/ 25 w 56"/>
                <a:gd name="T5" fmla="*/ 37 h 37"/>
                <a:gd name="T6" fmla="*/ 25 w 56"/>
                <a:gd name="T7" fmla="*/ 0 h 37"/>
                <a:gd name="T8" fmla="*/ 32 w 56"/>
                <a:gd name="T9" fmla="*/ 0 h 37"/>
                <a:gd name="T10" fmla="*/ 25 w 56"/>
                <a:gd name="T11" fmla="*/ 8 h 37"/>
                <a:gd name="T12" fmla="*/ 25 w 56"/>
                <a:gd name="T13" fmla="*/ 29 h 37"/>
                <a:gd name="T14" fmla="*/ 32 w 56"/>
                <a:gd name="T15" fmla="*/ 29 h 37"/>
                <a:gd name="T16" fmla="*/ 32 w 56"/>
                <a:gd name="T17" fmla="*/ 8 h 37"/>
                <a:gd name="T18" fmla="*/ 25 w 56"/>
                <a:gd name="T19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37">
                  <a:moveTo>
                    <a:pt x="32" y="0"/>
                  </a:moveTo>
                  <a:cubicBezTo>
                    <a:pt x="56" y="0"/>
                    <a:pt x="56" y="37"/>
                    <a:pt x="32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1" y="37"/>
                    <a:pt x="0" y="0"/>
                    <a:pt x="25" y="0"/>
                  </a:cubicBezTo>
                  <a:lnTo>
                    <a:pt x="32" y="0"/>
                  </a:lnTo>
                  <a:close/>
                  <a:moveTo>
                    <a:pt x="25" y="8"/>
                  </a:moveTo>
                  <a:cubicBezTo>
                    <a:pt x="10" y="8"/>
                    <a:pt x="10" y="29"/>
                    <a:pt x="25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46" y="29"/>
                    <a:pt x="47" y="8"/>
                    <a:pt x="32" y="8"/>
                  </a:cubicBezTo>
                  <a:lnTo>
                    <a:pt x="25" y="8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312150" y="723900"/>
            <a:ext cx="185738" cy="327026"/>
            <a:chOff x="8312150" y="723900"/>
            <a:chExt cx="185738" cy="327026"/>
          </a:xfrm>
        </p:grpSpPr>
        <p:sp>
          <p:nvSpPr>
            <p:cNvPr id="59" name="Freeform 333"/>
            <p:cNvSpPr/>
            <p:nvPr/>
          </p:nvSpPr>
          <p:spPr bwMode="auto">
            <a:xfrm>
              <a:off x="8334375" y="723900"/>
              <a:ext cx="141288" cy="111125"/>
            </a:xfrm>
            <a:custGeom>
              <a:avLst/>
              <a:gdLst>
                <a:gd name="T0" fmla="*/ 29 w 42"/>
                <a:gd name="T1" fmla="*/ 0 h 33"/>
                <a:gd name="T2" fmla="*/ 42 w 42"/>
                <a:gd name="T3" fmla="*/ 16 h 33"/>
                <a:gd name="T4" fmla="*/ 29 w 42"/>
                <a:gd name="T5" fmla="*/ 33 h 33"/>
                <a:gd name="T6" fmla="*/ 16 w 42"/>
                <a:gd name="T7" fmla="*/ 16 h 33"/>
                <a:gd name="T8" fmla="*/ 11 w 42"/>
                <a:gd name="T9" fmla="*/ 7 h 33"/>
                <a:gd name="T10" fmla="*/ 7 w 42"/>
                <a:gd name="T11" fmla="*/ 7 h 33"/>
                <a:gd name="T12" fmla="*/ 7 w 42"/>
                <a:gd name="T13" fmla="*/ 33 h 33"/>
                <a:gd name="T14" fmla="*/ 0 w 42"/>
                <a:gd name="T15" fmla="*/ 33 h 33"/>
                <a:gd name="T16" fmla="*/ 0 w 42"/>
                <a:gd name="T17" fmla="*/ 0 h 33"/>
                <a:gd name="T18" fmla="*/ 11 w 42"/>
                <a:gd name="T19" fmla="*/ 0 h 33"/>
                <a:gd name="T20" fmla="*/ 23 w 42"/>
                <a:gd name="T21" fmla="*/ 16 h 33"/>
                <a:gd name="T22" fmla="*/ 28 w 42"/>
                <a:gd name="T23" fmla="*/ 25 h 33"/>
                <a:gd name="T24" fmla="*/ 35 w 42"/>
                <a:gd name="T25" fmla="*/ 16 h 33"/>
                <a:gd name="T26" fmla="*/ 29 w 42"/>
                <a:gd name="T27" fmla="*/ 8 h 33"/>
                <a:gd name="T28" fmla="*/ 29 w 42"/>
                <a:gd name="T2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33">
                  <a:moveTo>
                    <a:pt x="29" y="0"/>
                  </a:moveTo>
                  <a:cubicBezTo>
                    <a:pt x="38" y="0"/>
                    <a:pt x="42" y="8"/>
                    <a:pt x="42" y="16"/>
                  </a:cubicBezTo>
                  <a:cubicBezTo>
                    <a:pt x="42" y="24"/>
                    <a:pt x="39" y="33"/>
                    <a:pt x="29" y="33"/>
                  </a:cubicBezTo>
                  <a:cubicBezTo>
                    <a:pt x="18" y="33"/>
                    <a:pt x="16" y="25"/>
                    <a:pt x="16" y="16"/>
                  </a:cubicBezTo>
                  <a:cubicBezTo>
                    <a:pt x="16" y="13"/>
                    <a:pt x="15" y="7"/>
                    <a:pt x="11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7" y="0"/>
                    <a:pt x="11" y="0"/>
                  </a:cubicBezTo>
                  <a:cubicBezTo>
                    <a:pt x="20" y="0"/>
                    <a:pt x="23" y="8"/>
                    <a:pt x="23" y="16"/>
                  </a:cubicBezTo>
                  <a:cubicBezTo>
                    <a:pt x="23" y="20"/>
                    <a:pt x="24" y="25"/>
                    <a:pt x="28" y="25"/>
                  </a:cubicBezTo>
                  <a:cubicBezTo>
                    <a:pt x="33" y="25"/>
                    <a:pt x="35" y="21"/>
                    <a:pt x="35" y="16"/>
                  </a:cubicBezTo>
                  <a:cubicBezTo>
                    <a:pt x="35" y="12"/>
                    <a:pt x="33" y="8"/>
                    <a:pt x="29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334"/>
            <p:cNvSpPr/>
            <p:nvPr/>
          </p:nvSpPr>
          <p:spPr bwMode="auto">
            <a:xfrm>
              <a:off x="8328025" y="868363"/>
              <a:ext cx="36513" cy="30163"/>
            </a:xfrm>
            <a:custGeom>
              <a:avLst/>
              <a:gdLst>
                <a:gd name="T0" fmla="*/ 5 w 11"/>
                <a:gd name="T1" fmla="*/ 9 h 9"/>
                <a:gd name="T2" fmla="*/ 5 w 11"/>
                <a:gd name="T3" fmla="*/ 0 h 9"/>
                <a:gd name="T4" fmla="*/ 5 w 11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5" y="9"/>
                  </a:moveTo>
                  <a:cubicBezTo>
                    <a:pt x="0" y="9"/>
                    <a:pt x="0" y="0"/>
                    <a:pt x="5" y="0"/>
                  </a:cubicBezTo>
                  <a:cubicBezTo>
                    <a:pt x="11" y="0"/>
                    <a:pt x="11" y="9"/>
                    <a:pt x="5" y="9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35"/>
            <p:cNvSpPr>
              <a:spLocks noEditPoints="1"/>
            </p:cNvSpPr>
            <p:nvPr/>
          </p:nvSpPr>
          <p:spPr bwMode="auto">
            <a:xfrm>
              <a:off x="8312150" y="931863"/>
              <a:ext cx="185738" cy="119063"/>
            </a:xfrm>
            <a:custGeom>
              <a:avLst/>
              <a:gdLst>
                <a:gd name="T0" fmla="*/ 31 w 56"/>
                <a:gd name="T1" fmla="*/ 0 h 36"/>
                <a:gd name="T2" fmla="*/ 31 w 56"/>
                <a:gd name="T3" fmla="*/ 36 h 36"/>
                <a:gd name="T4" fmla="*/ 24 w 56"/>
                <a:gd name="T5" fmla="*/ 36 h 36"/>
                <a:gd name="T6" fmla="*/ 24 w 56"/>
                <a:gd name="T7" fmla="*/ 0 h 36"/>
                <a:gd name="T8" fmla="*/ 31 w 56"/>
                <a:gd name="T9" fmla="*/ 0 h 36"/>
                <a:gd name="T10" fmla="*/ 24 w 56"/>
                <a:gd name="T11" fmla="*/ 7 h 36"/>
                <a:gd name="T12" fmla="*/ 24 w 56"/>
                <a:gd name="T13" fmla="*/ 28 h 36"/>
                <a:gd name="T14" fmla="*/ 31 w 56"/>
                <a:gd name="T15" fmla="*/ 28 h 36"/>
                <a:gd name="T16" fmla="*/ 31 w 56"/>
                <a:gd name="T17" fmla="*/ 7 h 36"/>
                <a:gd name="T18" fmla="*/ 24 w 56"/>
                <a:gd name="T1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36">
                  <a:moveTo>
                    <a:pt x="31" y="0"/>
                  </a:moveTo>
                  <a:cubicBezTo>
                    <a:pt x="56" y="0"/>
                    <a:pt x="55" y="36"/>
                    <a:pt x="31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0" y="36"/>
                    <a:pt x="0" y="0"/>
                    <a:pt x="24" y="0"/>
                  </a:cubicBezTo>
                  <a:lnTo>
                    <a:pt x="31" y="0"/>
                  </a:lnTo>
                  <a:close/>
                  <a:moveTo>
                    <a:pt x="24" y="7"/>
                  </a:moveTo>
                  <a:cubicBezTo>
                    <a:pt x="9" y="7"/>
                    <a:pt x="9" y="28"/>
                    <a:pt x="24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45" y="28"/>
                    <a:pt x="46" y="7"/>
                    <a:pt x="31" y="7"/>
                  </a:cubicBezTo>
                  <a:lnTo>
                    <a:pt x="24" y="7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8942388" y="717550"/>
            <a:ext cx="185738" cy="333376"/>
            <a:chOff x="8942388" y="717550"/>
            <a:chExt cx="185738" cy="333376"/>
          </a:xfrm>
        </p:grpSpPr>
        <p:sp>
          <p:nvSpPr>
            <p:cNvPr id="63" name="Freeform 336"/>
            <p:cNvSpPr/>
            <p:nvPr/>
          </p:nvSpPr>
          <p:spPr bwMode="auto">
            <a:xfrm>
              <a:off x="8966200" y="717550"/>
              <a:ext cx="142875" cy="117475"/>
            </a:xfrm>
            <a:custGeom>
              <a:avLst/>
              <a:gdLst>
                <a:gd name="T0" fmla="*/ 18 w 43"/>
                <a:gd name="T1" fmla="*/ 11 h 35"/>
                <a:gd name="T2" fmla="*/ 25 w 43"/>
                <a:gd name="T3" fmla="*/ 11 h 35"/>
                <a:gd name="T4" fmla="*/ 25 w 43"/>
                <a:gd name="T5" fmla="*/ 17 h 35"/>
                <a:gd name="T6" fmla="*/ 30 w 43"/>
                <a:gd name="T7" fmla="*/ 26 h 35"/>
                <a:gd name="T8" fmla="*/ 35 w 43"/>
                <a:gd name="T9" fmla="*/ 17 h 35"/>
                <a:gd name="T10" fmla="*/ 30 w 43"/>
                <a:gd name="T11" fmla="*/ 8 h 35"/>
                <a:gd name="T12" fmla="*/ 30 w 43"/>
                <a:gd name="T13" fmla="*/ 1 h 35"/>
                <a:gd name="T14" fmla="*/ 43 w 43"/>
                <a:gd name="T15" fmla="*/ 17 h 35"/>
                <a:gd name="T16" fmla="*/ 30 w 43"/>
                <a:gd name="T17" fmla="*/ 34 h 35"/>
                <a:gd name="T18" fmla="*/ 22 w 43"/>
                <a:gd name="T19" fmla="*/ 28 h 35"/>
                <a:gd name="T20" fmla="*/ 13 w 43"/>
                <a:gd name="T21" fmla="*/ 35 h 35"/>
                <a:gd name="T22" fmla="*/ 0 w 43"/>
                <a:gd name="T23" fmla="*/ 17 h 35"/>
                <a:gd name="T24" fmla="*/ 12 w 43"/>
                <a:gd name="T25" fmla="*/ 0 h 35"/>
                <a:gd name="T26" fmla="*/ 12 w 43"/>
                <a:gd name="T27" fmla="*/ 8 h 35"/>
                <a:gd name="T28" fmla="*/ 7 w 43"/>
                <a:gd name="T29" fmla="*/ 17 h 35"/>
                <a:gd name="T30" fmla="*/ 13 w 43"/>
                <a:gd name="T31" fmla="*/ 26 h 35"/>
                <a:gd name="T32" fmla="*/ 18 w 43"/>
                <a:gd name="T33" fmla="*/ 18 h 35"/>
                <a:gd name="T34" fmla="*/ 18 w 43"/>
                <a:gd name="T35" fmla="*/ 1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3" h="35">
                  <a:moveTo>
                    <a:pt x="18" y="11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21"/>
                    <a:pt x="26" y="26"/>
                    <a:pt x="30" y="26"/>
                  </a:cubicBezTo>
                  <a:cubicBezTo>
                    <a:pt x="32" y="26"/>
                    <a:pt x="35" y="24"/>
                    <a:pt x="35" y="17"/>
                  </a:cubicBezTo>
                  <a:cubicBezTo>
                    <a:pt x="35" y="14"/>
                    <a:pt x="34" y="8"/>
                    <a:pt x="30" y="8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9" y="1"/>
                    <a:pt x="43" y="10"/>
                    <a:pt x="43" y="17"/>
                  </a:cubicBezTo>
                  <a:cubicBezTo>
                    <a:pt x="43" y="25"/>
                    <a:pt x="39" y="34"/>
                    <a:pt x="30" y="34"/>
                  </a:cubicBezTo>
                  <a:cubicBezTo>
                    <a:pt x="27" y="34"/>
                    <a:pt x="23" y="32"/>
                    <a:pt x="22" y="28"/>
                  </a:cubicBezTo>
                  <a:cubicBezTo>
                    <a:pt x="20" y="32"/>
                    <a:pt x="16" y="35"/>
                    <a:pt x="13" y="35"/>
                  </a:cubicBezTo>
                  <a:cubicBezTo>
                    <a:pt x="3" y="35"/>
                    <a:pt x="0" y="25"/>
                    <a:pt x="0" y="17"/>
                  </a:cubicBezTo>
                  <a:cubicBezTo>
                    <a:pt x="0" y="9"/>
                    <a:pt x="3" y="0"/>
                    <a:pt x="12" y="0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8" y="8"/>
                    <a:pt x="7" y="14"/>
                    <a:pt x="7" y="17"/>
                  </a:cubicBezTo>
                  <a:cubicBezTo>
                    <a:pt x="7" y="21"/>
                    <a:pt x="8" y="26"/>
                    <a:pt x="13" y="26"/>
                  </a:cubicBezTo>
                  <a:cubicBezTo>
                    <a:pt x="15" y="26"/>
                    <a:pt x="18" y="25"/>
                    <a:pt x="18" y="18"/>
                  </a:cubicBezTo>
                  <a:lnTo>
                    <a:pt x="18" y="11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337"/>
            <p:cNvSpPr/>
            <p:nvPr/>
          </p:nvSpPr>
          <p:spPr bwMode="auto">
            <a:xfrm>
              <a:off x="8958263" y="868363"/>
              <a:ext cx="41275" cy="30163"/>
            </a:xfrm>
            <a:custGeom>
              <a:avLst/>
              <a:gdLst>
                <a:gd name="T0" fmla="*/ 6 w 12"/>
                <a:gd name="T1" fmla="*/ 9 h 9"/>
                <a:gd name="T2" fmla="*/ 6 w 12"/>
                <a:gd name="T3" fmla="*/ 0 h 9"/>
                <a:gd name="T4" fmla="*/ 6 w 12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6" y="9"/>
                  </a:moveTo>
                  <a:cubicBezTo>
                    <a:pt x="0" y="9"/>
                    <a:pt x="0" y="0"/>
                    <a:pt x="6" y="0"/>
                  </a:cubicBezTo>
                  <a:cubicBezTo>
                    <a:pt x="12" y="0"/>
                    <a:pt x="12" y="9"/>
                    <a:pt x="6" y="9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338"/>
            <p:cNvSpPr>
              <a:spLocks noEditPoints="1"/>
            </p:cNvSpPr>
            <p:nvPr/>
          </p:nvSpPr>
          <p:spPr bwMode="auto">
            <a:xfrm>
              <a:off x="8942388" y="931863"/>
              <a:ext cx="185738" cy="119063"/>
            </a:xfrm>
            <a:custGeom>
              <a:avLst/>
              <a:gdLst>
                <a:gd name="T0" fmla="*/ 31 w 56"/>
                <a:gd name="T1" fmla="*/ 0 h 36"/>
                <a:gd name="T2" fmla="*/ 31 w 56"/>
                <a:gd name="T3" fmla="*/ 36 h 36"/>
                <a:gd name="T4" fmla="*/ 25 w 56"/>
                <a:gd name="T5" fmla="*/ 36 h 36"/>
                <a:gd name="T6" fmla="*/ 25 w 56"/>
                <a:gd name="T7" fmla="*/ 0 h 36"/>
                <a:gd name="T8" fmla="*/ 31 w 56"/>
                <a:gd name="T9" fmla="*/ 0 h 36"/>
                <a:gd name="T10" fmla="*/ 25 w 56"/>
                <a:gd name="T11" fmla="*/ 7 h 36"/>
                <a:gd name="T12" fmla="*/ 25 w 56"/>
                <a:gd name="T13" fmla="*/ 28 h 36"/>
                <a:gd name="T14" fmla="*/ 31 w 56"/>
                <a:gd name="T15" fmla="*/ 28 h 36"/>
                <a:gd name="T16" fmla="*/ 31 w 56"/>
                <a:gd name="T17" fmla="*/ 7 h 36"/>
                <a:gd name="T18" fmla="*/ 25 w 56"/>
                <a:gd name="T1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36">
                  <a:moveTo>
                    <a:pt x="31" y="0"/>
                  </a:moveTo>
                  <a:cubicBezTo>
                    <a:pt x="56" y="0"/>
                    <a:pt x="56" y="36"/>
                    <a:pt x="31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0" y="36"/>
                    <a:pt x="0" y="0"/>
                    <a:pt x="25" y="0"/>
                  </a:cubicBezTo>
                  <a:lnTo>
                    <a:pt x="31" y="0"/>
                  </a:lnTo>
                  <a:close/>
                  <a:moveTo>
                    <a:pt x="25" y="7"/>
                  </a:moveTo>
                  <a:cubicBezTo>
                    <a:pt x="10" y="7"/>
                    <a:pt x="10" y="28"/>
                    <a:pt x="25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46" y="28"/>
                    <a:pt x="46" y="7"/>
                    <a:pt x="31" y="7"/>
                  </a:cubicBezTo>
                  <a:lnTo>
                    <a:pt x="25" y="7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9656763" y="720725"/>
            <a:ext cx="185738" cy="338138"/>
            <a:chOff x="9656763" y="720725"/>
            <a:chExt cx="185738" cy="338138"/>
          </a:xfrm>
        </p:grpSpPr>
        <p:sp>
          <p:nvSpPr>
            <p:cNvPr id="67" name="Freeform 339"/>
            <p:cNvSpPr>
              <a:spLocks noEditPoints="1"/>
            </p:cNvSpPr>
            <p:nvPr/>
          </p:nvSpPr>
          <p:spPr bwMode="auto">
            <a:xfrm>
              <a:off x="9678988" y="720725"/>
              <a:ext cx="139700" cy="120650"/>
            </a:xfrm>
            <a:custGeom>
              <a:avLst/>
              <a:gdLst>
                <a:gd name="T0" fmla="*/ 88 w 88"/>
                <a:gd name="T1" fmla="*/ 65 h 76"/>
                <a:gd name="T2" fmla="*/ 34 w 88"/>
                <a:gd name="T3" fmla="*/ 65 h 76"/>
                <a:gd name="T4" fmla="*/ 34 w 88"/>
                <a:gd name="T5" fmla="*/ 76 h 76"/>
                <a:gd name="T6" fmla="*/ 17 w 88"/>
                <a:gd name="T7" fmla="*/ 76 h 76"/>
                <a:gd name="T8" fmla="*/ 17 w 88"/>
                <a:gd name="T9" fmla="*/ 65 h 76"/>
                <a:gd name="T10" fmla="*/ 0 w 88"/>
                <a:gd name="T11" fmla="*/ 65 h 76"/>
                <a:gd name="T12" fmla="*/ 0 w 88"/>
                <a:gd name="T13" fmla="*/ 48 h 76"/>
                <a:gd name="T14" fmla="*/ 17 w 88"/>
                <a:gd name="T15" fmla="*/ 48 h 76"/>
                <a:gd name="T16" fmla="*/ 17 w 88"/>
                <a:gd name="T17" fmla="*/ 2 h 76"/>
                <a:gd name="T18" fmla="*/ 34 w 88"/>
                <a:gd name="T19" fmla="*/ 0 h 76"/>
                <a:gd name="T20" fmla="*/ 88 w 88"/>
                <a:gd name="T21" fmla="*/ 40 h 76"/>
                <a:gd name="T22" fmla="*/ 88 w 88"/>
                <a:gd name="T23" fmla="*/ 65 h 76"/>
                <a:gd name="T24" fmla="*/ 34 w 88"/>
                <a:gd name="T25" fmla="*/ 48 h 76"/>
                <a:gd name="T26" fmla="*/ 74 w 88"/>
                <a:gd name="T27" fmla="*/ 48 h 76"/>
                <a:gd name="T28" fmla="*/ 34 w 88"/>
                <a:gd name="T29" fmla="*/ 19 h 76"/>
                <a:gd name="T30" fmla="*/ 34 w 88"/>
                <a:gd name="T31" fmla="*/ 4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76">
                  <a:moveTo>
                    <a:pt x="88" y="65"/>
                  </a:moveTo>
                  <a:lnTo>
                    <a:pt x="34" y="65"/>
                  </a:lnTo>
                  <a:lnTo>
                    <a:pt x="34" y="76"/>
                  </a:lnTo>
                  <a:lnTo>
                    <a:pt x="17" y="76"/>
                  </a:lnTo>
                  <a:lnTo>
                    <a:pt x="17" y="65"/>
                  </a:lnTo>
                  <a:lnTo>
                    <a:pt x="0" y="65"/>
                  </a:lnTo>
                  <a:lnTo>
                    <a:pt x="0" y="48"/>
                  </a:lnTo>
                  <a:lnTo>
                    <a:pt x="17" y="48"/>
                  </a:lnTo>
                  <a:lnTo>
                    <a:pt x="17" y="2"/>
                  </a:lnTo>
                  <a:lnTo>
                    <a:pt x="34" y="0"/>
                  </a:lnTo>
                  <a:lnTo>
                    <a:pt x="88" y="40"/>
                  </a:lnTo>
                  <a:lnTo>
                    <a:pt x="88" y="65"/>
                  </a:lnTo>
                  <a:close/>
                  <a:moveTo>
                    <a:pt x="34" y="48"/>
                  </a:moveTo>
                  <a:lnTo>
                    <a:pt x="74" y="48"/>
                  </a:lnTo>
                  <a:lnTo>
                    <a:pt x="34" y="19"/>
                  </a:lnTo>
                  <a:lnTo>
                    <a:pt x="34" y="48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340"/>
            <p:cNvSpPr/>
            <p:nvPr/>
          </p:nvSpPr>
          <p:spPr bwMode="auto">
            <a:xfrm>
              <a:off x="9672638" y="874713"/>
              <a:ext cx="36513" cy="26988"/>
            </a:xfrm>
            <a:custGeom>
              <a:avLst/>
              <a:gdLst>
                <a:gd name="T0" fmla="*/ 6 w 11"/>
                <a:gd name="T1" fmla="*/ 8 h 8"/>
                <a:gd name="T2" fmla="*/ 6 w 11"/>
                <a:gd name="T3" fmla="*/ 0 h 8"/>
                <a:gd name="T4" fmla="*/ 6 w 11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6" y="8"/>
                  </a:moveTo>
                  <a:cubicBezTo>
                    <a:pt x="0" y="8"/>
                    <a:pt x="0" y="0"/>
                    <a:pt x="6" y="0"/>
                  </a:cubicBezTo>
                  <a:cubicBezTo>
                    <a:pt x="11" y="0"/>
                    <a:pt x="11" y="8"/>
                    <a:pt x="6" y="8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341"/>
            <p:cNvSpPr>
              <a:spLocks noEditPoints="1"/>
            </p:cNvSpPr>
            <p:nvPr/>
          </p:nvSpPr>
          <p:spPr bwMode="auto">
            <a:xfrm>
              <a:off x="9656763" y="935038"/>
              <a:ext cx="185738" cy="123825"/>
            </a:xfrm>
            <a:custGeom>
              <a:avLst/>
              <a:gdLst>
                <a:gd name="T0" fmla="*/ 31 w 56"/>
                <a:gd name="T1" fmla="*/ 0 h 37"/>
                <a:gd name="T2" fmla="*/ 31 w 56"/>
                <a:gd name="T3" fmla="*/ 37 h 37"/>
                <a:gd name="T4" fmla="*/ 25 w 56"/>
                <a:gd name="T5" fmla="*/ 37 h 37"/>
                <a:gd name="T6" fmla="*/ 25 w 56"/>
                <a:gd name="T7" fmla="*/ 0 h 37"/>
                <a:gd name="T8" fmla="*/ 31 w 56"/>
                <a:gd name="T9" fmla="*/ 0 h 37"/>
                <a:gd name="T10" fmla="*/ 25 w 56"/>
                <a:gd name="T11" fmla="*/ 8 h 37"/>
                <a:gd name="T12" fmla="*/ 25 w 56"/>
                <a:gd name="T13" fmla="*/ 29 h 37"/>
                <a:gd name="T14" fmla="*/ 31 w 56"/>
                <a:gd name="T15" fmla="*/ 29 h 37"/>
                <a:gd name="T16" fmla="*/ 31 w 56"/>
                <a:gd name="T17" fmla="*/ 8 h 37"/>
                <a:gd name="T18" fmla="*/ 25 w 56"/>
                <a:gd name="T19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37">
                  <a:moveTo>
                    <a:pt x="31" y="0"/>
                  </a:moveTo>
                  <a:cubicBezTo>
                    <a:pt x="56" y="0"/>
                    <a:pt x="56" y="37"/>
                    <a:pt x="3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0" y="37"/>
                    <a:pt x="0" y="0"/>
                    <a:pt x="25" y="0"/>
                  </a:cubicBezTo>
                  <a:lnTo>
                    <a:pt x="31" y="0"/>
                  </a:lnTo>
                  <a:close/>
                  <a:moveTo>
                    <a:pt x="25" y="8"/>
                  </a:moveTo>
                  <a:cubicBezTo>
                    <a:pt x="10" y="8"/>
                    <a:pt x="10" y="29"/>
                    <a:pt x="25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46" y="29"/>
                    <a:pt x="46" y="8"/>
                    <a:pt x="31" y="8"/>
                  </a:cubicBezTo>
                  <a:lnTo>
                    <a:pt x="25" y="8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0290175" y="720725"/>
            <a:ext cx="185738" cy="327025"/>
            <a:chOff x="10290175" y="720725"/>
            <a:chExt cx="185738" cy="327025"/>
          </a:xfrm>
        </p:grpSpPr>
        <p:sp>
          <p:nvSpPr>
            <p:cNvPr id="71" name="Freeform 342"/>
            <p:cNvSpPr/>
            <p:nvPr/>
          </p:nvSpPr>
          <p:spPr bwMode="auto">
            <a:xfrm>
              <a:off x="10309225" y="720725"/>
              <a:ext cx="141288" cy="114300"/>
            </a:xfrm>
            <a:custGeom>
              <a:avLst/>
              <a:gdLst>
                <a:gd name="T0" fmla="*/ 35 w 42"/>
                <a:gd name="T1" fmla="*/ 32 h 34"/>
                <a:gd name="T2" fmla="*/ 35 w 42"/>
                <a:gd name="T3" fmla="*/ 9 h 34"/>
                <a:gd name="T4" fmla="*/ 28 w 42"/>
                <a:gd name="T5" fmla="*/ 9 h 34"/>
                <a:gd name="T6" fmla="*/ 28 w 42"/>
                <a:gd name="T7" fmla="*/ 17 h 34"/>
                <a:gd name="T8" fmla="*/ 14 w 42"/>
                <a:gd name="T9" fmla="*/ 34 h 34"/>
                <a:gd name="T10" fmla="*/ 0 w 42"/>
                <a:gd name="T11" fmla="*/ 18 h 34"/>
                <a:gd name="T12" fmla="*/ 13 w 42"/>
                <a:gd name="T13" fmla="*/ 0 h 34"/>
                <a:gd name="T14" fmla="*/ 13 w 42"/>
                <a:gd name="T15" fmla="*/ 8 h 34"/>
                <a:gd name="T16" fmla="*/ 7 w 42"/>
                <a:gd name="T17" fmla="*/ 17 h 34"/>
                <a:gd name="T18" fmla="*/ 14 w 42"/>
                <a:gd name="T19" fmla="*/ 26 h 34"/>
                <a:gd name="T20" fmla="*/ 20 w 42"/>
                <a:gd name="T21" fmla="*/ 17 h 34"/>
                <a:gd name="T22" fmla="*/ 20 w 42"/>
                <a:gd name="T23" fmla="*/ 1 h 34"/>
                <a:gd name="T24" fmla="*/ 42 w 42"/>
                <a:gd name="T25" fmla="*/ 1 h 34"/>
                <a:gd name="T26" fmla="*/ 42 w 42"/>
                <a:gd name="T27" fmla="*/ 32 h 34"/>
                <a:gd name="T28" fmla="*/ 35 w 42"/>
                <a:gd name="T29" fmla="*/ 3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34">
                  <a:moveTo>
                    <a:pt x="35" y="32"/>
                  </a:moveTo>
                  <a:cubicBezTo>
                    <a:pt x="35" y="9"/>
                    <a:pt x="35" y="9"/>
                    <a:pt x="35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26"/>
                    <a:pt x="24" y="34"/>
                    <a:pt x="14" y="34"/>
                  </a:cubicBezTo>
                  <a:cubicBezTo>
                    <a:pt x="5" y="34"/>
                    <a:pt x="0" y="26"/>
                    <a:pt x="0" y="18"/>
                  </a:cubicBezTo>
                  <a:cubicBezTo>
                    <a:pt x="0" y="8"/>
                    <a:pt x="3" y="1"/>
                    <a:pt x="13" y="0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9" y="8"/>
                    <a:pt x="7" y="14"/>
                    <a:pt x="7" y="17"/>
                  </a:cubicBezTo>
                  <a:cubicBezTo>
                    <a:pt x="7" y="21"/>
                    <a:pt x="9" y="26"/>
                    <a:pt x="14" y="26"/>
                  </a:cubicBezTo>
                  <a:cubicBezTo>
                    <a:pt x="19" y="26"/>
                    <a:pt x="20" y="21"/>
                    <a:pt x="20" y="17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8" y="1"/>
                    <a:pt x="35" y="1"/>
                    <a:pt x="42" y="1"/>
                  </a:cubicBezTo>
                  <a:cubicBezTo>
                    <a:pt x="42" y="32"/>
                    <a:pt x="42" y="32"/>
                    <a:pt x="42" y="32"/>
                  </a:cubicBezTo>
                  <a:lnTo>
                    <a:pt x="35" y="32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343"/>
            <p:cNvSpPr/>
            <p:nvPr/>
          </p:nvSpPr>
          <p:spPr bwMode="auto">
            <a:xfrm>
              <a:off x="10306050" y="865188"/>
              <a:ext cx="36513" cy="25400"/>
            </a:xfrm>
            <a:custGeom>
              <a:avLst/>
              <a:gdLst>
                <a:gd name="T0" fmla="*/ 5 w 11"/>
                <a:gd name="T1" fmla="*/ 8 h 8"/>
                <a:gd name="T2" fmla="*/ 5 w 11"/>
                <a:gd name="T3" fmla="*/ 0 h 8"/>
                <a:gd name="T4" fmla="*/ 5 w 11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5" y="8"/>
                  </a:moveTo>
                  <a:cubicBezTo>
                    <a:pt x="0" y="8"/>
                    <a:pt x="0" y="0"/>
                    <a:pt x="5" y="0"/>
                  </a:cubicBezTo>
                  <a:cubicBezTo>
                    <a:pt x="11" y="0"/>
                    <a:pt x="11" y="8"/>
                    <a:pt x="5" y="8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344"/>
            <p:cNvSpPr>
              <a:spLocks noEditPoints="1"/>
            </p:cNvSpPr>
            <p:nvPr/>
          </p:nvSpPr>
          <p:spPr bwMode="auto">
            <a:xfrm>
              <a:off x="10290175" y="923925"/>
              <a:ext cx="185738" cy="123825"/>
            </a:xfrm>
            <a:custGeom>
              <a:avLst/>
              <a:gdLst>
                <a:gd name="T0" fmla="*/ 31 w 56"/>
                <a:gd name="T1" fmla="*/ 0 h 37"/>
                <a:gd name="T2" fmla="*/ 31 w 56"/>
                <a:gd name="T3" fmla="*/ 37 h 37"/>
                <a:gd name="T4" fmla="*/ 25 w 56"/>
                <a:gd name="T5" fmla="*/ 37 h 37"/>
                <a:gd name="T6" fmla="*/ 25 w 56"/>
                <a:gd name="T7" fmla="*/ 0 h 37"/>
                <a:gd name="T8" fmla="*/ 31 w 56"/>
                <a:gd name="T9" fmla="*/ 0 h 37"/>
                <a:gd name="T10" fmla="*/ 25 w 56"/>
                <a:gd name="T11" fmla="*/ 8 h 37"/>
                <a:gd name="T12" fmla="*/ 25 w 56"/>
                <a:gd name="T13" fmla="*/ 29 h 37"/>
                <a:gd name="T14" fmla="*/ 31 w 56"/>
                <a:gd name="T15" fmla="*/ 29 h 37"/>
                <a:gd name="T16" fmla="*/ 31 w 56"/>
                <a:gd name="T17" fmla="*/ 8 h 37"/>
                <a:gd name="T18" fmla="*/ 25 w 56"/>
                <a:gd name="T19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37">
                  <a:moveTo>
                    <a:pt x="31" y="0"/>
                  </a:moveTo>
                  <a:cubicBezTo>
                    <a:pt x="56" y="0"/>
                    <a:pt x="56" y="37"/>
                    <a:pt x="3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0" y="37"/>
                    <a:pt x="0" y="0"/>
                    <a:pt x="25" y="0"/>
                  </a:cubicBezTo>
                  <a:lnTo>
                    <a:pt x="31" y="0"/>
                  </a:lnTo>
                  <a:close/>
                  <a:moveTo>
                    <a:pt x="25" y="8"/>
                  </a:moveTo>
                  <a:cubicBezTo>
                    <a:pt x="9" y="8"/>
                    <a:pt x="9" y="29"/>
                    <a:pt x="25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46" y="29"/>
                    <a:pt x="46" y="8"/>
                    <a:pt x="31" y="8"/>
                  </a:cubicBezTo>
                  <a:lnTo>
                    <a:pt x="25" y="8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4" name="Rectangle 346"/>
          <p:cNvSpPr>
            <a:spLocks noChangeArrowheads="1"/>
          </p:cNvSpPr>
          <p:nvPr/>
        </p:nvSpPr>
        <p:spPr bwMode="auto">
          <a:xfrm>
            <a:off x="10393363" y="1168400"/>
            <a:ext cx="26988" cy="343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Rectangle 347"/>
          <p:cNvSpPr>
            <a:spLocks noChangeArrowheads="1"/>
          </p:cNvSpPr>
          <p:nvPr/>
        </p:nvSpPr>
        <p:spPr bwMode="auto">
          <a:xfrm>
            <a:off x="9709150" y="1168400"/>
            <a:ext cx="26988" cy="3433763"/>
          </a:xfrm>
          <a:prstGeom prst="rect">
            <a:avLst/>
          </a:prstGeom>
          <a:solidFill>
            <a:srgbClr val="DBDBD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" name="Rectangle 350"/>
          <p:cNvSpPr>
            <a:spLocks noChangeArrowheads="1"/>
          </p:cNvSpPr>
          <p:nvPr/>
        </p:nvSpPr>
        <p:spPr bwMode="auto">
          <a:xfrm>
            <a:off x="9005888" y="1168400"/>
            <a:ext cx="26988" cy="343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7" name="Rectangle 352"/>
          <p:cNvSpPr>
            <a:spLocks noChangeArrowheads="1"/>
          </p:cNvSpPr>
          <p:nvPr/>
        </p:nvSpPr>
        <p:spPr bwMode="auto">
          <a:xfrm>
            <a:off x="8312150" y="1168400"/>
            <a:ext cx="25400" cy="343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8" name="Rectangle 353"/>
          <p:cNvSpPr>
            <a:spLocks noChangeArrowheads="1"/>
          </p:cNvSpPr>
          <p:nvPr/>
        </p:nvSpPr>
        <p:spPr bwMode="auto">
          <a:xfrm>
            <a:off x="7618413" y="1168400"/>
            <a:ext cx="25400" cy="3433763"/>
          </a:xfrm>
          <a:prstGeom prst="rect">
            <a:avLst/>
          </a:prstGeom>
          <a:solidFill>
            <a:srgbClr val="DBDBD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79" name="组合 78"/>
          <p:cNvGrpSpPr/>
          <p:nvPr/>
        </p:nvGrpSpPr>
        <p:grpSpPr>
          <a:xfrm>
            <a:off x="7618413" y="1168400"/>
            <a:ext cx="2801938" cy="3433763"/>
            <a:chOff x="7618413" y="1168400"/>
            <a:chExt cx="2801938" cy="3433763"/>
          </a:xfrm>
        </p:grpSpPr>
        <p:sp>
          <p:nvSpPr>
            <p:cNvPr id="80" name="Rectangle 345"/>
            <p:cNvSpPr>
              <a:spLocks noChangeArrowheads="1"/>
            </p:cNvSpPr>
            <p:nvPr/>
          </p:nvSpPr>
          <p:spPr bwMode="auto">
            <a:xfrm>
              <a:off x="10393363" y="1168400"/>
              <a:ext cx="26988" cy="3433763"/>
            </a:xfrm>
            <a:prstGeom prst="rect">
              <a:avLst/>
            </a:prstGeom>
            <a:solidFill>
              <a:srgbClr val="DBDB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Rectangle 348"/>
            <p:cNvSpPr>
              <a:spLocks noChangeArrowheads="1"/>
            </p:cNvSpPr>
            <p:nvPr/>
          </p:nvSpPr>
          <p:spPr bwMode="auto">
            <a:xfrm>
              <a:off x="9709150" y="1168400"/>
              <a:ext cx="26988" cy="3433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Rectangle 349"/>
            <p:cNvSpPr>
              <a:spLocks noChangeArrowheads="1"/>
            </p:cNvSpPr>
            <p:nvPr/>
          </p:nvSpPr>
          <p:spPr bwMode="auto">
            <a:xfrm>
              <a:off x="9005888" y="1168400"/>
              <a:ext cx="26988" cy="3433763"/>
            </a:xfrm>
            <a:prstGeom prst="rect">
              <a:avLst/>
            </a:prstGeom>
            <a:solidFill>
              <a:srgbClr val="DBDB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Rectangle 351"/>
            <p:cNvSpPr>
              <a:spLocks noChangeArrowheads="1"/>
            </p:cNvSpPr>
            <p:nvPr/>
          </p:nvSpPr>
          <p:spPr bwMode="auto">
            <a:xfrm>
              <a:off x="8312150" y="1168400"/>
              <a:ext cx="25400" cy="3433763"/>
            </a:xfrm>
            <a:prstGeom prst="rect">
              <a:avLst/>
            </a:prstGeom>
            <a:solidFill>
              <a:srgbClr val="DBDB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Rectangle 354"/>
            <p:cNvSpPr>
              <a:spLocks noChangeArrowheads="1"/>
            </p:cNvSpPr>
            <p:nvPr/>
          </p:nvSpPr>
          <p:spPr bwMode="auto">
            <a:xfrm>
              <a:off x="7618413" y="1168400"/>
              <a:ext cx="25400" cy="3433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5" name="Rectangle 355"/>
          <p:cNvSpPr>
            <a:spLocks noChangeArrowheads="1"/>
          </p:cNvSpPr>
          <p:nvPr/>
        </p:nvSpPr>
        <p:spPr bwMode="auto">
          <a:xfrm>
            <a:off x="7618413" y="1539875"/>
            <a:ext cx="2668588" cy="209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Rectangle 356"/>
          <p:cNvSpPr>
            <a:spLocks noChangeArrowheads="1"/>
          </p:cNvSpPr>
          <p:nvPr/>
        </p:nvSpPr>
        <p:spPr bwMode="auto">
          <a:xfrm>
            <a:off x="7618413" y="1749425"/>
            <a:ext cx="1936750" cy="2111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Rectangle 357"/>
          <p:cNvSpPr>
            <a:spLocks noChangeArrowheads="1"/>
          </p:cNvSpPr>
          <p:nvPr/>
        </p:nvSpPr>
        <p:spPr bwMode="auto">
          <a:xfrm>
            <a:off x="7618413" y="1960563"/>
            <a:ext cx="2411413" cy="2095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Rectangle 358"/>
          <p:cNvSpPr>
            <a:spLocks noChangeArrowheads="1"/>
          </p:cNvSpPr>
          <p:nvPr/>
        </p:nvSpPr>
        <p:spPr bwMode="auto">
          <a:xfrm>
            <a:off x="7618413" y="2170113"/>
            <a:ext cx="1524000" cy="2079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Rectangle 359"/>
          <p:cNvSpPr>
            <a:spLocks noChangeArrowheads="1"/>
          </p:cNvSpPr>
          <p:nvPr/>
        </p:nvSpPr>
        <p:spPr bwMode="auto">
          <a:xfrm>
            <a:off x="7618413" y="2660650"/>
            <a:ext cx="966788" cy="211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Rectangle 360"/>
          <p:cNvSpPr>
            <a:spLocks noChangeArrowheads="1"/>
          </p:cNvSpPr>
          <p:nvPr/>
        </p:nvSpPr>
        <p:spPr bwMode="auto">
          <a:xfrm>
            <a:off x="7618413" y="2871788"/>
            <a:ext cx="1260475" cy="209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Rectangle 361"/>
          <p:cNvSpPr>
            <a:spLocks noChangeArrowheads="1"/>
          </p:cNvSpPr>
          <p:nvPr/>
        </p:nvSpPr>
        <p:spPr bwMode="auto">
          <a:xfrm>
            <a:off x="7618413" y="3081338"/>
            <a:ext cx="1012825" cy="2111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Rectangle 362"/>
          <p:cNvSpPr>
            <a:spLocks noChangeArrowheads="1"/>
          </p:cNvSpPr>
          <p:nvPr/>
        </p:nvSpPr>
        <p:spPr bwMode="auto">
          <a:xfrm>
            <a:off x="7618413" y="3292475"/>
            <a:ext cx="2230438" cy="2063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3" name="Rectangle 363"/>
          <p:cNvSpPr>
            <a:spLocks noChangeArrowheads="1"/>
          </p:cNvSpPr>
          <p:nvPr/>
        </p:nvSpPr>
        <p:spPr bwMode="auto">
          <a:xfrm>
            <a:off x="7618413" y="3759200"/>
            <a:ext cx="242888" cy="211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4" name="Rectangle 364"/>
          <p:cNvSpPr>
            <a:spLocks noChangeArrowheads="1"/>
          </p:cNvSpPr>
          <p:nvPr/>
        </p:nvSpPr>
        <p:spPr bwMode="auto">
          <a:xfrm>
            <a:off x="7618413" y="3970338"/>
            <a:ext cx="2411413" cy="2063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Rectangle 365"/>
          <p:cNvSpPr>
            <a:spLocks noChangeArrowheads="1"/>
          </p:cNvSpPr>
          <p:nvPr/>
        </p:nvSpPr>
        <p:spPr bwMode="auto">
          <a:xfrm>
            <a:off x="7618413" y="4176713"/>
            <a:ext cx="1770063" cy="2111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Rectangle 366"/>
          <p:cNvSpPr>
            <a:spLocks noChangeArrowheads="1"/>
          </p:cNvSpPr>
          <p:nvPr/>
        </p:nvSpPr>
        <p:spPr bwMode="auto">
          <a:xfrm>
            <a:off x="7618413" y="4387850"/>
            <a:ext cx="482600" cy="2095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矩形 124"/>
          <p:cNvSpPr>
            <a:spLocks noChangeArrowheads="1"/>
          </p:cNvSpPr>
          <p:nvPr/>
        </p:nvSpPr>
        <p:spPr bwMode="auto">
          <a:xfrm>
            <a:off x="1349375" y="4386188"/>
            <a:ext cx="446405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262423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</a:p>
        </p:txBody>
      </p:sp>
      <p:sp>
        <p:nvSpPr>
          <p:cNvPr id="98" name="矩形 124"/>
          <p:cNvSpPr>
            <a:spLocks noChangeArrowheads="1"/>
          </p:cNvSpPr>
          <p:nvPr/>
        </p:nvSpPr>
        <p:spPr bwMode="auto">
          <a:xfrm>
            <a:off x="6611938" y="4677202"/>
            <a:ext cx="446405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262423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</a:p>
        </p:txBody>
      </p:sp>
      <p:sp>
        <p:nvSpPr>
          <p:cNvPr id="99" name="Freeform 51"/>
          <p:cNvSpPr/>
          <p:nvPr/>
        </p:nvSpPr>
        <p:spPr bwMode="auto">
          <a:xfrm>
            <a:off x="6440984" y="5866644"/>
            <a:ext cx="431800" cy="428625"/>
          </a:xfrm>
          <a:custGeom>
            <a:avLst/>
            <a:gdLst>
              <a:gd name="T0" fmla="*/ 0 w 115"/>
              <a:gd name="T1" fmla="*/ 104 h 114"/>
              <a:gd name="T2" fmla="*/ 10 w 115"/>
              <a:gd name="T3" fmla="*/ 114 h 114"/>
              <a:gd name="T4" fmla="*/ 105 w 115"/>
              <a:gd name="T5" fmla="*/ 114 h 114"/>
              <a:gd name="T6" fmla="*/ 115 w 115"/>
              <a:gd name="T7" fmla="*/ 104 h 114"/>
              <a:gd name="T8" fmla="*/ 115 w 115"/>
              <a:gd name="T9" fmla="*/ 9 h 114"/>
              <a:gd name="T10" fmla="*/ 105 w 115"/>
              <a:gd name="T11" fmla="*/ 0 h 114"/>
              <a:gd name="T12" fmla="*/ 10 w 115"/>
              <a:gd name="T13" fmla="*/ 0 h 114"/>
              <a:gd name="T14" fmla="*/ 0 w 115"/>
              <a:gd name="T15" fmla="*/ 9 h 114"/>
              <a:gd name="T16" fmla="*/ 0 w 115"/>
              <a:gd name="T17" fmla="*/ 10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" h="114">
                <a:moveTo>
                  <a:pt x="0" y="104"/>
                </a:moveTo>
                <a:cubicBezTo>
                  <a:pt x="0" y="109"/>
                  <a:pt x="5" y="114"/>
                  <a:pt x="10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10" y="114"/>
                  <a:pt x="115" y="109"/>
                  <a:pt x="115" y="104"/>
                </a:cubicBezTo>
                <a:cubicBezTo>
                  <a:pt x="115" y="9"/>
                  <a:pt x="115" y="9"/>
                  <a:pt x="115" y="9"/>
                </a:cubicBezTo>
                <a:cubicBezTo>
                  <a:pt x="115" y="4"/>
                  <a:pt x="110" y="0"/>
                  <a:pt x="10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lnTo>
                  <a:pt x="0" y="1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Freeform 70"/>
          <p:cNvSpPr/>
          <p:nvPr/>
        </p:nvSpPr>
        <p:spPr bwMode="auto">
          <a:xfrm>
            <a:off x="4391521" y="5866644"/>
            <a:ext cx="427037" cy="428625"/>
          </a:xfrm>
          <a:custGeom>
            <a:avLst/>
            <a:gdLst>
              <a:gd name="T0" fmla="*/ 0 w 114"/>
              <a:gd name="T1" fmla="*/ 104 h 114"/>
              <a:gd name="T2" fmla="*/ 10 w 114"/>
              <a:gd name="T3" fmla="*/ 114 h 114"/>
              <a:gd name="T4" fmla="*/ 105 w 114"/>
              <a:gd name="T5" fmla="*/ 114 h 114"/>
              <a:gd name="T6" fmla="*/ 114 w 114"/>
              <a:gd name="T7" fmla="*/ 104 h 114"/>
              <a:gd name="T8" fmla="*/ 114 w 114"/>
              <a:gd name="T9" fmla="*/ 9 h 114"/>
              <a:gd name="T10" fmla="*/ 105 w 114"/>
              <a:gd name="T11" fmla="*/ 0 h 114"/>
              <a:gd name="T12" fmla="*/ 10 w 114"/>
              <a:gd name="T13" fmla="*/ 0 h 114"/>
              <a:gd name="T14" fmla="*/ 0 w 114"/>
              <a:gd name="T15" fmla="*/ 9 h 114"/>
              <a:gd name="T16" fmla="*/ 0 w 114"/>
              <a:gd name="T17" fmla="*/ 10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" h="114">
                <a:moveTo>
                  <a:pt x="0" y="104"/>
                </a:moveTo>
                <a:cubicBezTo>
                  <a:pt x="0" y="109"/>
                  <a:pt x="5" y="114"/>
                  <a:pt x="10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10" y="114"/>
                  <a:pt x="114" y="109"/>
                  <a:pt x="114" y="104"/>
                </a:cubicBezTo>
                <a:cubicBezTo>
                  <a:pt x="114" y="9"/>
                  <a:pt x="114" y="9"/>
                  <a:pt x="114" y="9"/>
                </a:cubicBezTo>
                <a:cubicBezTo>
                  <a:pt x="114" y="4"/>
                  <a:pt x="110" y="0"/>
                  <a:pt x="10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lnTo>
                  <a:pt x="0" y="1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1" name="Freeform 89"/>
          <p:cNvSpPr/>
          <p:nvPr/>
        </p:nvSpPr>
        <p:spPr bwMode="auto">
          <a:xfrm>
            <a:off x="2351584" y="5866644"/>
            <a:ext cx="431800" cy="428625"/>
          </a:xfrm>
          <a:custGeom>
            <a:avLst/>
            <a:gdLst>
              <a:gd name="T0" fmla="*/ 0 w 115"/>
              <a:gd name="T1" fmla="*/ 104 h 114"/>
              <a:gd name="T2" fmla="*/ 10 w 115"/>
              <a:gd name="T3" fmla="*/ 114 h 114"/>
              <a:gd name="T4" fmla="*/ 105 w 115"/>
              <a:gd name="T5" fmla="*/ 114 h 114"/>
              <a:gd name="T6" fmla="*/ 115 w 115"/>
              <a:gd name="T7" fmla="*/ 104 h 114"/>
              <a:gd name="T8" fmla="*/ 115 w 115"/>
              <a:gd name="T9" fmla="*/ 9 h 114"/>
              <a:gd name="T10" fmla="*/ 105 w 115"/>
              <a:gd name="T11" fmla="*/ 0 h 114"/>
              <a:gd name="T12" fmla="*/ 10 w 115"/>
              <a:gd name="T13" fmla="*/ 0 h 114"/>
              <a:gd name="T14" fmla="*/ 0 w 115"/>
              <a:gd name="T15" fmla="*/ 9 h 114"/>
              <a:gd name="T16" fmla="*/ 0 w 115"/>
              <a:gd name="T17" fmla="*/ 10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" h="114">
                <a:moveTo>
                  <a:pt x="0" y="104"/>
                </a:moveTo>
                <a:cubicBezTo>
                  <a:pt x="0" y="109"/>
                  <a:pt x="5" y="114"/>
                  <a:pt x="10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10" y="114"/>
                  <a:pt x="115" y="109"/>
                  <a:pt x="115" y="104"/>
                </a:cubicBezTo>
                <a:cubicBezTo>
                  <a:pt x="115" y="9"/>
                  <a:pt x="115" y="9"/>
                  <a:pt x="115" y="9"/>
                </a:cubicBezTo>
                <a:cubicBezTo>
                  <a:pt x="115" y="4"/>
                  <a:pt x="110" y="0"/>
                  <a:pt x="10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lnTo>
                  <a:pt x="0" y="1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" name="Freeform 90"/>
          <p:cNvSpPr/>
          <p:nvPr/>
        </p:nvSpPr>
        <p:spPr bwMode="auto">
          <a:xfrm>
            <a:off x="8265021" y="5866644"/>
            <a:ext cx="428625" cy="428625"/>
          </a:xfrm>
          <a:custGeom>
            <a:avLst/>
            <a:gdLst>
              <a:gd name="T0" fmla="*/ 0 w 114"/>
              <a:gd name="T1" fmla="*/ 104 h 114"/>
              <a:gd name="T2" fmla="*/ 10 w 114"/>
              <a:gd name="T3" fmla="*/ 114 h 114"/>
              <a:gd name="T4" fmla="*/ 105 w 114"/>
              <a:gd name="T5" fmla="*/ 114 h 114"/>
              <a:gd name="T6" fmla="*/ 114 w 114"/>
              <a:gd name="T7" fmla="*/ 104 h 114"/>
              <a:gd name="T8" fmla="*/ 114 w 114"/>
              <a:gd name="T9" fmla="*/ 9 h 114"/>
              <a:gd name="T10" fmla="*/ 105 w 114"/>
              <a:gd name="T11" fmla="*/ 0 h 114"/>
              <a:gd name="T12" fmla="*/ 10 w 114"/>
              <a:gd name="T13" fmla="*/ 0 h 114"/>
              <a:gd name="T14" fmla="*/ 0 w 114"/>
              <a:gd name="T15" fmla="*/ 9 h 114"/>
              <a:gd name="T16" fmla="*/ 0 w 114"/>
              <a:gd name="T17" fmla="*/ 10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4" h="114">
                <a:moveTo>
                  <a:pt x="0" y="104"/>
                </a:moveTo>
                <a:cubicBezTo>
                  <a:pt x="0" y="109"/>
                  <a:pt x="5" y="114"/>
                  <a:pt x="10" y="114"/>
                </a:cubicBezTo>
                <a:cubicBezTo>
                  <a:pt x="105" y="114"/>
                  <a:pt x="105" y="114"/>
                  <a:pt x="105" y="114"/>
                </a:cubicBezTo>
                <a:cubicBezTo>
                  <a:pt x="110" y="114"/>
                  <a:pt x="114" y="109"/>
                  <a:pt x="114" y="104"/>
                </a:cubicBezTo>
                <a:cubicBezTo>
                  <a:pt x="114" y="9"/>
                  <a:pt x="114" y="9"/>
                  <a:pt x="114" y="9"/>
                </a:cubicBezTo>
                <a:cubicBezTo>
                  <a:pt x="114" y="4"/>
                  <a:pt x="110" y="0"/>
                  <a:pt x="105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lnTo>
                  <a:pt x="0" y="10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" name="TextBox 46"/>
          <p:cNvSpPr txBox="1">
            <a:spLocks noChangeArrowheads="1"/>
          </p:cNvSpPr>
          <p:nvPr/>
        </p:nvSpPr>
        <p:spPr bwMode="auto">
          <a:xfrm>
            <a:off x="2790821" y="5873676"/>
            <a:ext cx="132030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TextBox 46"/>
          <p:cNvSpPr txBox="1">
            <a:spLocks noChangeArrowheads="1"/>
          </p:cNvSpPr>
          <p:nvPr/>
        </p:nvSpPr>
        <p:spPr bwMode="auto">
          <a:xfrm>
            <a:off x="4818558" y="5873676"/>
            <a:ext cx="132030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TextBox 46"/>
          <p:cNvSpPr txBox="1">
            <a:spLocks noChangeArrowheads="1"/>
          </p:cNvSpPr>
          <p:nvPr/>
        </p:nvSpPr>
        <p:spPr bwMode="auto">
          <a:xfrm>
            <a:off x="6859308" y="5873676"/>
            <a:ext cx="132030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TextBox 46"/>
          <p:cNvSpPr txBox="1">
            <a:spLocks noChangeArrowheads="1"/>
          </p:cNvSpPr>
          <p:nvPr/>
        </p:nvSpPr>
        <p:spPr bwMode="auto">
          <a:xfrm>
            <a:off x="8693646" y="5873676"/>
            <a:ext cx="132030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2099639" y="3792840"/>
            <a:ext cx="941275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rPr>
              <a:t>2015</a:t>
            </a:r>
            <a:endParaRPr kumimoji="1"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3337775" y="3792840"/>
            <a:ext cx="941275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rPr>
              <a:t>2016</a:t>
            </a:r>
            <a:endParaRPr kumimoji="1"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4583963" y="3792840"/>
            <a:ext cx="941275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rPr>
              <a:t>2017</a:t>
            </a:r>
            <a:endParaRPr kumimoji="1"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110" name="文本框 109"/>
          <p:cNvSpPr txBox="1"/>
          <p:nvPr/>
        </p:nvSpPr>
        <p:spPr>
          <a:xfrm rot="16200000">
            <a:off x="6654706" y="1729732"/>
            <a:ext cx="941275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rPr>
              <a:t>2015</a:t>
            </a:r>
            <a:endParaRPr kumimoji="1"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111" name="文本框 110"/>
          <p:cNvSpPr txBox="1"/>
          <p:nvPr/>
        </p:nvSpPr>
        <p:spPr>
          <a:xfrm rot="16200000">
            <a:off x="6654706" y="2848126"/>
            <a:ext cx="941275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rPr>
              <a:t>2016</a:t>
            </a:r>
            <a:endParaRPr kumimoji="1"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112" name="文本框 111"/>
          <p:cNvSpPr txBox="1"/>
          <p:nvPr/>
        </p:nvSpPr>
        <p:spPr>
          <a:xfrm rot="16200000">
            <a:off x="6654706" y="3966519"/>
            <a:ext cx="941275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rPr>
              <a:t>2017</a:t>
            </a:r>
            <a:endParaRPr kumimoji="1"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Impact" panose="020B080603090205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10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/>
      <p:bldP spid="98" grpId="0"/>
      <p:bldP spid="99" grpId="0" animBg="1"/>
      <p:bldP spid="100" grpId="0" animBg="1"/>
      <p:bldP spid="101" grpId="0" animBg="1"/>
      <p:bldP spid="102" grpId="0" animBg="1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412" y="103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618739" y="79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694941" y="456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8739" y="666920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33379" y="630921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Freeform 5"/>
          <p:cNvSpPr/>
          <p:nvPr/>
        </p:nvSpPr>
        <p:spPr bwMode="auto">
          <a:xfrm>
            <a:off x="1404181" y="4231675"/>
            <a:ext cx="3572113" cy="2626324"/>
          </a:xfrm>
          <a:custGeom>
            <a:avLst/>
            <a:gdLst>
              <a:gd name="T0" fmla="*/ 502 w 1004"/>
              <a:gd name="T1" fmla="*/ 0 h 737"/>
              <a:gd name="T2" fmla="*/ 0 w 1004"/>
              <a:gd name="T3" fmla="*/ 737 h 737"/>
              <a:gd name="T4" fmla="*/ 1004 w 1004"/>
              <a:gd name="T5" fmla="*/ 737 h 737"/>
              <a:gd name="T6" fmla="*/ 502 w 1004"/>
              <a:gd name="T7" fmla="*/ 0 h 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4" h="737">
                <a:moveTo>
                  <a:pt x="502" y="0"/>
                </a:moveTo>
                <a:cubicBezTo>
                  <a:pt x="251" y="0"/>
                  <a:pt x="251" y="737"/>
                  <a:pt x="0" y="737"/>
                </a:cubicBezTo>
                <a:cubicBezTo>
                  <a:pt x="1004" y="737"/>
                  <a:pt x="1004" y="737"/>
                  <a:pt x="1004" y="737"/>
                </a:cubicBezTo>
                <a:cubicBezTo>
                  <a:pt x="753" y="737"/>
                  <a:pt x="753" y="0"/>
                  <a:pt x="502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6"/>
          <p:cNvSpPr/>
          <p:nvPr/>
        </p:nvSpPr>
        <p:spPr bwMode="auto">
          <a:xfrm>
            <a:off x="3375878" y="4720202"/>
            <a:ext cx="3572113" cy="2137796"/>
          </a:xfrm>
          <a:custGeom>
            <a:avLst/>
            <a:gdLst>
              <a:gd name="T0" fmla="*/ 502 w 1004"/>
              <a:gd name="T1" fmla="*/ 0 h 600"/>
              <a:gd name="T2" fmla="*/ 0 w 1004"/>
              <a:gd name="T3" fmla="*/ 600 h 600"/>
              <a:gd name="T4" fmla="*/ 1004 w 1004"/>
              <a:gd name="T5" fmla="*/ 600 h 600"/>
              <a:gd name="T6" fmla="*/ 502 w 1004"/>
              <a:gd name="T7" fmla="*/ 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4" h="600">
                <a:moveTo>
                  <a:pt x="502" y="0"/>
                </a:moveTo>
                <a:cubicBezTo>
                  <a:pt x="251" y="0"/>
                  <a:pt x="251" y="600"/>
                  <a:pt x="0" y="600"/>
                </a:cubicBezTo>
                <a:cubicBezTo>
                  <a:pt x="1004" y="600"/>
                  <a:pt x="1004" y="600"/>
                  <a:pt x="1004" y="600"/>
                </a:cubicBezTo>
                <a:cubicBezTo>
                  <a:pt x="753" y="600"/>
                  <a:pt x="753" y="0"/>
                  <a:pt x="502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7"/>
          <p:cNvSpPr/>
          <p:nvPr/>
        </p:nvSpPr>
        <p:spPr bwMode="auto">
          <a:xfrm>
            <a:off x="7217658" y="5368967"/>
            <a:ext cx="3570160" cy="1489032"/>
          </a:xfrm>
          <a:custGeom>
            <a:avLst/>
            <a:gdLst>
              <a:gd name="T0" fmla="*/ 502 w 1004"/>
              <a:gd name="T1" fmla="*/ 0 h 418"/>
              <a:gd name="T2" fmla="*/ 0 w 1004"/>
              <a:gd name="T3" fmla="*/ 418 h 418"/>
              <a:gd name="T4" fmla="*/ 1004 w 1004"/>
              <a:gd name="T5" fmla="*/ 418 h 418"/>
              <a:gd name="T6" fmla="*/ 502 w 1004"/>
              <a:gd name="T7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4" h="418">
                <a:moveTo>
                  <a:pt x="502" y="0"/>
                </a:moveTo>
                <a:cubicBezTo>
                  <a:pt x="251" y="0"/>
                  <a:pt x="251" y="418"/>
                  <a:pt x="0" y="418"/>
                </a:cubicBezTo>
                <a:cubicBezTo>
                  <a:pt x="1004" y="418"/>
                  <a:pt x="1004" y="418"/>
                  <a:pt x="1004" y="418"/>
                </a:cubicBezTo>
                <a:cubicBezTo>
                  <a:pt x="753" y="418"/>
                  <a:pt x="753" y="0"/>
                  <a:pt x="502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13" name="Freeform 8"/>
          <p:cNvSpPr/>
          <p:nvPr/>
        </p:nvSpPr>
        <p:spPr bwMode="auto">
          <a:xfrm>
            <a:off x="5306540" y="3573141"/>
            <a:ext cx="3570160" cy="3284859"/>
          </a:xfrm>
          <a:custGeom>
            <a:avLst/>
            <a:gdLst>
              <a:gd name="T0" fmla="*/ 502 w 1004"/>
              <a:gd name="T1" fmla="*/ 0 h 922"/>
              <a:gd name="T2" fmla="*/ 0 w 1004"/>
              <a:gd name="T3" fmla="*/ 922 h 922"/>
              <a:gd name="T4" fmla="*/ 1004 w 1004"/>
              <a:gd name="T5" fmla="*/ 922 h 922"/>
              <a:gd name="T6" fmla="*/ 502 w 1004"/>
              <a:gd name="T7" fmla="*/ 0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4" h="922">
                <a:moveTo>
                  <a:pt x="502" y="0"/>
                </a:moveTo>
                <a:cubicBezTo>
                  <a:pt x="251" y="0"/>
                  <a:pt x="251" y="922"/>
                  <a:pt x="0" y="922"/>
                </a:cubicBezTo>
                <a:cubicBezTo>
                  <a:pt x="1004" y="922"/>
                  <a:pt x="1004" y="922"/>
                  <a:pt x="1004" y="922"/>
                </a:cubicBezTo>
                <a:cubicBezTo>
                  <a:pt x="753" y="922"/>
                  <a:pt x="753" y="0"/>
                  <a:pt x="502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矩形 124"/>
          <p:cNvSpPr>
            <a:spLocks noChangeArrowheads="1"/>
          </p:cNvSpPr>
          <p:nvPr/>
        </p:nvSpPr>
        <p:spPr bwMode="auto">
          <a:xfrm>
            <a:off x="2865438" y="1550852"/>
            <a:ext cx="6461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699755" y="2329721"/>
            <a:ext cx="937973" cy="1150971"/>
            <a:chOff x="2699755" y="2329721"/>
            <a:chExt cx="937973" cy="1150971"/>
          </a:xfrm>
        </p:grpSpPr>
        <p:sp>
          <p:nvSpPr>
            <p:cNvPr id="16" name="Freeform 9"/>
            <p:cNvSpPr/>
            <p:nvPr/>
          </p:nvSpPr>
          <p:spPr bwMode="auto">
            <a:xfrm>
              <a:off x="2699755" y="2329721"/>
              <a:ext cx="937973" cy="1150971"/>
            </a:xfrm>
            <a:custGeom>
              <a:avLst/>
              <a:gdLst>
                <a:gd name="T0" fmla="*/ 264 w 264"/>
                <a:gd name="T1" fmla="*/ 132 h 323"/>
                <a:gd name="T2" fmla="*/ 132 w 264"/>
                <a:gd name="T3" fmla="*/ 0 h 323"/>
                <a:gd name="T4" fmla="*/ 0 w 264"/>
                <a:gd name="T5" fmla="*/ 132 h 323"/>
                <a:gd name="T6" fmla="*/ 101 w 264"/>
                <a:gd name="T7" fmla="*/ 261 h 323"/>
                <a:gd name="T8" fmla="*/ 132 w 264"/>
                <a:gd name="T9" fmla="*/ 323 h 323"/>
                <a:gd name="T10" fmla="*/ 163 w 264"/>
                <a:gd name="T11" fmla="*/ 261 h 323"/>
                <a:gd name="T12" fmla="*/ 264 w 264"/>
                <a:gd name="T13" fmla="*/ 13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323">
                  <a:moveTo>
                    <a:pt x="264" y="132"/>
                  </a:moveTo>
                  <a:cubicBezTo>
                    <a:pt x="264" y="59"/>
                    <a:pt x="205" y="0"/>
                    <a:pt x="132" y="0"/>
                  </a:cubicBezTo>
                  <a:cubicBezTo>
                    <a:pt x="59" y="0"/>
                    <a:pt x="0" y="59"/>
                    <a:pt x="0" y="132"/>
                  </a:cubicBezTo>
                  <a:cubicBezTo>
                    <a:pt x="0" y="194"/>
                    <a:pt x="43" y="247"/>
                    <a:pt x="101" y="261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63" y="261"/>
                    <a:pt x="163" y="261"/>
                    <a:pt x="163" y="261"/>
                  </a:cubicBezTo>
                  <a:cubicBezTo>
                    <a:pt x="221" y="247"/>
                    <a:pt x="264" y="194"/>
                    <a:pt x="264" y="1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750044" y="2564904"/>
              <a:ext cx="849905" cy="461661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defTabSz="456565"/>
              <a:r>
                <a:rPr kumimoji="1"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Impact" panose="020B0806030902050204"/>
                </a:rPr>
                <a:t>20%</a:t>
              </a:r>
              <a:endPara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473292" y="2329721"/>
            <a:ext cx="939928" cy="1150971"/>
            <a:chOff x="4473292" y="2329721"/>
            <a:chExt cx="939928" cy="1150971"/>
          </a:xfrm>
        </p:grpSpPr>
        <p:sp>
          <p:nvSpPr>
            <p:cNvPr id="19" name="Freeform 10"/>
            <p:cNvSpPr/>
            <p:nvPr/>
          </p:nvSpPr>
          <p:spPr bwMode="auto">
            <a:xfrm>
              <a:off x="4473292" y="2329721"/>
              <a:ext cx="939928" cy="1150971"/>
            </a:xfrm>
            <a:custGeom>
              <a:avLst/>
              <a:gdLst>
                <a:gd name="T0" fmla="*/ 264 w 264"/>
                <a:gd name="T1" fmla="*/ 132 h 323"/>
                <a:gd name="T2" fmla="*/ 132 w 264"/>
                <a:gd name="T3" fmla="*/ 0 h 323"/>
                <a:gd name="T4" fmla="*/ 0 w 264"/>
                <a:gd name="T5" fmla="*/ 132 h 323"/>
                <a:gd name="T6" fmla="*/ 101 w 264"/>
                <a:gd name="T7" fmla="*/ 261 h 323"/>
                <a:gd name="T8" fmla="*/ 132 w 264"/>
                <a:gd name="T9" fmla="*/ 323 h 323"/>
                <a:gd name="T10" fmla="*/ 163 w 264"/>
                <a:gd name="T11" fmla="*/ 261 h 323"/>
                <a:gd name="T12" fmla="*/ 264 w 264"/>
                <a:gd name="T13" fmla="*/ 13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323">
                  <a:moveTo>
                    <a:pt x="264" y="132"/>
                  </a:moveTo>
                  <a:cubicBezTo>
                    <a:pt x="264" y="59"/>
                    <a:pt x="205" y="0"/>
                    <a:pt x="132" y="0"/>
                  </a:cubicBezTo>
                  <a:cubicBezTo>
                    <a:pt x="59" y="0"/>
                    <a:pt x="0" y="59"/>
                    <a:pt x="0" y="132"/>
                  </a:cubicBezTo>
                  <a:cubicBezTo>
                    <a:pt x="0" y="194"/>
                    <a:pt x="43" y="247"/>
                    <a:pt x="101" y="261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63" y="261"/>
                    <a:pt x="163" y="261"/>
                    <a:pt x="163" y="261"/>
                  </a:cubicBezTo>
                  <a:cubicBezTo>
                    <a:pt x="221" y="247"/>
                    <a:pt x="264" y="194"/>
                    <a:pt x="264" y="1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527301" y="2564904"/>
              <a:ext cx="849905" cy="461661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defTabSz="456565"/>
              <a:r>
                <a:rPr kumimoji="1"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Impact" panose="020B0806030902050204"/>
                </a:rPr>
                <a:t>10%</a:t>
              </a:r>
              <a:endPara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615792" y="2329721"/>
            <a:ext cx="937973" cy="1150971"/>
            <a:chOff x="6615792" y="2329721"/>
            <a:chExt cx="937973" cy="1150971"/>
          </a:xfrm>
        </p:grpSpPr>
        <p:sp>
          <p:nvSpPr>
            <p:cNvPr id="22" name="Freeform 11"/>
            <p:cNvSpPr/>
            <p:nvPr/>
          </p:nvSpPr>
          <p:spPr bwMode="auto">
            <a:xfrm>
              <a:off x="6615792" y="2329721"/>
              <a:ext cx="937973" cy="1150971"/>
            </a:xfrm>
            <a:custGeom>
              <a:avLst/>
              <a:gdLst>
                <a:gd name="T0" fmla="*/ 264 w 264"/>
                <a:gd name="T1" fmla="*/ 132 h 323"/>
                <a:gd name="T2" fmla="*/ 132 w 264"/>
                <a:gd name="T3" fmla="*/ 0 h 323"/>
                <a:gd name="T4" fmla="*/ 0 w 264"/>
                <a:gd name="T5" fmla="*/ 132 h 323"/>
                <a:gd name="T6" fmla="*/ 101 w 264"/>
                <a:gd name="T7" fmla="*/ 261 h 323"/>
                <a:gd name="T8" fmla="*/ 132 w 264"/>
                <a:gd name="T9" fmla="*/ 323 h 323"/>
                <a:gd name="T10" fmla="*/ 163 w 264"/>
                <a:gd name="T11" fmla="*/ 261 h 323"/>
                <a:gd name="T12" fmla="*/ 264 w 264"/>
                <a:gd name="T13" fmla="*/ 132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323">
                  <a:moveTo>
                    <a:pt x="264" y="132"/>
                  </a:moveTo>
                  <a:cubicBezTo>
                    <a:pt x="264" y="59"/>
                    <a:pt x="205" y="0"/>
                    <a:pt x="132" y="0"/>
                  </a:cubicBezTo>
                  <a:cubicBezTo>
                    <a:pt x="59" y="0"/>
                    <a:pt x="0" y="59"/>
                    <a:pt x="0" y="132"/>
                  </a:cubicBezTo>
                  <a:cubicBezTo>
                    <a:pt x="0" y="194"/>
                    <a:pt x="43" y="247"/>
                    <a:pt x="101" y="261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63" y="261"/>
                    <a:pt x="163" y="261"/>
                    <a:pt x="163" y="261"/>
                  </a:cubicBezTo>
                  <a:cubicBezTo>
                    <a:pt x="221" y="247"/>
                    <a:pt x="264" y="194"/>
                    <a:pt x="264" y="1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656824" y="2595384"/>
              <a:ext cx="849905" cy="461661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defTabSz="456565"/>
              <a:r>
                <a:rPr kumimoji="1"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Impact" panose="020B0806030902050204"/>
                </a:rPr>
                <a:t>30%</a:t>
              </a:r>
              <a:endPara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572239" y="2382483"/>
            <a:ext cx="941881" cy="1147063"/>
            <a:chOff x="8572239" y="2382483"/>
            <a:chExt cx="941881" cy="1147063"/>
          </a:xfrm>
        </p:grpSpPr>
        <p:sp>
          <p:nvSpPr>
            <p:cNvPr id="25" name="Freeform 12"/>
            <p:cNvSpPr/>
            <p:nvPr/>
          </p:nvSpPr>
          <p:spPr bwMode="auto">
            <a:xfrm>
              <a:off x="8572239" y="2382483"/>
              <a:ext cx="941881" cy="1147063"/>
            </a:xfrm>
            <a:custGeom>
              <a:avLst/>
              <a:gdLst>
                <a:gd name="T0" fmla="*/ 265 w 265"/>
                <a:gd name="T1" fmla="*/ 132 h 322"/>
                <a:gd name="T2" fmla="*/ 133 w 265"/>
                <a:gd name="T3" fmla="*/ 0 h 322"/>
                <a:gd name="T4" fmla="*/ 0 w 265"/>
                <a:gd name="T5" fmla="*/ 132 h 322"/>
                <a:gd name="T6" fmla="*/ 101 w 265"/>
                <a:gd name="T7" fmla="*/ 260 h 322"/>
                <a:gd name="T8" fmla="*/ 133 w 265"/>
                <a:gd name="T9" fmla="*/ 322 h 322"/>
                <a:gd name="T10" fmla="*/ 164 w 265"/>
                <a:gd name="T11" fmla="*/ 260 h 322"/>
                <a:gd name="T12" fmla="*/ 265 w 265"/>
                <a:gd name="T13" fmla="*/ 13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322">
                  <a:moveTo>
                    <a:pt x="265" y="132"/>
                  </a:moveTo>
                  <a:cubicBezTo>
                    <a:pt x="265" y="59"/>
                    <a:pt x="205" y="0"/>
                    <a:pt x="133" y="0"/>
                  </a:cubicBezTo>
                  <a:cubicBezTo>
                    <a:pt x="60" y="0"/>
                    <a:pt x="0" y="59"/>
                    <a:pt x="0" y="132"/>
                  </a:cubicBezTo>
                  <a:cubicBezTo>
                    <a:pt x="0" y="194"/>
                    <a:pt x="43" y="246"/>
                    <a:pt x="101" y="260"/>
                  </a:cubicBezTo>
                  <a:cubicBezTo>
                    <a:pt x="133" y="322"/>
                    <a:pt x="133" y="322"/>
                    <a:pt x="133" y="322"/>
                  </a:cubicBezTo>
                  <a:cubicBezTo>
                    <a:pt x="164" y="260"/>
                    <a:pt x="164" y="260"/>
                    <a:pt x="164" y="260"/>
                  </a:cubicBezTo>
                  <a:cubicBezTo>
                    <a:pt x="222" y="246"/>
                    <a:pt x="265" y="194"/>
                    <a:pt x="265" y="1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717138" y="2625864"/>
              <a:ext cx="660750" cy="461661"/>
            </a:xfrm>
            <a:prstGeom prst="rect">
              <a:avLst/>
            </a:prstGeom>
            <a:noFill/>
          </p:spPr>
          <p:txBody>
            <a:bodyPr wrap="none" lIns="91436" tIns="45718" rIns="91436" bIns="45718" rtlCol="0">
              <a:spAutoFit/>
            </a:bodyPr>
            <a:lstStyle/>
            <a:p>
              <a:pPr defTabSz="456565"/>
              <a:r>
                <a:rPr kumimoji="1"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Impact" panose="020B0806030902050204"/>
                </a:rPr>
                <a:t>5%</a:t>
              </a:r>
              <a:endPara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Impact" panose="020B080603090205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412" y="103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618739" y="79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694941" y="456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8739" y="666920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33379" y="630921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Freeform 5"/>
          <p:cNvSpPr/>
          <p:nvPr/>
        </p:nvSpPr>
        <p:spPr bwMode="auto">
          <a:xfrm>
            <a:off x="2789238" y="2075136"/>
            <a:ext cx="2098675" cy="2006600"/>
          </a:xfrm>
          <a:custGeom>
            <a:avLst/>
            <a:gdLst>
              <a:gd name="T0" fmla="*/ 855 w 1322"/>
              <a:gd name="T1" fmla="*/ 0 h 1264"/>
              <a:gd name="T2" fmla="*/ 0 w 1322"/>
              <a:gd name="T3" fmla="*/ 0 h 1264"/>
              <a:gd name="T4" fmla="*/ 507 w 1322"/>
              <a:gd name="T5" fmla="*/ 1264 h 1264"/>
              <a:gd name="T6" fmla="*/ 1322 w 1322"/>
              <a:gd name="T7" fmla="*/ 1264 h 1264"/>
              <a:gd name="T8" fmla="*/ 855 w 1322"/>
              <a:gd name="T9" fmla="*/ 0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2" h="1264">
                <a:moveTo>
                  <a:pt x="855" y="0"/>
                </a:moveTo>
                <a:lnTo>
                  <a:pt x="0" y="0"/>
                </a:lnTo>
                <a:lnTo>
                  <a:pt x="507" y="1264"/>
                </a:lnTo>
                <a:lnTo>
                  <a:pt x="1322" y="1264"/>
                </a:lnTo>
                <a:lnTo>
                  <a:pt x="85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6"/>
          <p:cNvSpPr/>
          <p:nvPr/>
        </p:nvSpPr>
        <p:spPr bwMode="auto">
          <a:xfrm>
            <a:off x="1992313" y="2075136"/>
            <a:ext cx="2098675" cy="2006600"/>
          </a:xfrm>
          <a:custGeom>
            <a:avLst/>
            <a:gdLst>
              <a:gd name="T0" fmla="*/ 855 w 1322"/>
              <a:gd name="T1" fmla="*/ 1264 h 1264"/>
              <a:gd name="T2" fmla="*/ 0 w 1322"/>
              <a:gd name="T3" fmla="*/ 1264 h 1264"/>
              <a:gd name="T4" fmla="*/ 507 w 1322"/>
              <a:gd name="T5" fmla="*/ 0 h 1264"/>
              <a:gd name="T6" fmla="*/ 1322 w 1322"/>
              <a:gd name="T7" fmla="*/ 0 h 1264"/>
              <a:gd name="T8" fmla="*/ 855 w 1322"/>
              <a:gd name="T9" fmla="*/ 1264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2" h="1264">
                <a:moveTo>
                  <a:pt x="855" y="1264"/>
                </a:moveTo>
                <a:lnTo>
                  <a:pt x="0" y="1264"/>
                </a:lnTo>
                <a:lnTo>
                  <a:pt x="507" y="0"/>
                </a:lnTo>
                <a:lnTo>
                  <a:pt x="1322" y="0"/>
                </a:lnTo>
                <a:lnTo>
                  <a:pt x="855" y="12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7"/>
          <p:cNvSpPr/>
          <p:nvPr/>
        </p:nvSpPr>
        <p:spPr bwMode="auto">
          <a:xfrm>
            <a:off x="4391025" y="2075136"/>
            <a:ext cx="2098675" cy="2006600"/>
          </a:xfrm>
          <a:custGeom>
            <a:avLst/>
            <a:gdLst>
              <a:gd name="T0" fmla="*/ 855 w 1322"/>
              <a:gd name="T1" fmla="*/ 0 h 1264"/>
              <a:gd name="T2" fmla="*/ 0 w 1322"/>
              <a:gd name="T3" fmla="*/ 0 h 1264"/>
              <a:gd name="T4" fmla="*/ 508 w 1322"/>
              <a:gd name="T5" fmla="*/ 1264 h 1264"/>
              <a:gd name="T6" fmla="*/ 1322 w 1322"/>
              <a:gd name="T7" fmla="*/ 1264 h 1264"/>
              <a:gd name="T8" fmla="*/ 855 w 1322"/>
              <a:gd name="T9" fmla="*/ 0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2" h="1264">
                <a:moveTo>
                  <a:pt x="855" y="0"/>
                </a:moveTo>
                <a:lnTo>
                  <a:pt x="0" y="0"/>
                </a:lnTo>
                <a:lnTo>
                  <a:pt x="508" y="1264"/>
                </a:lnTo>
                <a:lnTo>
                  <a:pt x="1322" y="1264"/>
                </a:lnTo>
                <a:lnTo>
                  <a:pt x="85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8"/>
          <p:cNvSpPr/>
          <p:nvPr/>
        </p:nvSpPr>
        <p:spPr bwMode="auto">
          <a:xfrm>
            <a:off x="3594100" y="2075136"/>
            <a:ext cx="2098675" cy="2006600"/>
          </a:xfrm>
          <a:custGeom>
            <a:avLst/>
            <a:gdLst>
              <a:gd name="T0" fmla="*/ 855 w 1322"/>
              <a:gd name="T1" fmla="*/ 1264 h 1264"/>
              <a:gd name="T2" fmla="*/ 0 w 1322"/>
              <a:gd name="T3" fmla="*/ 1264 h 1264"/>
              <a:gd name="T4" fmla="*/ 508 w 1322"/>
              <a:gd name="T5" fmla="*/ 0 h 1264"/>
              <a:gd name="T6" fmla="*/ 1322 w 1322"/>
              <a:gd name="T7" fmla="*/ 0 h 1264"/>
              <a:gd name="T8" fmla="*/ 855 w 1322"/>
              <a:gd name="T9" fmla="*/ 1264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2" h="1264">
                <a:moveTo>
                  <a:pt x="855" y="1264"/>
                </a:moveTo>
                <a:lnTo>
                  <a:pt x="0" y="1264"/>
                </a:lnTo>
                <a:lnTo>
                  <a:pt x="508" y="0"/>
                </a:lnTo>
                <a:lnTo>
                  <a:pt x="1322" y="0"/>
                </a:lnTo>
                <a:lnTo>
                  <a:pt x="855" y="12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9"/>
          <p:cNvSpPr/>
          <p:nvPr/>
        </p:nvSpPr>
        <p:spPr bwMode="auto">
          <a:xfrm>
            <a:off x="5997575" y="2075136"/>
            <a:ext cx="2098675" cy="2006600"/>
          </a:xfrm>
          <a:custGeom>
            <a:avLst/>
            <a:gdLst>
              <a:gd name="T0" fmla="*/ 855 w 1322"/>
              <a:gd name="T1" fmla="*/ 0 h 1264"/>
              <a:gd name="T2" fmla="*/ 0 w 1322"/>
              <a:gd name="T3" fmla="*/ 0 h 1264"/>
              <a:gd name="T4" fmla="*/ 508 w 1322"/>
              <a:gd name="T5" fmla="*/ 1264 h 1264"/>
              <a:gd name="T6" fmla="*/ 1322 w 1322"/>
              <a:gd name="T7" fmla="*/ 1264 h 1264"/>
              <a:gd name="T8" fmla="*/ 855 w 1322"/>
              <a:gd name="T9" fmla="*/ 0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2" h="1264">
                <a:moveTo>
                  <a:pt x="855" y="0"/>
                </a:moveTo>
                <a:lnTo>
                  <a:pt x="0" y="0"/>
                </a:lnTo>
                <a:lnTo>
                  <a:pt x="508" y="1264"/>
                </a:lnTo>
                <a:lnTo>
                  <a:pt x="1322" y="1264"/>
                </a:lnTo>
                <a:lnTo>
                  <a:pt x="855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0"/>
          <p:cNvSpPr/>
          <p:nvPr/>
        </p:nvSpPr>
        <p:spPr bwMode="auto">
          <a:xfrm>
            <a:off x="5202238" y="2075136"/>
            <a:ext cx="2097088" cy="2006600"/>
          </a:xfrm>
          <a:custGeom>
            <a:avLst/>
            <a:gdLst>
              <a:gd name="T0" fmla="*/ 854 w 1321"/>
              <a:gd name="T1" fmla="*/ 1264 h 1264"/>
              <a:gd name="T2" fmla="*/ 0 w 1321"/>
              <a:gd name="T3" fmla="*/ 1264 h 1264"/>
              <a:gd name="T4" fmla="*/ 507 w 1321"/>
              <a:gd name="T5" fmla="*/ 0 h 1264"/>
              <a:gd name="T6" fmla="*/ 1321 w 1321"/>
              <a:gd name="T7" fmla="*/ 0 h 1264"/>
              <a:gd name="T8" fmla="*/ 854 w 1321"/>
              <a:gd name="T9" fmla="*/ 1264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1" h="1264">
                <a:moveTo>
                  <a:pt x="854" y="1264"/>
                </a:moveTo>
                <a:lnTo>
                  <a:pt x="0" y="1264"/>
                </a:lnTo>
                <a:lnTo>
                  <a:pt x="507" y="0"/>
                </a:lnTo>
                <a:lnTo>
                  <a:pt x="1321" y="0"/>
                </a:lnTo>
                <a:lnTo>
                  <a:pt x="854" y="126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1"/>
          <p:cNvSpPr/>
          <p:nvPr/>
        </p:nvSpPr>
        <p:spPr bwMode="auto">
          <a:xfrm>
            <a:off x="7604125" y="2075136"/>
            <a:ext cx="2095500" cy="2006600"/>
          </a:xfrm>
          <a:custGeom>
            <a:avLst/>
            <a:gdLst>
              <a:gd name="T0" fmla="*/ 855 w 1320"/>
              <a:gd name="T1" fmla="*/ 0 h 1264"/>
              <a:gd name="T2" fmla="*/ 0 w 1320"/>
              <a:gd name="T3" fmla="*/ 0 h 1264"/>
              <a:gd name="T4" fmla="*/ 505 w 1320"/>
              <a:gd name="T5" fmla="*/ 1264 h 1264"/>
              <a:gd name="T6" fmla="*/ 1320 w 1320"/>
              <a:gd name="T7" fmla="*/ 1264 h 1264"/>
              <a:gd name="T8" fmla="*/ 855 w 1320"/>
              <a:gd name="T9" fmla="*/ 0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0" h="1264">
                <a:moveTo>
                  <a:pt x="855" y="0"/>
                </a:moveTo>
                <a:lnTo>
                  <a:pt x="0" y="0"/>
                </a:lnTo>
                <a:lnTo>
                  <a:pt x="505" y="1264"/>
                </a:lnTo>
                <a:lnTo>
                  <a:pt x="1320" y="1264"/>
                </a:lnTo>
                <a:lnTo>
                  <a:pt x="855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2"/>
          <p:cNvSpPr/>
          <p:nvPr/>
        </p:nvSpPr>
        <p:spPr bwMode="auto">
          <a:xfrm>
            <a:off x="6807200" y="2075136"/>
            <a:ext cx="2095500" cy="2006600"/>
          </a:xfrm>
          <a:custGeom>
            <a:avLst/>
            <a:gdLst>
              <a:gd name="T0" fmla="*/ 852 w 1320"/>
              <a:gd name="T1" fmla="*/ 1264 h 1264"/>
              <a:gd name="T2" fmla="*/ 0 w 1320"/>
              <a:gd name="T3" fmla="*/ 1264 h 1264"/>
              <a:gd name="T4" fmla="*/ 505 w 1320"/>
              <a:gd name="T5" fmla="*/ 0 h 1264"/>
              <a:gd name="T6" fmla="*/ 1320 w 1320"/>
              <a:gd name="T7" fmla="*/ 0 h 1264"/>
              <a:gd name="T8" fmla="*/ 852 w 1320"/>
              <a:gd name="T9" fmla="*/ 1264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0" h="1264">
                <a:moveTo>
                  <a:pt x="852" y="1264"/>
                </a:moveTo>
                <a:lnTo>
                  <a:pt x="0" y="1264"/>
                </a:lnTo>
                <a:lnTo>
                  <a:pt x="505" y="0"/>
                </a:lnTo>
                <a:lnTo>
                  <a:pt x="1320" y="0"/>
                </a:lnTo>
                <a:lnTo>
                  <a:pt x="852" y="126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9118316" y="4294127"/>
            <a:ext cx="500063" cy="395288"/>
            <a:chOff x="7350125" y="5054600"/>
            <a:chExt cx="500063" cy="395288"/>
          </a:xfrm>
          <a:solidFill>
            <a:schemeClr val="accent4"/>
          </a:solidFill>
        </p:grpSpPr>
        <p:sp>
          <p:nvSpPr>
            <p:cNvPr id="19" name="Freeform 56"/>
            <p:cNvSpPr>
              <a:spLocks noEditPoints="1"/>
            </p:cNvSpPr>
            <p:nvPr/>
          </p:nvSpPr>
          <p:spPr bwMode="auto">
            <a:xfrm>
              <a:off x="7350125" y="5054600"/>
              <a:ext cx="500063" cy="395288"/>
            </a:xfrm>
            <a:custGeom>
              <a:avLst/>
              <a:gdLst>
                <a:gd name="T0" fmla="*/ 47 w 118"/>
                <a:gd name="T1" fmla="*/ 0 h 93"/>
                <a:gd name="T2" fmla="*/ 16 w 118"/>
                <a:gd name="T3" fmla="*/ 8 h 93"/>
                <a:gd name="T4" fmla="*/ 0 w 118"/>
                <a:gd name="T5" fmla="*/ 52 h 93"/>
                <a:gd name="T6" fmla="*/ 32 w 118"/>
                <a:gd name="T7" fmla="*/ 68 h 93"/>
                <a:gd name="T8" fmla="*/ 54 w 118"/>
                <a:gd name="T9" fmla="*/ 93 h 93"/>
                <a:gd name="T10" fmla="*/ 56 w 118"/>
                <a:gd name="T11" fmla="*/ 91 h 93"/>
                <a:gd name="T12" fmla="*/ 70 w 118"/>
                <a:gd name="T13" fmla="*/ 68 h 93"/>
                <a:gd name="T14" fmla="*/ 89 w 118"/>
                <a:gd name="T15" fmla="*/ 86 h 93"/>
                <a:gd name="T16" fmla="*/ 91 w 118"/>
                <a:gd name="T17" fmla="*/ 84 h 93"/>
                <a:gd name="T18" fmla="*/ 103 w 118"/>
                <a:gd name="T19" fmla="*/ 60 h 93"/>
                <a:gd name="T20" fmla="*/ 118 w 118"/>
                <a:gd name="T21" fmla="*/ 16 h 93"/>
                <a:gd name="T22" fmla="*/ 71 w 118"/>
                <a:gd name="T23" fmla="*/ 64 h 93"/>
                <a:gd name="T24" fmla="*/ 52 w 118"/>
                <a:gd name="T25" fmla="*/ 66 h 93"/>
                <a:gd name="T26" fmla="*/ 34 w 118"/>
                <a:gd name="T27" fmla="*/ 64 h 93"/>
                <a:gd name="T28" fmla="*/ 16 w 118"/>
                <a:gd name="T29" fmla="*/ 64 h 93"/>
                <a:gd name="T30" fmla="*/ 4 w 118"/>
                <a:gd name="T31" fmla="*/ 23 h 93"/>
                <a:gd name="T32" fmla="*/ 35 w 118"/>
                <a:gd name="T33" fmla="*/ 12 h 93"/>
                <a:gd name="T34" fmla="*/ 83 w 118"/>
                <a:gd name="T35" fmla="*/ 23 h 93"/>
                <a:gd name="T36" fmla="*/ 71 w 118"/>
                <a:gd name="T37" fmla="*/ 64 h 93"/>
                <a:gd name="T38" fmla="*/ 103 w 118"/>
                <a:gd name="T39" fmla="*/ 56 h 93"/>
                <a:gd name="T40" fmla="*/ 87 w 118"/>
                <a:gd name="T41" fmla="*/ 58 h 93"/>
                <a:gd name="T42" fmla="*/ 75 w 118"/>
                <a:gd name="T43" fmla="*/ 67 h 93"/>
                <a:gd name="T44" fmla="*/ 77 w 118"/>
                <a:gd name="T45" fmla="*/ 66 h 93"/>
                <a:gd name="T46" fmla="*/ 80 w 118"/>
                <a:gd name="T47" fmla="*/ 65 h 93"/>
                <a:gd name="T48" fmla="*/ 83 w 118"/>
                <a:gd name="T49" fmla="*/ 63 h 93"/>
                <a:gd name="T50" fmla="*/ 84 w 118"/>
                <a:gd name="T51" fmla="*/ 60 h 93"/>
                <a:gd name="T52" fmla="*/ 86 w 118"/>
                <a:gd name="T53" fmla="*/ 58 h 93"/>
                <a:gd name="T54" fmla="*/ 86 w 118"/>
                <a:gd name="T55" fmla="*/ 55 h 93"/>
                <a:gd name="T56" fmla="*/ 87 w 118"/>
                <a:gd name="T57" fmla="*/ 23 h 93"/>
                <a:gd name="T58" fmla="*/ 39 w 118"/>
                <a:gd name="T59" fmla="*/ 8 h 93"/>
                <a:gd name="T60" fmla="*/ 103 w 118"/>
                <a:gd name="T61" fmla="*/ 4 h 93"/>
                <a:gd name="T62" fmla="*/ 114 w 118"/>
                <a:gd name="T63" fmla="*/ 4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" h="93">
                  <a:moveTo>
                    <a:pt x="103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2" y="0"/>
                    <a:pt x="37" y="3"/>
                    <a:pt x="34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7" y="8"/>
                    <a:pt x="0" y="15"/>
                    <a:pt x="0" y="23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61"/>
                    <a:pt x="7" y="68"/>
                    <a:pt x="16" y="68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3" y="93"/>
                    <a:pt x="54" y="93"/>
                    <a:pt x="54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6" y="93"/>
                    <a:pt x="56" y="92"/>
                    <a:pt x="56" y="91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70" y="68"/>
                    <a:pt x="70" y="68"/>
                    <a:pt x="70" y="68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6"/>
                    <a:pt x="89" y="86"/>
                  </a:cubicBezTo>
                  <a:cubicBezTo>
                    <a:pt x="89" y="86"/>
                    <a:pt x="90" y="86"/>
                    <a:pt x="90" y="85"/>
                  </a:cubicBezTo>
                  <a:cubicBezTo>
                    <a:pt x="91" y="85"/>
                    <a:pt x="91" y="84"/>
                    <a:pt x="91" y="84"/>
                  </a:cubicBezTo>
                  <a:cubicBezTo>
                    <a:pt x="91" y="60"/>
                    <a:pt x="91" y="60"/>
                    <a:pt x="91" y="60"/>
                  </a:cubicBezTo>
                  <a:cubicBezTo>
                    <a:pt x="103" y="60"/>
                    <a:pt x="103" y="60"/>
                    <a:pt x="103" y="60"/>
                  </a:cubicBezTo>
                  <a:cubicBezTo>
                    <a:pt x="111" y="60"/>
                    <a:pt x="118" y="53"/>
                    <a:pt x="118" y="45"/>
                  </a:cubicBezTo>
                  <a:cubicBezTo>
                    <a:pt x="118" y="16"/>
                    <a:pt x="118" y="16"/>
                    <a:pt x="118" y="16"/>
                  </a:cubicBezTo>
                  <a:cubicBezTo>
                    <a:pt x="118" y="7"/>
                    <a:pt x="111" y="0"/>
                    <a:pt x="103" y="0"/>
                  </a:cubicBezTo>
                  <a:close/>
                  <a:moveTo>
                    <a:pt x="71" y="64"/>
                  </a:moveTo>
                  <a:cubicBezTo>
                    <a:pt x="54" y="64"/>
                    <a:pt x="54" y="64"/>
                    <a:pt x="54" y="64"/>
                  </a:cubicBezTo>
                  <a:cubicBezTo>
                    <a:pt x="53" y="64"/>
                    <a:pt x="52" y="65"/>
                    <a:pt x="52" y="66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4" y="64"/>
                    <a:pt x="33" y="64"/>
                    <a:pt x="33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9" y="64"/>
                    <a:pt x="4" y="59"/>
                    <a:pt x="4" y="5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17"/>
                    <a:pt x="9" y="12"/>
                    <a:pt x="1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8" y="12"/>
                    <a:pt x="83" y="17"/>
                    <a:pt x="83" y="23"/>
                  </a:cubicBezTo>
                  <a:cubicBezTo>
                    <a:pt x="83" y="52"/>
                    <a:pt x="83" y="52"/>
                    <a:pt x="83" y="52"/>
                  </a:cubicBezTo>
                  <a:cubicBezTo>
                    <a:pt x="83" y="59"/>
                    <a:pt x="78" y="64"/>
                    <a:pt x="71" y="64"/>
                  </a:cubicBezTo>
                  <a:close/>
                  <a:moveTo>
                    <a:pt x="114" y="45"/>
                  </a:moveTo>
                  <a:cubicBezTo>
                    <a:pt x="114" y="51"/>
                    <a:pt x="109" y="56"/>
                    <a:pt x="103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8" y="56"/>
                    <a:pt x="87" y="57"/>
                    <a:pt x="87" y="58"/>
                  </a:cubicBezTo>
                  <a:cubicBezTo>
                    <a:pt x="87" y="79"/>
                    <a:pt x="87" y="79"/>
                    <a:pt x="87" y="79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76" y="67"/>
                    <a:pt x="76" y="67"/>
                    <a:pt x="77" y="67"/>
                  </a:cubicBezTo>
                  <a:cubicBezTo>
                    <a:pt x="77" y="67"/>
                    <a:pt x="77" y="67"/>
                    <a:pt x="77" y="66"/>
                  </a:cubicBezTo>
                  <a:cubicBezTo>
                    <a:pt x="78" y="66"/>
                    <a:pt x="79" y="66"/>
                    <a:pt x="80" y="65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81" y="64"/>
                    <a:pt x="81" y="64"/>
                    <a:pt x="82" y="63"/>
                  </a:cubicBezTo>
                  <a:cubicBezTo>
                    <a:pt x="82" y="63"/>
                    <a:pt x="82" y="63"/>
                    <a:pt x="83" y="63"/>
                  </a:cubicBezTo>
                  <a:cubicBezTo>
                    <a:pt x="83" y="62"/>
                    <a:pt x="83" y="62"/>
                    <a:pt x="84" y="61"/>
                  </a:cubicBezTo>
                  <a:cubicBezTo>
                    <a:pt x="84" y="61"/>
                    <a:pt x="84" y="61"/>
                    <a:pt x="84" y="60"/>
                  </a:cubicBezTo>
                  <a:cubicBezTo>
                    <a:pt x="85" y="60"/>
                    <a:pt x="85" y="59"/>
                    <a:pt x="85" y="59"/>
                  </a:cubicBezTo>
                  <a:cubicBezTo>
                    <a:pt x="85" y="58"/>
                    <a:pt x="86" y="58"/>
                    <a:pt x="86" y="58"/>
                  </a:cubicBezTo>
                  <a:cubicBezTo>
                    <a:pt x="86" y="57"/>
                    <a:pt x="86" y="57"/>
                    <a:pt x="86" y="56"/>
                  </a:cubicBezTo>
                  <a:cubicBezTo>
                    <a:pt x="86" y="56"/>
                    <a:pt x="86" y="55"/>
                    <a:pt x="86" y="55"/>
                  </a:cubicBezTo>
                  <a:cubicBezTo>
                    <a:pt x="87" y="54"/>
                    <a:pt x="87" y="53"/>
                    <a:pt x="87" y="52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7" y="15"/>
                    <a:pt x="80" y="8"/>
                    <a:pt x="71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41" y="5"/>
                    <a:pt x="44" y="4"/>
                    <a:pt x="47" y="4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9" y="4"/>
                    <a:pt x="114" y="9"/>
                    <a:pt x="114" y="16"/>
                  </a:cubicBezTo>
                  <a:lnTo>
                    <a:pt x="114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57"/>
            <p:cNvSpPr/>
            <p:nvPr/>
          </p:nvSpPr>
          <p:spPr bwMode="auto">
            <a:xfrm>
              <a:off x="7400925" y="5135563"/>
              <a:ext cx="276225" cy="17463"/>
            </a:xfrm>
            <a:custGeom>
              <a:avLst/>
              <a:gdLst>
                <a:gd name="T0" fmla="*/ 63 w 65"/>
                <a:gd name="T1" fmla="*/ 0 h 4"/>
                <a:gd name="T2" fmla="*/ 2 w 65"/>
                <a:gd name="T3" fmla="*/ 0 h 4"/>
                <a:gd name="T4" fmla="*/ 0 w 65"/>
                <a:gd name="T5" fmla="*/ 2 h 4"/>
                <a:gd name="T6" fmla="*/ 2 w 65"/>
                <a:gd name="T7" fmla="*/ 4 h 4"/>
                <a:gd name="T8" fmla="*/ 63 w 65"/>
                <a:gd name="T9" fmla="*/ 4 h 4"/>
                <a:gd name="T10" fmla="*/ 65 w 65"/>
                <a:gd name="T11" fmla="*/ 2 h 4"/>
                <a:gd name="T12" fmla="*/ 63 w 65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4">
                  <a:moveTo>
                    <a:pt x="6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4" y="4"/>
                    <a:pt x="65" y="3"/>
                    <a:pt x="65" y="2"/>
                  </a:cubicBezTo>
                  <a:cubicBezTo>
                    <a:pt x="65" y="1"/>
                    <a:pt x="64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58"/>
            <p:cNvSpPr/>
            <p:nvPr/>
          </p:nvSpPr>
          <p:spPr bwMode="auto">
            <a:xfrm>
              <a:off x="7400925" y="5203825"/>
              <a:ext cx="212725" cy="17463"/>
            </a:xfrm>
            <a:custGeom>
              <a:avLst/>
              <a:gdLst>
                <a:gd name="T0" fmla="*/ 48 w 50"/>
                <a:gd name="T1" fmla="*/ 0 h 4"/>
                <a:gd name="T2" fmla="*/ 2 w 50"/>
                <a:gd name="T3" fmla="*/ 0 h 4"/>
                <a:gd name="T4" fmla="*/ 0 w 50"/>
                <a:gd name="T5" fmla="*/ 2 h 4"/>
                <a:gd name="T6" fmla="*/ 2 w 50"/>
                <a:gd name="T7" fmla="*/ 4 h 4"/>
                <a:gd name="T8" fmla="*/ 48 w 50"/>
                <a:gd name="T9" fmla="*/ 4 h 4"/>
                <a:gd name="T10" fmla="*/ 50 w 50"/>
                <a:gd name="T11" fmla="*/ 2 h 4"/>
                <a:gd name="T12" fmla="*/ 48 w 5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">
                  <a:moveTo>
                    <a:pt x="4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9" y="4"/>
                    <a:pt x="50" y="4"/>
                    <a:pt x="50" y="2"/>
                  </a:cubicBezTo>
                  <a:cubicBezTo>
                    <a:pt x="50" y="1"/>
                    <a:pt x="49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59"/>
            <p:cNvSpPr/>
            <p:nvPr/>
          </p:nvSpPr>
          <p:spPr bwMode="auto">
            <a:xfrm>
              <a:off x="7400925" y="5280025"/>
              <a:ext cx="123825" cy="17463"/>
            </a:xfrm>
            <a:custGeom>
              <a:avLst/>
              <a:gdLst>
                <a:gd name="T0" fmla="*/ 27 w 29"/>
                <a:gd name="T1" fmla="*/ 0 h 4"/>
                <a:gd name="T2" fmla="*/ 2 w 29"/>
                <a:gd name="T3" fmla="*/ 0 h 4"/>
                <a:gd name="T4" fmla="*/ 0 w 29"/>
                <a:gd name="T5" fmla="*/ 2 h 4"/>
                <a:gd name="T6" fmla="*/ 2 w 29"/>
                <a:gd name="T7" fmla="*/ 4 h 4"/>
                <a:gd name="T8" fmla="*/ 27 w 29"/>
                <a:gd name="T9" fmla="*/ 4 h 4"/>
                <a:gd name="T10" fmla="*/ 29 w 29"/>
                <a:gd name="T11" fmla="*/ 2 h 4"/>
                <a:gd name="T12" fmla="*/ 27 w 29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">
                  <a:moveTo>
                    <a:pt x="2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8" y="4"/>
                    <a:pt x="29" y="3"/>
                    <a:pt x="29" y="2"/>
                  </a:cubicBezTo>
                  <a:cubicBezTo>
                    <a:pt x="29" y="1"/>
                    <a:pt x="28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908624" y="4311590"/>
            <a:ext cx="381000" cy="360363"/>
            <a:chOff x="4357688" y="5046663"/>
            <a:chExt cx="381000" cy="360363"/>
          </a:xfrm>
          <a:solidFill>
            <a:schemeClr val="accent3"/>
          </a:solidFill>
        </p:grpSpPr>
        <p:sp>
          <p:nvSpPr>
            <p:cNvPr id="24" name="Freeform 60"/>
            <p:cNvSpPr>
              <a:spLocks noEditPoints="1"/>
            </p:cNvSpPr>
            <p:nvPr/>
          </p:nvSpPr>
          <p:spPr bwMode="auto">
            <a:xfrm>
              <a:off x="4357688" y="5046663"/>
              <a:ext cx="174625" cy="174625"/>
            </a:xfrm>
            <a:custGeom>
              <a:avLst/>
              <a:gdLst>
                <a:gd name="T0" fmla="*/ 37 w 41"/>
                <a:gd name="T1" fmla="*/ 0 h 41"/>
                <a:gd name="T2" fmla="*/ 5 w 41"/>
                <a:gd name="T3" fmla="*/ 0 h 41"/>
                <a:gd name="T4" fmla="*/ 0 w 41"/>
                <a:gd name="T5" fmla="*/ 5 h 41"/>
                <a:gd name="T6" fmla="*/ 0 w 41"/>
                <a:gd name="T7" fmla="*/ 37 h 41"/>
                <a:gd name="T8" fmla="*/ 5 w 41"/>
                <a:gd name="T9" fmla="*/ 41 h 41"/>
                <a:gd name="T10" fmla="*/ 37 w 41"/>
                <a:gd name="T11" fmla="*/ 41 h 41"/>
                <a:gd name="T12" fmla="*/ 41 w 41"/>
                <a:gd name="T13" fmla="*/ 37 h 41"/>
                <a:gd name="T14" fmla="*/ 41 w 41"/>
                <a:gd name="T15" fmla="*/ 5 h 41"/>
                <a:gd name="T16" fmla="*/ 37 w 41"/>
                <a:gd name="T17" fmla="*/ 0 h 41"/>
                <a:gd name="T18" fmla="*/ 37 w 41"/>
                <a:gd name="T19" fmla="*/ 37 h 41"/>
                <a:gd name="T20" fmla="*/ 37 w 41"/>
                <a:gd name="T21" fmla="*/ 37 h 41"/>
                <a:gd name="T22" fmla="*/ 5 w 41"/>
                <a:gd name="T23" fmla="*/ 37 h 41"/>
                <a:gd name="T24" fmla="*/ 4 w 41"/>
                <a:gd name="T25" fmla="*/ 37 h 41"/>
                <a:gd name="T26" fmla="*/ 4 w 41"/>
                <a:gd name="T27" fmla="*/ 5 h 41"/>
                <a:gd name="T28" fmla="*/ 5 w 41"/>
                <a:gd name="T29" fmla="*/ 4 h 41"/>
                <a:gd name="T30" fmla="*/ 37 w 41"/>
                <a:gd name="T31" fmla="*/ 4 h 41"/>
                <a:gd name="T32" fmla="*/ 37 w 41"/>
                <a:gd name="T33" fmla="*/ 5 h 41"/>
                <a:gd name="T34" fmla="*/ 37 w 41"/>
                <a:gd name="T35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41">
                  <a:moveTo>
                    <a:pt x="3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3"/>
                    <a:pt x="0" y="5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3" y="41"/>
                    <a:pt x="5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9" y="41"/>
                    <a:pt x="41" y="39"/>
                    <a:pt x="41" y="37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3"/>
                    <a:pt x="39" y="0"/>
                    <a:pt x="37" y="0"/>
                  </a:cubicBezTo>
                  <a:close/>
                  <a:moveTo>
                    <a:pt x="37" y="37"/>
                  </a:moveTo>
                  <a:cubicBezTo>
                    <a:pt x="37" y="37"/>
                    <a:pt x="37" y="37"/>
                    <a:pt x="37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4" y="37"/>
                    <a:pt x="4" y="3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4"/>
                    <a:pt x="5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5"/>
                    <a:pt x="37" y="5"/>
                  </a:cubicBezTo>
                  <a:lnTo>
                    <a:pt x="37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Rectangle 61"/>
            <p:cNvSpPr>
              <a:spLocks noChangeArrowheads="1"/>
            </p:cNvSpPr>
            <p:nvPr/>
          </p:nvSpPr>
          <p:spPr bwMode="auto">
            <a:xfrm>
              <a:off x="4557713" y="5064125"/>
              <a:ext cx="1809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Rectangle 62"/>
            <p:cNvSpPr>
              <a:spLocks noChangeArrowheads="1"/>
            </p:cNvSpPr>
            <p:nvPr/>
          </p:nvSpPr>
          <p:spPr bwMode="auto">
            <a:xfrm>
              <a:off x="4557713" y="5127625"/>
              <a:ext cx="1809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Rectangle 63"/>
            <p:cNvSpPr>
              <a:spLocks noChangeArrowheads="1"/>
            </p:cNvSpPr>
            <p:nvPr/>
          </p:nvSpPr>
          <p:spPr bwMode="auto">
            <a:xfrm>
              <a:off x="4557713" y="5194300"/>
              <a:ext cx="180975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64"/>
            <p:cNvSpPr>
              <a:spLocks noEditPoints="1"/>
            </p:cNvSpPr>
            <p:nvPr/>
          </p:nvSpPr>
          <p:spPr bwMode="auto">
            <a:xfrm>
              <a:off x="4357688" y="5233988"/>
              <a:ext cx="174625" cy="173038"/>
            </a:xfrm>
            <a:custGeom>
              <a:avLst/>
              <a:gdLst>
                <a:gd name="T0" fmla="*/ 37 w 41"/>
                <a:gd name="T1" fmla="*/ 0 h 41"/>
                <a:gd name="T2" fmla="*/ 5 w 41"/>
                <a:gd name="T3" fmla="*/ 0 h 41"/>
                <a:gd name="T4" fmla="*/ 0 w 41"/>
                <a:gd name="T5" fmla="*/ 5 h 41"/>
                <a:gd name="T6" fmla="*/ 0 w 41"/>
                <a:gd name="T7" fmla="*/ 36 h 41"/>
                <a:gd name="T8" fmla="*/ 5 w 41"/>
                <a:gd name="T9" fmla="*/ 41 h 41"/>
                <a:gd name="T10" fmla="*/ 37 w 41"/>
                <a:gd name="T11" fmla="*/ 41 h 41"/>
                <a:gd name="T12" fmla="*/ 41 w 41"/>
                <a:gd name="T13" fmla="*/ 36 h 41"/>
                <a:gd name="T14" fmla="*/ 41 w 41"/>
                <a:gd name="T15" fmla="*/ 5 h 41"/>
                <a:gd name="T16" fmla="*/ 37 w 41"/>
                <a:gd name="T17" fmla="*/ 0 h 41"/>
                <a:gd name="T18" fmla="*/ 37 w 41"/>
                <a:gd name="T19" fmla="*/ 36 h 41"/>
                <a:gd name="T20" fmla="*/ 37 w 41"/>
                <a:gd name="T21" fmla="*/ 37 h 41"/>
                <a:gd name="T22" fmla="*/ 5 w 41"/>
                <a:gd name="T23" fmla="*/ 37 h 41"/>
                <a:gd name="T24" fmla="*/ 4 w 41"/>
                <a:gd name="T25" fmla="*/ 36 h 41"/>
                <a:gd name="T26" fmla="*/ 4 w 41"/>
                <a:gd name="T27" fmla="*/ 5 h 41"/>
                <a:gd name="T28" fmla="*/ 5 w 41"/>
                <a:gd name="T29" fmla="*/ 4 h 41"/>
                <a:gd name="T30" fmla="*/ 37 w 41"/>
                <a:gd name="T31" fmla="*/ 4 h 41"/>
                <a:gd name="T32" fmla="*/ 37 w 41"/>
                <a:gd name="T33" fmla="*/ 5 h 41"/>
                <a:gd name="T34" fmla="*/ 37 w 41"/>
                <a:gd name="T35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41">
                  <a:moveTo>
                    <a:pt x="3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9"/>
                    <a:pt x="3" y="41"/>
                    <a:pt x="5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9" y="41"/>
                    <a:pt x="41" y="39"/>
                    <a:pt x="41" y="36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2"/>
                    <a:pt x="39" y="0"/>
                    <a:pt x="37" y="0"/>
                  </a:cubicBezTo>
                  <a:close/>
                  <a:moveTo>
                    <a:pt x="37" y="36"/>
                  </a:moveTo>
                  <a:cubicBezTo>
                    <a:pt x="37" y="37"/>
                    <a:pt x="37" y="37"/>
                    <a:pt x="37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4" y="37"/>
                    <a:pt x="4" y="3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4"/>
                    <a:pt x="5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5"/>
                    <a:pt x="37" y="5"/>
                  </a:cubicBezTo>
                  <a:lnTo>
                    <a:pt x="37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Rectangle 65"/>
            <p:cNvSpPr>
              <a:spLocks noChangeArrowheads="1"/>
            </p:cNvSpPr>
            <p:nvPr/>
          </p:nvSpPr>
          <p:spPr bwMode="auto">
            <a:xfrm>
              <a:off x="4557713" y="5246688"/>
              <a:ext cx="1809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Rectangle 66"/>
            <p:cNvSpPr>
              <a:spLocks noChangeArrowheads="1"/>
            </p:cNvSpPr>
            <p:nvPr/>
          </p:nvSpPr>
          <p:spPr bwMode="auto">
            <a:xfrm>
              <a:off x="4557713" y="5313363"/>
              <a:ext cx="180975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Rectangle 67"/>
            <p:cNvSpPr>
              <a:spLocks noChangeArrowheads="1"/>
            </p:cNvSpPr>
            <p:nvPr/>
          </p:nvSpPr>
          <p:spPr bwMode="auto">
            <a:xfrm>
              <a:off x="4557713" y="5376863"/>
              <a:ext cx="180975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590010" y="1446430"/>
            <a:ext cx="423863" cy="368300"/>
            <a:chOff x="6400800" y="1954213"/>
            <a:chExt cx="423863" cy="368300"/>
          </a:xfrm>
          <a:solidFill>
            <a:schemeClr val="accent2"/>
          </a:solidFill>
        </p:grpSpPr>
        <p:sp>
          <p:nvSpPr>
            <p:cNvPr id="33" name="Freeform 68"/>
            <p:cNvSpPr/>
            <p:nvPr/>
          </p:nvSpPr>
          <p:spPr bwMode="auto">
            <a:xfrm>
              <a:off x="6400800" y="1954213"/>
              <a:ext cx="423863" cy="173038"/>
            </a:xfrm>
            <a:custGeom>
              <a:avLst/>
              <a:gdLst>
                <a:gd name="T0" fmla="*/ 51 w 100"/>
                <a:gd name="T1" fmla="*/ 1 h 41"/>
                <a:gd name="T2" fmla="*/ 48 w 100"/>
                <a:gd name="T3" fmla="*/ 1 h 41"/>
                <a:gd name="T4" fmla="*/ 1 w 100"/>
                <a:gd name="T5" fmla="*/ 37 h 41"/>
                <a:gd name="T6" fmla="*/ 0 w 100"/>
                <a:gd name="T7" fmla="*/ 40 h 41"/>
                <a:gd name="T8" fmla="*/ 3 w 100"/>
                <a:gd name="T9" fmla="*/ 40 h 41"/>
                <a:gd name="T10" fmla="*/ 49 w 100"/>
                <a:gd name="T11" fmla="*/ 5 h 41"/>
                <a:gd name="T12" fmla="*/ 96 w 100"/>
                <a:gd name="T13" fmla="*/ 40 h 41"/>
                <a:gd name="T14" fmla="*/ 97 w 100"/>
                <a:gd name="T15" fmla="*/ 40 h 41"/>
                <a:gd name="T16" fmla="*/ 99 w 100"/>
                <a:gd name="T17" fmla="*/ 39 h 41"/>
                <a:gd name="T18" fmla="*/ 99 w 100"/>
                <a:gd name="T19" fmla="*/ 37 h 41"/>
                <a:gd name="T20" fmla="*/ 51 w 100"/>
                <a:gd name="T21" fmla="*/ 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0" h="41">
                  <a:moveTo>
                    <a:pt x="51" y="1"/>
                  </a:moveTo>
                  <a:cubicBezTo>
                    <a:pt x="50" y="0"/>
                    <a:pt x="49" y="0"/>
                    <a:pt x="48" y="1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7"/>
                    <a:pt x="0" y="39"/>
                    <a:pt x="0" y="40"/>
                  </a:cubicBezTo>
                  <a:cubicBezTo>
                    <a:pt x="1" y="40"/>
                    <a:pt x="2" y="41"/>
                    <a:pt x="3" y="40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98" y="40"/>
                    <a:pt x="99" y="40"/>
                    <a:pt x="99" y="39"/>
                  </a:cubicBezTo>
                  <a:cubicBezTo>
                    <a:pt x="100" y="39"/>
                    <a:pt x="100" y="37"/>
                    <a:pt x="99" y="37"/>
                  </a:cubicBezTo>
                  <a:lnTo>
                    <a:pt x="5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69"/>
            <p:cNvSpPr>
              <a:spLocks noEditPoints="1"/>
            </p:cNvSpPr>
            <p:nvPr/>
          </p:nvSpPr>
          <p:spPr bwMode="auto">
            <a:xfrm>
              <a:off x="6446838" y="2000250"/>
              <a:ext cx="331788" cy="322263"/>
            </a:xfrm>
            <a:custGeom>
              <a:avLst/>
              <a:gdLst>
                <a:gd name="T0" fmla="*/ 40 w 78"/>
                <a:gd name="T1" fmla="*/ 1 h 76"/>
                <a:gd name="T2" fmla="*/ 37 w 78"/>
                <a:gd name="T3" fmla="*/ 1 h 76"/>
                <a:gd name="T4" fmla="*/ 1 w 78"/>
                <a:gd name="T5" fmla="*/ 29 h 76"/>
                <a:gd name="T6" fmla="*/ 0 w 78"/>
                <a:gd name="T7" fmla="*/ 30 h 76"/>
                <a:gd name="T8" fmla="*/ 0 w 78"/>
                <a:gd name="T9" fmla="*/ 74 h 76"/>
                <a:gd name="T10" fmla="*/ 2 w 78"/>
                <a:gd name="T11" fmla="*/ 76 h 76"/>
                <a:gd name="T12" fmla="*/ 27 w 78"/>
                <a:gd name="T13" fmla="*/ 76 h 76"/>
                <a:gd name="T14" fmla="*/ 29 w 78"/>
                <a:gd name="T15" fmla="*/ 74 h 76"/>
                <a:gd name="T16" fmla="*/ 29 w 78"/>
                <a:gd name="T17" fmla="*/ 56 h 76"/>
                <a:gd name="T18" fmla="*/ 39 w 78"/>
                <a:gd name="T19" fmla="*/ 47 h 76"/>
                <a:gd name="T20" fmla="*/ 48 w 78"/>
                <a:gd name="T21" fmla="*/ 56 h 76"/>
                <a:gd name="T22" fmla="*/ 48 w 78"/>
                <a:gd name="T23" fmla="*/ 74 h 76"/>
                <a:gd name="T24" fmla="*/ 50 w 78"/>
                <a:gd name="T25" fmla="*/ 76 h 76"/>
                <a:gd name="T26" fmla="*/ 76 w 78"/>
                <a:gd name="T27" fmla="*/ 76 h 76"/>
                <a:gd name="T28" fmla="*/ 78 w 78"/>
                <a:gd name="T29" fmla="*/ 74 h 76"/>
                <a:gd name="T30" fmla="*/ 78 w 78"/>
                <a:gd name="T31" fmla="*/ 30 h 76"/>
                <a:gd name="T32" fmla="*/ 77 w 78"/>
                <a:gd name="T33" fmla="*/ 29 h 76"/>
                <a:gd name="T34" fmla="*/ 40 w 78"/>
                <a:gd name="T35" fmla="*/ 1 h 76"/>
                <a:gd name="T36" fmla="*/ 74 w 78"/>
                <a:gd name="T37" fmla="*/ 72 h 76"/>
                <a:gd name="T38" fmla="*/ 52 w 78"/>
                <a:gd name="T39" fmla="*/ 72 h 76"/>
                <a:gd name="T40" fmla="*/ 52 w 78"/>
                <a:gd name="T41" fmla="*/ 56 h 76"/>
                <a:gd name="T42" fmla="*/ 39 w 78"/>
                <a:gd name="T43" fmla="*/ 43 h 76"/>
                <a:gd name="T44" fmla="*/ 25 w 78"/>
                <a:gd name="T45" fmla="*/ 56 h 76"/>
                <a:gd name="T46" fmla="*/ 25 w 78"/>
                <a:gd name="T47" fmla="*/ 72 h 76"/>
                <a:gd name="T48" fmla="*/ 4 w 78"/>
                <a:gd name="T49" fmla="*/ 72 h 76"/>
                <a:gd name="T50" fmla="*/ 4 w 78"/>
                <a:gd name="T51" fmla="*/ 31 h 76"/>
                <a:gd name="T52" fmla="*/ 38 w 78"/>
                <a:gd name="T53" fmla="*/ 5 h 76"/>
                <a:gd name="T54" fmla="*/ 74 w 78"/>
                <a:gd name="T55" fmla="*/ 31 h 76"/>
                <a:gd name="T56" fmla="*/ 74 w 78"/>
                <a:gd name="T57" fmla="*/ 7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8" h="76">
                  <a:moveTo>
                    <a:pt x="40" y="1"/>
                  </a:moveTo>
                  <a:cubicBezTo>
                    <a:pt x="39" y="0"/>
                    <a:pt x="38" y="0"/>
                    <a:pt x="37" y="1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0" y="30"/>
                    <a:pt x="0" y="3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5"/>
                    <a:pt x="1" y="76"/>
                    <a:pt x="2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8" y="76"/>
                    <a:pt x="29" y="75"/>
                    <a:pt x="29" y="74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9" y="51"/>
                    <a:pt x="33" y="47"/>
                    <a:pt x="39" y="47"/>
                  </a:cubicBezTo>
                  <a:cubicBezTo>
                    <a:pt x="44" y="47"/>
                    <a:pt x="48" y="51"/>
                    <a:pt x="48" y="56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8" y="75"/>
                    <a:pt x="49" y="76"/>
                    <a:pt x="50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7" y="76"/>
                    <a:pt x="78" y="75"/>
                    <a:pt x="78" y="74"/>
                  </a:cubicBezTo>
                  <a:cubicBezTo>
                    <a:pt x="78" y="30"/>
                    <a:pt x="78" y="30"/>
                    <a:pt x="78" y="30"/>
                  </a:cubicBezTo>
                  <a:cubicBezTo>
                    <a:pt x="78" y="30"/>
                    <a:pt x="77" y="29"/>
                    <a:pt x="77" y="29"/>
                  </a:cubicBezTo>
                  <a:lnTo>
                    <a:pt x="40" y="1"/>
                  </a:lnTo>
                  <a:close/>
                  <a:moveTo>
                    <a:pt x="74" y="72"/>
                  </a:moveTo>
                  <a:cubicBezTo>
                    <a:pt x="52" y="72"/>
                    <a:pt x="52" y="72"/>
                    <a:pt x="52" y="72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49"/>
                    <a:pt x="46" y="43"/>
                    <a:pt x="39" y="43"/>
                  </a:cubicBezTo>
                  <a:cubicBezTo>
                    <a:pt x="31" y="43"/>
                    <a:pt x="25" y="49"/>
                    <a:pt x="25" y="5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74" y="31"/>
                    <a:pt x="74" y="31"/>
                    <a:pt x="74" y="31"/>
                  </a:cubicBezTo>
                  <a:lnTo>
                    <a:pt x="74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927648" y="1441668"/>
            <a:ext cx="369888" cy="377825"/>
            <a:chOff x="3144838" y="1954213"/>
            <a:chExt cx="369888" cy="377825"/>
          </a:xfrm>
          <a:solidFill>
            <a:schemeClr val="accent1"/>
          </a:solidFill>
        </p:grpSpPr>
        <p:sp>
          <p:nvSpPr>
            <p:cNvPr id="36" name="Freeform 70"/>
            <p:cNvSpPr>
              <a:spLocks noEditPoints="1"/>
            </p:cNvSpPr>
            <p:nvPr/>
          </p:nvSpPr>
          <p:spPr bwMode="auto">
            <a:xfrm>
              <a:off x="3144838" y="1954213"/>
              <a:ext cx="369888" cy="377825"/>
            </a:xfrm>
            <a:custGeom>
              <a:avLst/>
              <a:gdLst>
                <a:gd name="T0" fmla="*/ 75 w 87"/>
                <a:gd name="T1" fmla="*/ 0 h 89"/>
                <a:gd name="T2" fmla="*/ 12 w 87"/>
                <a:gd name="T3" fmla="*/ 0 h 89"/>
                <a:gd name="T4" fmla="*/ 0 w 87"/>
                <a:gd name="T5" fmla="*/ 13 h 89"/>
                <a:gd name="T6" fmla="*/ 0 w 87"/>
                <a:gd name="T7" fmla="*/ 76 h 89"/>
                <a:gd name="T8" fmla="*/ 12 w 87"/>
                <a:gd name="T9" fmla="*/ 89 h 89"/>
                <a:gd name="T10" fmla="*/ 75 w 87"/>
                <a:gd name="T11" fmla="*/ 89 h 89"/>
                <a:gd name="T12" fmla="*/ 87 w 87"/>
                <a:gd name="T13" fmla="*/ 76 h 89"/>
                <a:gd name="T14" fmla="*/ 87 w 87"/>
                <a:gd name="T15" fmla="*/ 13 h 89"/>
                <a:gd name="T16" fmla="*/ 75 w 87"/>
                <a:gd name="T17" fmla="*/ 0 h 89"/>
                <a:gd name="T18" fmla="*/ 83 w 87"/>
                <a:gd name="T19" fmla="*/ 76 h 89"/>
                <a:gd name="T20" fmla="*/ 75 w 87"/>
                <a:gd name="T21" fmla="*/ 85 h 89"/>
                <a:gd name="T22" fmla="*/ 12 w 87"/>
                <a:gd name="T23" fmla="*/ 85 h 89"/>
                <a:gd name="T24" fmla="*/ 4 w 87"/>
                <a:gd name="T25" fmla="*/ 76 h 89"/>
                <a:gd name="T26" fmla="*/ 4 w 87"/>
                <a:gd name="T27" fmla="*/ 13 h 89"/>
                <a:gd name="T28" fmla="*/ 12 w 87"/>
                <a:gd name="T29" fmla="*/ 4 h 89"/>
                <a:gd name="T30" fmla="*/ 75 w 87"/>
                <a:gd name="T31" fmla="*/ 4 h 89"/>
                <a:gd name="T32" fmla="*/ 83 w 87"/>
                <a:gd name="T33" fmla="*/ 13 h 89"/>
                <a:gd name="T34" fmla="*/ 83 w 87"/>
                <a:gd name="T35" fmla="*/ 7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7" h="89">
                  <a:moveTo>
                    <a:pt x="75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3"/>
                    <a:pt x="6" y="89"/>
                    <a:pt x="12" y="89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82" y="89"/>
                    <a:pt x="87" y="83"/>
                    <a:pt x="87" y="76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6"/>
                    <a:pt x="82" y="0"/>
                    <a:pt x="75" y="0"/>
                  </a:cubicBezTo>
                  <a:close/>
                  <a:moveTo>
                    <a:pt x="83" y="76"/>
                  </a:moveTo>
                  <a:cubicBezTo>
                    <a:pt x="83" y="81"/>
                    <a:pt x="80" y="85"/>
                    <a:pt x="75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8" y="85"/>
                    <a:pt x="4" y="81"/>
                    <a:pt x="4" y="76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8"/>
                    <a:pt x="8" y="4"/>
                    <a:pt x="12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80" y="4"/>
                    <a:pt x="83" y="8"/>
                    <a:pt x="83" y="13"/>
                  </a:cubicBezTo>
                  <a:lnTo>
                    <a:pt x="83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71"/>
            <p:cNvSpPr>
              <a:spLocks noEditPoints="1"/>
            </p:cNvSpPr>
            <p:nvPr/>
          </p:nvSpPr>
          <p:spPr bwMode="auto">
            <a:xfrm>
              <a:off x="3175000" y="2012950"/>
              <a:ext cx="301625" cy="80963"/>
            </a:xfrm>
            <a:custGeom>
              <a:avLst/>
              <a:gdLst>
                <a:gd name="T0" fmla="*/ 21 w 71"/>
                <a:gd name="T1" fmla="*/ 0 h 19"/>
                <a:gd name="T2" fmla="*/ 12 w 71"/>
                <a:gd name="T3" fmla="*/ 7 h 19"/>
                <a:gd name="T4" fmla="*/ 0 w 71"/>
                <a:gd name="T5" fmla="*/ 7 h 19"/>
                <a:gd name="T6" fmla="*/ 0 w 71"/>
                <a:gd name="T7" fmla="*/ 11 h 19"/>
                <a:gd name="T8" fmla="*/ 12 w 71"/>
                <a:gd name="T9" fmla="*/ 11 h 19"/>
                <a:gd name="T10" fmla="*/ 21 w 71"/>
                <a:gd name="T11" fmla="*/ 19 h 19"/>
                <a:gd name="T12" fmla="*/ 31 w 71"/>
                <a:gd name="T13" fmla="*/ 11 h 19"/>
                <a:gd name="T14" fmla="*/ 71 w 71"/>
                <a:gd name="T15" fmla="*/ 11 h 19"/>
                <a:gd name="T16" fmla="*/ 71 w 71"/>
                <a:gd name="T17" fmla="*/ 7 h 19"/>
                <a:gd name="T18" fmla="*/ 31 w 71"/>
                <a:gd name="T19" fmla="*/ 7 h 19"/>
                <a:gd name="T20" fmla="*/ 21 w 71"/>
                <a:gd name="T21" fmla="*/ 0 h 19"/>
                <a:gd name="T22" fmla="*/ 21 w 71"/>
                <a:gd name="T23" fmla="*/ 15 h 19"/>
                <a:gd name="T24" fmla="*/ 16 w 71"/>
                <a:gd name="T25" fmla="*/ 9 h 19"/>
                <a:gd name="T26" fmla="*/ 21 w 71"/>
                <a:gd name="T27" fmla="*/ 4 h 19"/>
                <a:gd name="T28" fmla="*/ 27 w 71"/>
                <a:gd name="T29" fmla="*/ 9 h 19"/>
                <a:gd name="T30" fmla="*/ 21 w 71"/>
                <a:gd name="T31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19">
                  <a:moveTo>
                    <a:pt x="21" y="0"/>
                  </a:moveTo>
                  <a:cubicBezTo>
                    <a:pt x="17" y="0"/>
                    <a:pt x="13" y="3"/>
                    <a:pt x="12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15"/>
                    <a:pt x="17" y="19"/>
                    <a:pt x="21" y="19"/>
                  </a:cubicBezTo>
                  <a:cubicBezTo>
                    <a:pt x="26" y="19"/>
                    <a:pt x="30" y="15"/>
                    <a:pt x="3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0" y="3"/>
                    <a:pt x="26" y="0"/>
                    <a:pt x="21" y="0"/>
                  </a:cubicBezTo>
                  <a:close/>
                  <a:moveTo>
                    <a:pt x="21" y="15"/>
                  </a:moveTo>
                  <a:cubicBezTo>
                    <a:pt x="18" y="15"/>
                    <a:pt x="16" y="12"/>
                    <a:pt x="16" y="9"/>
                  </a:cubicBezTo>
                  <a:cubicBezTo>
                    <a:pt x="16" y="6"/>
                    <a:pt x="18" y="4"/>
                    <a:pt x="21" y="4"/>
                  </a:cubicBezTo>
                  <a:cubicBezTo>
                    <a:pt x="24" y="4"/>
                    <a:pt x="27" y="6"/>
                    <a:pt x="27" y="9"/>
                  </a:cubicBezTo>
                  <a:cubicBezTo>
                    <a:pt x="27" y="12"/>
                    <a:pt x="24" y="15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72"/>
            <p:cNvSpPr>
              <a:spLocks noEditPoints="1"/>
            </p:cNvSpPr>
            <p:nvPr/>
          </p:nvSpPr>
          <p:spPr bwMode="auto">
            <a:xfrm>
              <a:off x="3175000" y="2101850"/>
              <a:ext cx="301625" cy="80963"/>
            </a:xfrm>
            <a:custGeom>
              <a:avLst/>
              <a:gdLst>
                <a:gd name="T0" fmla="*/ 44 w 71"/>
                <a:gd name="T1" fmla="*/ 0 h 19"/>
                <a:gd name="T2" fmla="*/ 35 w 71"/>
                <a:gd name="T3" fmla="*/ 7 h 19"/>
                <a:gd name="T4" fmla="*/ 0 w 71"/>
                <a:gd name="T5" fmla="*/ 7 h 19"/>
                <a:gd name="T6" fmla="*/ 0 w 71"/>
                <a:gd name="T7" fmla="*/ 11 h 19"/>
                <a:gd name="T8" fmla="*/ 35 w 71"/>
                <a:gd name="T9" fmla="*/ 11 h 19"/>
                <a:gd name="T10" fmla="*/ 44 w 71"/>
                <a:gd name="T11" fmla="*/ 19 h 19"/>
                <a:gd name="T12" fmla="*/ 54 w 71"/>
                <a:gd name="T13" fmla="*/ 11 h 19"/>
                <a:gd name="T14" fmla="*/ 71 w 71"/>
                <a:gd name="T15" fmla="*/ 11 h 19"/>
                <a:gd name="T16" fmla="*/ 71 w 71"/>
                <a:gd name="T17" fmla="*/ 7 h 19"/>
                <a:gd name="T18" fmla="*/ 54 w 71"/>
                <a:gd name="T19" fmla="*/ 7 h 19"/>
                <a:gd name="T20" fmla="*/ 44 w 71"/>
                <a:gd name="T21" fmla="*/ 0 h 19"/>
                <a:gd name="T22" fmla="*/ 44 w 71"/>
                <a:gd name="T23" fmla="*/ 15 h 19"/>
                <a:gd name="T24" fmla="*/ 39 w 71"/>
                <a:gd name="T25" fmla="*/ 9 h 19"/>
                <a:gd name="T26" fmla="*/ 44 w 71"/>
                <a:gd name="T27" fmla="*/ 4 h 19"/>
                <a:gd name="T28" fmla="*/ 50 w 71"/>
                <a:gd name="T29" fmla="*/ 9 h 19"/>
                <a:gd name="T30" fmla="*/ 44 w 71"/>
                <a:gd name="T31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19">
                  <a:moveTo>
                    <a:pt x="44" y="0"/>
                  </a:moveTo>
                  <a:cubicBezTo>
                    <a:pt x="40" y="0"/>
                    <a:pt x="36" y="3"/>
                    <a:pt x="35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6" y="16"/>
                    <a:pt x="40" y="19"/>
                    <a:pt x="44" y="19"/>
                  </a:cubicBezTo>
                  <a:cubicBezTo>
                    <a:pt x="49" y="19"/>
                    <a:pt x="53" y="16"/>
                    <a:pt x="54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3" y="3"/>
                    <a:pt x="49" y="0"/>
                    <a:pt x="44" y="0"/>
                  </a:cubicBezTo>
                  <a:close/>
                  <a:moveTo>
                    <a:pt x="44" y="15"/>
                  </a:moveTo>
                  <a:cubicBezTo>
                    <a:pt x="41" y="15"/>
                    <a:pt x="39" y="12"/>
                    <a:pt x="39" y="9"/>
                  </a:cubicBezTo>
                  <a:cubicBezTo>
                    <a:pt x="39" y="6"/>
                    <a:pt x="41" y="4"/>
                    <a:pt x="44" y="4"/>
                  </a:cubicBezTo>
                  <a:cubicBezTo>
                    <a:pt x="47" y="4"/>
                    <a:pt x="50" y="6"/>
                    <a:pt x="50" y="9"/>
                  </a:cubicBezTo>
                  <a:cubicBezTo>
                    <a:pt x="50" y="12"/>
                    <a:pt x="47" y="15"/>
                    <a:pt x="4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73"/>
            <p:cNvSpPr>
              <a:spLocks noEditPoints="1"/>
            </p:cNvSpPr>
            <p:nvPr/>
          </p:nvSpPr>
          <p:spPr bwMode="auto">
            <a:xfrm>
              <a:off x="3175000" y="2203450"/>
              <a:ext cx="301625" cy="77788"/>
            </a:xfrm>
            <a:custGeom>
              <a:avLst/>
              <a:gdLst>
                <a:gd name="T0" fmla="*/ 27 w 71"/>
                <a:gd name="T1" fmla="*/ 0 h 18"/>
                <a:gd name="T2" fmla="*/ 18 w 71"/>
                <a:gd name="T3" fmla="*/ 7 h 18"/>
                <a:gd name="T4" fmla="*/ 0 w 71"/>
                <a:gd name="T5" fmla="*/ 7 h 18"/>
                <a:gd name="T6" fmla="*/ 0 w 71"/>
                <a:gd name="T7" fmla="*/ 11 h 18"/>
                <a:gd name="T8" fmla="*/ 18 w 71"/>
                <a:gd name="T9" fmla="*/ 11 h 18"/>
                <a:gd name="T10" fmla="*/ 27 w 71"/>
                <a:gd name="T11" fmla="*/ 18 h 18"/>
                <a:gd name="T12" fmla="*/ 36 w 71"/>
                <a:gd name="T13" fmla="*/ 11 h 18"/>
                <a:gd name="T14" fmla="*/ 71 w 71"/>
                <a:gd name="T15" fmla="*/ 11 h 18"/>
                <a:gd name="T16" fmla="*/ 71 w 71"/>
                <a:gd name="T17" fmla="*/ 7 h 18"/>
                <a:gd name="T18" fmla="*/ 36 w 71"/>
                <a:gd name="T19" fmla="*/ 7 h 18"/>
                <a:gd name="T20" fmla="*/ 27 w 71"/>
                <a:gd name="T21" fmla="*/ 0 h 18"/>
                <a:gd name="T22" fmla="*/ 27 w 71"/>
                <a:gd name="T23" fmla="*/ 14 h 18"/>
                <a:gd name="T24" fmla="*/ 22 w 71"/>
                <a:gd name="T25" fmla="*/ 9 h 18"/>
                <a:gd name="T26" fmla="*/ 27 w 71"/>
                <a:gd name="T27" fmla="*/ 4 h 18"/>
                <a:gd name="T28" fmla="*/ 33 w 71"/>
                <a:gd name="T29" fmla="*/ 9 h 18"/>
                <a:gd name="T30" fmla="*/ 27 w 71"/>
                <a:gd name="T31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18">
                  <a:moveTo>
                    <a:pt x="27" y="0"/>
                  </a:moveTo>
                  <a:cubicBezTo>
                    <a:pt x="23" y="0"/>
                    <a:pt x="19" y="3"/>
                    <a:pt x="18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5"/>
                    <a:pt x="23" y="18"/>
                    <a:pt x="27" y="18"/>
                  </a:cubicBezTo>
                  <a:cubicBezTo>
                    <a:pt x="32" y="18"/>
                    <a:pt x="36" y="15"/>
                    <a:pt x="36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3"/>
                    <a:pt x="32" y="0"/>
                    <a:pt x="27" y="0"/>
                  </a:cubicBezTo>
                  <a:close/>
                  <a:moveTo>
                    <a:pt x="27" y="14"/>
                  </a:moveTo>
                  <a:cubicBezTo>
                    <a:pt x="24" y="14"/>
                    <a:pt x="22" y="12"/>
                    <a:pt x="22" y="9"/>
                  </a:cubicBezTo>
                  <a:cubicBezTo>
                    <a:pt x="22" y="6"/>
                    <a:pt x="24" y="4"/>
                    <a:pt x="27" y="4"/>
                  </a:cubicBezTo>
                  <a:cubicBezTo>
                    <a:pt x="30" y="4"/>
                    <a:pt x="33" y="6"/>
                    <a:pt x="33" y="9"/>
                  </a:cubicBezTo>
                  <a:cubicBezTo>
                    <a:pt x="33" y="12"/>
                    <a:pt x="30" y="14"/>
                    <a:pt x="2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2743411" y="4260941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3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7023906" y="4260941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4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42" name="文本框 41"/>
          <p:cNvSpPr txBox="1"/>
          <p:nvPr/>
        </p:nvSpPr>
        <p:spPr>
          <a:xfrm rot="17567399">
            <a:off x="2076548" y="2573540"/>
            <a:ext cx="1930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极致简约风潮流所向，通用设计完美兼容。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3323984" y="1399750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7052926" y="1399750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45" name="文本框 44"/>
          <p:cNvSpPr txBox="1"/>
          <p:nvPr/>
        </p:nvSpPr>
        <p:spPr>
          <a:xfrm rot="17567399">
            <a:off x="3715294" y="2573541"/>
            <a:ext cx="1930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极致简约风潮流所向，通用设计完美兼容。</a:t>
            </a:r>
          </a:p>
        </p:txBody>
      </p:sp>
      <p:sp>
        <p:nvSpPr>
          <p:cNvPr id="46" name="文本框 45"/>
          <p:cNvSpPr txBox="1"/>
          <p:nvPr/>
        </p:nvSpPr>
        <p:spPr>
          <a:xfrm rot="17567399">
            <a:off x="5262182" y="2683029"/>
            <a:ext cx="1930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极致简约风潮流所向，通用设计完美兼容。</a:t>
            </a:r>
          </a:p>
        </p:txBody>
      </p:sp>
      <p:sp>
        <p:nvSpPr>
          <p:cNvPr id="47" name="文本框 46"/>
          <p:cNvSpPr txBox="1"/>
          <p:nvPr/>
        </p:nvSpPr>
        <p:spPr>
          <a:xfrm rot="17567399">
            <a:off x="6900928" y="2683030"/>
            <a:ext cx="1930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极致简约风潮流所向，通用设计完美兼容。</a:t>
            </a:r>
          </a:p>
        </p:txBody>
      </p:sp>
      <p:sp>
        <p:nvSpPr>
          <p:cNvPr id="48" name="矩形 124"/>
          <p:cNvSpPr>
            <a:spLocks noChangeArrowheads="1"/>
          </p:cNvSpPr>
          <p:nvPr/>
        </p:nvSpPr>
        <p:spPr bwMode="auto">
          <a:xfrm>
            <a:off x="804671" y="4999049"/>
            <a:ext cx="1059814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262423"/>
                </a:solidFill>
                <a:latin typeface="宋体" panose="02010600030101010101" pitchFamily="2" charset="-122"/>
              </a:rPr>
              <a:t>极致简约风潮流所向，通用设计，完美兼容，打造最实用，最具个性的演示方案，让你的演示卓越非凡。极致简约风潮流所向，通用设计，完美兼容，打造最实用，最具个性的演示方案，让你的演示卓越非凡。</a:t>
            </a:r>
          </a:p>
        </p:txBody>
      </p:sp>
      <p:cxnSp>
        <p:nvCxnSpPr>
          <p:cNvPr id="49" name="直接连接符 48"/>
          <p:cNvCxnSpPr/>
          <p:nvPr/>
        </p:nvCxnSpPr>
        <p:spPr>
          <a:xfrm>
            <a:off x="804671" y="4899033"/>
            <a:ext cx="10403897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412" y="103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618739" y="79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694941" y="456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8739" y="666920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33379" y="630921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-23159" y="5748306"/>
            <a:ext cx="3065743" cy="809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3020870" y="4941856"/>
            <a:ext cx="3065743" cy="8064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064899" y="4130644"/>
            <a:ext cx="3072241" cy="8112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9115425" y="3321019"/>
            <a:ext cx="3076575" cy="8096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9"/>
          <p:cNvSpPr/>
          <p:nvPr/>
        </p:nvSpPr>
        <p:spPr bwMode="auto">
          <a:xfrm>
            <a:off x="3017838" y="5753068"/>
            <a:ext cx="495300" cy="809625"/>
          </a:xfrm>
          <a:custGeom>
            <a:avLst/>
            <a:gdLst>
              <a:gd name="T0" fmla="*/ 0 w 312"/>
              <a:gd name="T1" fmla="*/ 510 h 510"/>
              <a:gd name="T2" fmla="*/ 0 w 312"/>
              <a:gd name="T3" fmla="*/ 510 h 510"/>
              <a:gd name="T4" fmla="*/ 0 w 312"/>
              <a:gd name="T5" fmla="*/ 0 h 510"/>
              <a:gd name="T6" fmla="*/ 312 w 312"/>
              <a:gd name="T7" fmla="*/ 0 h 510"/>
              <a:gd name="T8" fmla="*/ 0 w 312"/>
              <a:gd name="T9" fmla="*/ 510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2" h="510">
                <a:moveTo>
                  <a:pt x="0" y="510"/>
                </a:moveTo>
                <a:lnTo>
                  <a:pt x="0" y="510"/>
                </a:lnTo>
                <a:lnTo>
                  <a:pt x="0" y="0"/>
                </a:lnTo>
                <a:lnTo>
                  <a:pt x="312" y="0"/>
                </a:lnTo>
                <a:lnTo>
                  <a:pt x="0" y="51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0"/>
          <p:cNvSpPr/>
          <p:nvPr/>
        </p:nvSpPr>
        <p:spPr bwMode="auto">
          <a:xfrm>
            <a:off x="6064899" y="4937093"/>
            <a:ext cx="495300" cy="806450"/>
          </a:xfrm>
          <a:custGeom>
            <a:avLst/>
            <a:gdLst>
              <a:gd name="T0" fmla="*/ 0 w 312"/>
              <a:gd name="T1" fmla="*/ 508 h 508"/>
              <a:gd name="T2" fmla="*/ 0 w 312"/>
              <a:gd name="T3" fmla="*/ 508 h 508"/>
              <a:gd name="T4" fmla="*/ 0 w 312"/>
              <a:gd name="T5" fmla="*/ 0 h 508"/>
              <a:gd name="T6" fmla="*/ 312 w 312"/>
              <a:gd name="T7" fmla="*/ 0 h 508"/>
              <a:gd name="T8" fmla="*/ 0 w 312"/>
              <a:gd name="T9" fmla="*/ 5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2" h="508">
                <a:moveTo>
                  <a:pt x="0" y="508"/>
                </a:moveTo>
                <a:lnTo>
                  <a:pt x="0" y="508"/>
                </a:lnTo>
                <a:lnTo>
                  <a:pt x="0" y="0"/>
                </a:lnTo>
                <a:lnTo>
                  <a:pt x="312" y="0"/>
                </a:lnTo>
                <a:lnTo>
                  <a:pt x="0" y="50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1"/>
          <p:cNvSpPr/>
          <p:nvPr/>
        </p:nvSpPr>
        <p:spPr bwMode="auto">
          <a:xfrm>
            <a:off x="9115425" y="4140170"/>
            <a:ext cx="490538" cy="811213"/>
          </a:xfrm>
          <a:custGeom>
            <a:avLst/>
            <a:gdLst>
              <a:gd name="T0" fmla="*/ 0 w 309"/>
              <a:gd name="T1" fmla="*/ 511 h 511"/>
              <a:gd name="T2" fmla="*/ 0 w 309"/>
              <a:gd name="T3" fmla="*/ 511 h 511"/>
              <a:gd name="T4" fmla="*/ 0 w 309"/>
              <a:gd name="T5" fmla="*/ 0 h 511"/>
              <a:gd name="T6" fmla="*/ 309 w 309"/>
              <a:gd name="T7" fmla="*/ 0 h 511"/>
              <a:gd name="T8" fmla="*/ 0 w 309"/>
              <a:gd name="T9" fmla="*/ 511 h 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" h="511">
                <a:moveTo>
                  <a:pt x="0" y="511"/>
                </a:moveTo>
                <a:lnTo>
                  <a:pt x="0" y="511"/>
                </a:lnTo>
                <a:lnTo>
                  <a:pt x="0" y="0"/>
                </a:lnTo>
                <a:lnTo>
                  <a:pt x="309" y="0"/>
                </a:lnTo>
                <a:lnTo>
                  <a:pt x="0" y="51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4143201" y="2271632"/>
            <a:ext cx="728663" cy="334962"/>
            <a:chOff x="3009900" y="2906713"/>
            <a:chExt cx="728663" cy="334962"/>
          </a:xfrm>
          <a:solidFill>
            <a:schemeClr val="accent2"/>
          </a:solidFill>
        </p:grpSpPr>
        <p:sp>
          <p:nvSpPr>
            <p:cNvPr id="18" name="Freeform 55"/>
            <p:cNvSpPr>
              <a:spLocks noEditPoints="1"/>
            </p:cNvSpPr>
            <p:nvPr/>
          </p:nvSpPr>
          <p:spPr bwMode="auto">
            <a:xfrm>
              <a:off x="3230563" y="2906713"/>
              <a:ext cx="292100" cy="288925"/>
            </a:xfrm>
            <a:custGeom>
              <a:avLst/>
              <a:gdLst>
                <a:gd name="T0" fmla="*/ 10 w 69"/>
                <a:gd name="T1" fmla="*/ 41 h 68"/>
                <a:gd name="T2" fmla="*/ 6 w 69"/>
                <a:gd name="T3" fmla="*/ 51 h 68"/>
                <a:gd name="T4" fmla="*/ 12 w 69"/>
                <a:gd name="T5" fmla="*/ 61 h 68"/>
                <a:gd name="T6" fmla="*/ 22 w 69"/>
                <a:gd name="T7" fmla="*/ 56 h 68"/>
                <a:gd name="T8" fmla="*/ 27 w 69"/>
                <a:gd name="T9" fmla="*/ 65 h 68"/>
                <a:gd name="T10" fmla="*/ 38 w 69"/>
                <a:gd name="T11" fmla="*/ 68 h 68"/>
                <a:gd name="T12" fmla="*/ 42 w 69"/>
                <a:gd name="T13" fmla="*/ 58 h 68"/>
                <a:gd name="T14" fmla="*/ 52 w 69"/>
                <a:gd name="T15" fmla="*/ 61 h 68"/>
                <a:gd name="T16" fmla="*/ 62 w 69"/>
                <a:gd name="T17" fmla="*/ 55 h 68"/>
                <a:gd name="T18" fmla="*/ 57 w 69"/>
                <a:gd name="T19" fmla="*/ 45 h 68"/>
                <a:gd name="T20" fmla="*/ 66 w 69"/>
                <a:gd name="T21" fmla="*/ 41 h 68"/>
                <a:gd name="T22" fmla="*/ 69 w 69"/>
                <a:gd name="T23" fmla="*/ 30 h 68"/>
                <a:gd name="T24" fmla="*/ 58 w 69"/>
                <a:gd name="T25" fmla="*/ 27 h 68"/>
                <a:gd name="T26" fmla="*/ 63 w 69"/>
                <a:gd name="T27" fmla="*/ 17 h 68"/>
                <a:gd name="T28" fmla="*/ 63 w 69"/>
                <a:gd name="T29" fmla="*/ 13 h 68"/>
                <a:gd name="T30" fmla="*/ 53 w 69"/>
                <a:gd name="T31" fmla="*/ 7 h 68"/>
                <a:gd name="T32" fmla="*/ 42 w 69"/>
                <a:gd name="T33" fmla="*/ 10 h 68"/>
                <a:gd name="T34" fmla="*/ 38 w 69"/>
                <a:gd name="T35" fmla="*/ 0 h 68"/>
                <a:gd name="T36" fmla="*/ 27 w 69"/>
                <a:gd name="T37" fmla="*/ 3 h 68"/>
                <a:gd name="T38" fmla="*/ 22 w 69"/>
                <a:gd name="T39" fmla="*/ 12 h 68"/>
                <a:gd name="T40" fmla="*/ 13 w 69"/>
                <a:gd name="T41" fmla="*/ 7 h 68"/>
                <a:gd name="T42" fmla="*/ 7 w 69"/>
                <a:gd name="T43" fmla="*/ 15 h 68"/>
                <a:gd name="T44" fmla="*/ 12 w 69"/>
                <a:gd name="T45" fmla="*/ 22 h 68"/>
                <a:gd name="T46" fmla="*/ 3 w 69"/>
                <a:gd name="T47" fmla="*/ 27 h 68"/>
                <a:gd name="T48" fmla="*/ 0 w 69"/>
                <a:gd name="T49" fmla="*/ 38 h 68"/>
                <a:gd name="T50" fmla="*/ 2 w 69"/>
                <a:gd name="T51" fmla="*/ 30 h 68"/>
                <a:gd name="T52" fmla="*/ 11 w 69"/>
                <a:gd name="T53" fmla="*/ 29 h 68"/>
                <a:gd name="T54" fmla="*/ 14 w 69"/>
                <a:gd name="T55" fmla="*/ 22 h 68"/>
                <a:gd name="T56" fmla="*/ 9 w 69"/>
                <a:gd name="T57" fmla="*/ 16 h 68"/>
                <a:gd name="T58" fmla="*/ 9 w 69"/>
                <a:gd name="T59" fmla="*/ 14 h 68"/>
                <a:gd name="T60" fmla="*/ 16 w 69"/>
                <a:gd name="T61" fmla="*/ 9 h 68"/>
                <a:gd name="T62" fmla="*/ 23 w 69"/>
                <a:gd name="T63" fmla="*/ 14 h 68"/>
                <a:gd name="T64" fmla="*/ 29 w 69"/>
                <a:gd name="T65" fmla="*/ 10 h 68"/>
                <a:gd name="T66" fmla="*/ 31 w 69"/>
                <a:gd name="T67" fmla="*/ 2 h 68"/>
                <a:gd name="T68" fmla="*/ 39 w 69"/>
                <a:gd name="T69" fmla="*/ 3 h 68"/>
                <a:gd name="T70" fmla="*/ 40 w 69"/>
                <a:gd name="T71" fmla="*/ 11 h 68"/>
                <a:gd name="T72" fmla="*/ 48 w 69"/>
                <a:gd name="T73" fmla="*/ 15 h 68"/>
                <a:gd name="T74" fmla="*/ 55 w 69"/>
                <a:gd name="T75" fmla="*/ 9 h 68"/>
                <a:gd name="T76" fmla="*/ 62 w 69"/>
                <a:gd name="T77" fmla="*/ 14 h 68"/>
                <a:gd name="T78" fmla="*/ 62 w 69"/>
                <a:gd name="T79" fmla="*/ 16 h 68"/>
                <a:gd name="T80" fmla="*/ 55 w 69"/>
                <a:gd name="T81" fmla="*/ 24 h 68"/>
                <a:gd name="T82" fmla="*/ 58 w 69"/>
                <a:gd name="T83" fmla="*/ 29 h 68"/>
                <a:gd name="T84" fmla="*/ 67 w 69"/>
                <a:gd name="T85" fmla="*/ 30 h 68"/>
                <a:gd name="T86" fmla="*/ 66 w 69"/>
                <a:gd name="T87" fmla="*/ 39 h 68"/>
                <a:gd name="T88" fmla="*/ 57 w 69"/>
                <a:gd name="T89" fmla="*/ 40 h 68"/>
                <a:gd name="T90" fmla="*/ 55 w 69"/>
                <a:gd name="T91" fmla="*/ 46 h 68"/>
                <a:gd name="T92" fmla="*/ 61 w 69"/>
                <a:gd name="T93" fmla="*/ 54 h 68"/>
                <a:gd name="T94" fmla="*/ 54 w 69"/>
                <a:gd name="T95" fmla="*/ 59 h 68"/>
                <a:gd name="T96" fmla="*/ 47 w 69"/>
                <a:gd name="T97" fmla="*/ 53 h 68"/>
                <a:gd name="T98" fmla="*/ 39 w 69"/>
                <a:gd name="T99" fmla="*/ 57 h 68"/>
                <a:gd name="T100" fmla="*/ 38 w 69"/>
                <a:gd name="T101" fmla="*/ 66 h 68"/>
                <a:gd name="T102" fmla="*/ 29 w 69"/>
                <a:gd name="T103" fmla="*/ 65 h 68"/>
                <a:gd name="T104" fmla="*/ 29 w 69"/>
                <a:gd name="T105" fmla="*/ 56 h 68"/>
                <a:gd name="T106" fmla="*/ 21 w 69"/>
                <a:gd name="T107" fmla="*/ 53 h 68"/>
                <a:gd name="T108" fmla="*/ 13 w 69"/>
                <a:gd name="T109" fmla="*/ 59 h 68"/>
                <a:gd name="T110" fmla="*/ 8 w 69"/>
                <a:gd name="T111" fmla="*/ 52 h 68"/>
                <a:gd name="T112" fmla="*/ 14 w 69"/>
                <a:gd name="T113" fmla="*/ 45 h 68"/>
                <a:gd name="T114" fmla="*/ 11 w 69"/>
                <a:gd name="T115" fmla="*/ 39 h 68"/>
                <a:gd name="T116" fmla="*/ 2 w 69"/>
                <a:gd name="T117" fmla="*/ 3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9" h="68">
                  <a:moveTo>
                    <a:pt x="3" y="41"/>
                  </a:moveTo>
                  <a:cubicBezTo>
                    <a:pt x="10" y="41"/>
                    <a:pt x="10" y="41"/>
                    <a:pt x="10" y="41"/>
                  </a:cubicBezTo>
                  <a:cubicBezTo>
                    <a:pt x="11" y="42"/>
                    <a:pt x="11" y="44"/>
                    <a:pt x="12" y="45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5" y="52"/>
                    <a:pt x="5" y="54"/>
                    <a:pt x="6" y="55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3" y="62"/>
                    <a:pt x="15" y="62"/>
                    <a:pt x="16" y="61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3" y="57"/>
                    <a:pt x="25" y="57"/>
                    <a:pt x="27" y="58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67"/>
                    <a:pt x="29" y="68"/>
                    <a:pt x="31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0" y="68"/>
                    <a:pt x="42" y="67"/>
                    <a:pt x="42" y="65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3" y="57"/>
                    <a:pt x="45" y="57"/>
                    <a:pt x="47" y="56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3" y="62"/>
                    <a:pt x="55" y="62"/>
                    <a:pt x="57" y="61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63" y="54"/>
                    <a:pt x="63" y="52"/>
                    <a:pt x="62" y="51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4"/>
                    <a:pt x="58" y="42"/>
                    <a:pt x="58" y="41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67" y="41"/>
                    <a:pt x="69" y="39"/>
                    <a:pt x="69" y="38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8"/>
                    <a:pt x="67" y="27"/>
                    <a:pt x="66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8" y="26"/>
                    <a:pt x="58" y="25"/>
                    <a:pt x="57" y="23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4" y="17"/>
                    <a:pt x="64" y="16"/>
                    <a:pt x="64" y="15"/>
                  </a:cubicBezTo>
                  <a:cubicBezTo>
                    <a:pt x="64" y="14"/>
                    <a:pt x="64" y="13"/>
                    <a:pt x="63" y="13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7" y="6"/>
                    <a:pt x="55" y="6"/>
                    <a:pt x="53" y="7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6" y="11"/>
                    <a:pt x="44" y="10"/>
                    <a:pt x="42" y="10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2" y="1"/>
                    <a:pt x="40" y="0"/>
                    <a:pt x="3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9" y="0"/>
                    <a:pt x="27" y="1"/>
                    <a:pt x="27" y="3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6" y="10"/>
                    <a:pt x="24" y="11"/>
                    <a:pt x="22" y="12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6"/>
                    <a:pt x="15" y="6"/>
                    <a:pt x="13" y="7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3"/>
                    <a:pt x="7" y="14"/>
                    <a:pt x="7" y="15"/>
                  </a:cubicBezTo>
                  <a:cubicBezTo>
                    <a:pt x="7" y="16"/>
                    <a:pt x="7" y="17"/>
                    <a:pt x="8" y="17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3"/>
                    <a:pt x="11" y="25"/>
                    <a:pt x="10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8"/>
                    <a:pt x="0" y="3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9"/>
                    <a:pt x="1" y="41"/>
                    <a:pt x="3" y="41"/>
                  </a:cubicBezTo>
                  <a:close/>
                  <a:moveTo>
                    <a:pt x="2" y="30"/>
                  </a:moveTo>
                  <a:cubicBezTo>
                    <a:pt x="2" y="29"/>
                    <a:pt x="2" y="29"/>
                    <a:pt x="3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2" y="28"/>
                    <a:pt x="12" y="28"/>
                  </a:cubicBezTo>
                  <a:cubicBezTo>
                    <a:pt x="12" y="26"/>
                    <a:pt x="13" y="24"/>
                    <a:pt x="14" y="22"/>
                  </a:cubicBezTo>
                  <a:cubicBezTo>
                    <a:pt x="15" y="22"/>
                    <a:pt x="15" y="21"/>
                    <a:pt x="14" y="21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8"/>
                    <a:pt x="16" y="8"/>
                    <a:pt x="16" y="9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2" y="14"/>
                    <a:pt x="23" y="14"/>
                  </a:cubicBezTo>
                  <a:cubicBezTo>
                    <a:pt x="24" y="13"/>
                    <a:pt x="27" y="12"/>
                    <a:pt x="29" y="11"/>
                  </a:cubicBezTo>
                  <a:cubicBezTo>
                    <a:pt x="29" y="11"/>
                    <a:pt x="29" y="11"/>
                    <a:pt x="29" y="10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30" y="2"/>
                    <a:pt x="31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39" y="2"/>
                    <a:pt x="39" y="3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1"/>
                    <a:pt x="40" y="11"/>
                    <a:pt x="40" y="11"/>
                  </a:cubicBezTo>
                  <a:cubicBezTo>
                    <a:pt x="43" y="12"/>
                    <a:pt x="45" y="13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49" y="15"/>
                    <a:pt x="49" y="15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8"/>
                    <a:pt x="56" y="8"/>
                    <a:pt x="56" y="9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5"/>
                    <a:pt x="62" y="15"/>
                  </a:cubicBezTo>
                  <a:cubicBezTo>
                    <a:pt x="62" y="15"/>
                    <a:pt x="62" y="16"/>
                    <a:pt x="62" y="16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5" y="23"/>
                    <a:pt x="55" y="23"/>
                    <a:pt x="55" y="24"/>
                  </a:cubicBezTo>
                  <a:cubicBezTo>
                    <a:pt x="56" y="25"/>
                    <a:pt x="56" y="27"/>
                    <a:pt x="57" y="28"/>
                  </a:cubicBezTo>
                  <a:cubicBezTo>
                    <a:pt x="57" y="28"/>
                    <a:pt x="57" y="29"/>
                    <a:pt x="58" y="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29"/>
                    <a:pt x="67" y="29"/>
                    <a:pt x="67" y="30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7" y="38"/>
                    <a:pt x="66" y="39"/>
                    <a:pt x="66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40"/>
                  </a:cubicBezTo>
                  <a:cubicBezTo>
                    <a:pt x="56" y="41"/>
                    <a:pt x="55" y="43"/>
                    <a:pt x="55" y="45"/>
                  </a:cubicBezTo>
                  <a:cubicBezTo>
                    <a:pt x="54" y="45"/>
                    <a:pt x="54" y="46"/>
                    <a:pt x="55" y="46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61" y="53"/>
                    <a:pt x="61" y="53"/>
                    <a:pt x="61" y="54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60"/>
                    <a:pt x="54" y="60"/>
                    <a:pt x="54" y="59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5" y="55"/>
                    <a:pt x="42" y="55"/>
                    <a:pt x="40" y="56"/>
                  </a:cubicBezTo>
                  <a:cubicBezTo>
                    <a:pt x="40" y="56"/>
                    <a:pt x="39" y="57"/>
                    <a:pt x="39" y="57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39" y="66"/>
                    <a:pt x="38" y="66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0" y="66"/>
                    <a:pt x="29" y="65"/>
                    <a:pt x="29" y="65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7"/>
                    <a:pt x="29" y="56"/>
                    <a:pt x="29" y="56"/>
                  </a:cubicBezTo>
                  <a:cubicBezTo>
                    <a:pt x="26" y="56"/>
                    <a:pt x="24" y="55"/>
                    <a:pt x="22" y="53"/>
                  </a:cubicBezTo>
                  <a:cubicBezTo>
                    <a:pt x="22" y="53"/>
                    <a:pt x="21" y="53"/>
                    <a:pt x="21" y="53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5" y="60"/>
                    <a:pt x="14" y="60"/>
                    <a:pt x="13" y="59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7" y="53"/>
                    <a:pt x="7" y="53"/>
                    <a:pt x="8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5"/>
                    <a:pt x="14" y="45"/>
                  </a:cubicBezTo>
                  <a:cubicBezTo>
                    <a:pt x="13" y="43"/>
                    <a:pt x="12" y="41"/>
                    <a:pt x="12" y="40"/>
                  </a:cubicBezTo>
                  <a:cubicBezTo>
                    <a:pt x="12" y="39"/>
                    <a:pt x="11" y="39"/>
                    <a:pt x="11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2" y="39"/>
                    <a:pt x="2" y="38"/>
                    <a:pt x="2" y="38"/>
                  </a:cubicBezTo>
                  <a:lnTo>
                    <a:pt x="2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56"/>
            <p:cNvSpPr>
              <a:spLocks noEditPoints="1"/>
            </p:cNvSpPr>
            <p:nvPr/>
          </p:nvSpPr>
          <p:spPr bwMode="auto">
            <a:xfrm>
              <a:off x="3327400" y="3000375"/>
              <a:ext cx="96838" cy="96838"/>
            </a:xfrm>
            <a:custGeom>
              <a:avLst/>
              <a:gdLst>
                <a:gd name="T0" fmla="*/ 11 w 23"/>
                <a:gd name="T1" fmla="*/ 23 h 23"/>
                <a:gd name="T2" fmla="*/ 23 w 23"/>
                <a:gd name="T3" fmla="*/ 12 h 23"/>
                <a:gd name="T4" fmla="*/ 11 w 23"/>
                <a:gd name="T5" fmla="*/ 0 h 23"/>
                <a:gd name="T6" fmla="*/ 0 w 23"/>
                <a:gd name="T7" fmla="*/ 12 h 23"/>
                <a:gd name="T8" fmla="*/ 11 w 23"/>
                <a:gd name="T9" fmla="*/ 23 h 23"/>
                <a:gd name="T10" fmla="*/ 11 w 23"/>
                <a:gd name="T11" fmla="*/ 2 h 23"/>
                <a:gd name="T12" fmla="*/ 21 w 23"/>
                <a:gd name="T13" fmla="*/ 12 h 23"/>
                <a:gd name="T14" fmla="*/ 11 w 23"/>
                <a:gd name="T15" fmla="*/ 21 h 23"/>
                <a:gd name="T16" fmla="*/ 2 w 23"/>
                <a:gd name="T17" fmla="*/ 12 h 23"/>
                <a:gd name="T18" fmla="*/ 11 w 23"/>
                <a:gd name="T19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3">
                  <a:moveTo>
                    <a:pt x="11" y="23"/>
                  </a:moveTo>
                  <a:cubicBezTo>
                    <a:pt x="18" y="23"/>
                    <a:pt x="23" y="18"/>
                    <a:pt x="23" y="12"/>
                  </a:cubicBezTo>
                  <a:cubicBezTo>
                    <a:pt x="23" y="5"/>
                    <a:pt x="18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8"/>
                    <a:pt x="5" y="23"/>
                    <a:pt x="11" y="23"/>
                  </a:cubicBezTo>
                  <a:close/>
                  <a:moveTo>
                    <a:pt x="11" y="2"/>
                  </a:moveTo>
                  <a:cubicBezTo>
                    <a:pt x="17" y="2"/>
                    <a:pt x="21" y="6"/>
                    <a:pt x="21" y="12"/>
                  </a:cubicBezTo>
                  <a:cubicBezTo>
                    <a:pt x="21" y="17"/>
                    <a:pt x="17" y="21"/>
                    <a:pt x="11" y="21"/>
                  </a:cubicBezTo>
                  <a:cubicBezTo>
                    <a:pt x="6" y="21"/>
                    <a:pt x="2" y="17"/>
                    <a:pt x="2" y="12"/>
                  </a:cubicBezTo>
                  <a:cubicBezTo>
                    <a:pt x="2" y="7"/>
                    <a:pt x="6" y="2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57"/>
            <p:cNvSpPr>
              <a:spLocks noEditPoints="1"/>
            </p:cNvSpPr>
            <p:nvPr/>
          </p:nvSpPr>
          <p:spPr bwMode="auto">
            <a:xfrm>
              <a:off x="3081338" y="3079750"/>
              <a:ext cx="71438" cy="73025"/>
            </a:xfrm>
            <a:custGeom>
              <a:avLst/>
              <a:gdLst>
                <a:gd name="T0" fmla="*/ 8 w 17"/>
                <a:gd name="T1" fmla="*/ 17 h 17"/>
                <a:gd name="T2" fmla="*/ 17 w 17"/>
                <a:gd name="T3" fmla="*/ 9 h 17"/>
                <a:gd name="T4" fmla="*/ 8 w 17"/>
                <a:gd name="T5" fmla="*/ 0 h 17"/>
                <a:gd name="T6" fmla="*/ 0 w 17"/>
                <a:gd name="T7" fmla="*/ 9 h 17"/>
                <a:gd name="T8" fmla="*/ 8 w 17"/>
                <a:gd name="T9" fmla="*/ 17 h 17"/>
                <a:gd name="T10" fmla="*/ 8 w 17"/>
                <a:gd name="T11" fmla="*/ 2 h 17"/>
                <a:gd name="T12" fmla="*/ 15 w 17"/>
                <a:gd name="T13" fmla="*/ 9 h 17"/>
                <a:gd name="T14" fmla="*/ 8 w 17"/>
                <a:gd name="T15" fmla="*/ 15 h 17"/>
                <a:gd name="T16" fmla="*/ 2 w 17"/>
                <a:gd name="T17" fmla="*/ 9 h 17"/>
                <a:gd name="T18" fmla="*/ 8 w 17"/>
                <a:gd name="T1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8" y="17"/>
                  </a:moveTo>
                  <a:cubicBezTo>
                    <a:pt x="13" y="17"/>
                    <a:pt x="17" y="13"/>
                    <a:pt x="17" y="9"/>
                  </a:cubicBez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3"/>
                    <a:pt x="4" y="17"/>
                    <a:pt x="8" y="17"/>
                  </a:cubicBezTo>
                  <a:close/>
                  <a:moveTo>
                    <a:pt x="8" y="2"/>
                  </a:moveTo>
                  <a:cubicBezTo>
                    <a:pt x="12" y="2"/>
                    <a:pt x="15" y="5"/>
                    <a:pt x="15" y="9"/>
                  </a:cubicBezTo>
                  <a:cubicBezTo>
                    <a:pt x="15" y="12"/>
                    <a:pt x="12" y="15"/>
                    <a:pt x="8" y="15"/>
                  </a:cubicBezTo>
                  <a:cubicBezTo>
                    <a:pt x="5" y="15"/>
                    <a:pt x="2" y="12"/>
                    <a:pt x="2" y="9"/>
                  </a:cubicBezTo>
                  <a:cubicBezTo>
                    <a:pt x="2" y="5"/>
                    <a:pt x="5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58"/>
            <p:cNvSpPr>
              <a:spLocks noEditPoints="1"/>
            </p:cNvSpPr>
            <p:nvPr/>
          </p:nvSpPr>
          <p:spPr bwMode="auto">
            <a:xfrm>
              <a:off x="3009900" y="3013075"/>
              <a:ext cx="211138" cy="207963"/>
            </a:xfrm>
            <a:custGeom>
              <a:avLst/>
              <a:gdLst>
                <a:gd name="T0" fmla="*/ 8 w 50"/>
                <a:gd name="T1" fmla="*/ 30 h 49"/>
                <a:gd name="T2" fmla="*/ 5 w 50"/>
                <a:gd name="T3" fmla="*/ 36 h 49"/>
                <a:gd name="T4" fmla="*/ 5 w 50"/>
                <a:gd name="T5" fmla="*/ 40 h 49"/>
                <a:gd name="T6" fmla="*/ 13 w 50"/>
                <a:gd name="T7" fmla="*/ 44 h 49"/>
                <a:gd name="T8" fmla="*/ 20 w 50"/>
                <a:gd name="T9" fmla="*/ 42 h 49"/>
                <a:gd name="T10" fmla="*/ 23 w 50"/>
                <a:gd name="T11" fmla="*/ 49 h 49"/>
                <a:gd name="T12" fmla="*/ 31 w 50"/>
                <a:gd name="T13" fmla="*/ 47 h 49"/>
                <a:gd name="T14" fmla="*/ 34 w 50"/>
                <a:gd name="T15" fmla="*/ 41 h 49"/>
                <a:gd name="T16" fmla="*/ 41 w 50"/>
                <a:gd name="T17" fmla="*/ 44 h 49"/>
                <a:gd name="T18" fmla="*/ 46 w 50"/>
                <a:gd name="T19" fmla="*/ 38 h 49"/>
                <a:gd name="T20" fmla="*/ 42 w 50"/>
                <a:gd name="T21" fmla="*/ 33 h 49"/>
                <a:gd name="T22" fmla="*/ 48 w 50"/>
                <a:gd name="T23" fmla="*/ 30 h 49"/>
                <a:gd name="T24" fmla="*/ 50 w 50"/>
                <a:gd name="T25" fmla="*/ 22 h 49"/>
                <a:gd name="T26" fmla="*/ 43 w 50"/>
                <a:gd name="T27" fmla="*/ 19 h 49"/>
                <a:gd name="T28" fmla="*/ 46 w 50"/>
                <a:gd name="T29" fmla="*/ 13 h 49"/>
                <a:gd name="T30" fmla="*/ 46 w 50"/>
                <a:gd name="T31" fmla="*/ 10 h 49"/>
                <a:gd name="T32" fmla="*/ 39 w 50"/>
                <a:gd name="T33" fmla="*/ 6 h 49"/>
                <a:gd name="T34" fmla="*/ 31 w 50"/>
                <a:gd name="T35" fmla="*/ 7 h 49"/>
                <a:gd name="T36" fmla="*/ 28 w 50"/>
                <a:gd name="T37" fmla="*/ 0 h 49"/>
                <a:gd name="T38" fmla="*/ 20 w 50"/>
                <a:gd name="T39" fmla="*/ 3 h 49"/>
                <a:gd name="T40" fmla="*/ 17 w 50"/>
                <a:gd name="T41" fmla="*/ 9 h 49"/>
                <a:gd name="T42" fmla="*/ 10 w 50"/>
                <a:gd name="T43" fmla="*/ 6 h 49"/>
                <a:gd name="T44" fmla="*/ 6 w 50"/>
                <a:gd name="T45" fmla="*/ 11 h 49"/>
                <a:gd name="T46" fmla="*/ 9 w 50"/>
                <a:gd name="T47" fmla="*/ 16 h 49"/>
                <a:gd name="T48" fmla="*/ 3 w 50"/>
                <a:gd name="T49" fmla="*/ 19 h 49"/>
                <a:gd name="T50" fmla="*/ 0 w 50"/>
                <a:gd name="T51" fmla="*/ 27 h 49"/>
                <a:gd name="T52" fmla="*/ 3 w 50"/>
                <a:gd name="T53" fmla="*/ 22 h 49"/>
                <a:gd name="T54" fmla="*/ 9 w 50"/>
                <a:gd name="T55" fmla="*/ 21 h 49"/>
                <a:gd name="T56" fmla="*/ 12 w 50"/>
                <a:gd name="T57" fmla="*/ 17 h 49"/>
                <a:gd name="T58" fmla="*/ 8 w 50"/>
                <a:gd name="T59" fmla="*/ 12 h 49"/>
                <a:gd name="T60" fmla="*/ 8 w 50"/>
                <a:gd name="T61" fmla="*/ 11 h 49"/>
                <a:gd name="T62" fmla="*/ 12 w 50"/>
                <a:gd name="T63" fmla="*/ 7 h 49"/>
                <a:gd name="T64" fmla="*/ 17 w 50"/>
                <a:gd name="T65" fmla="*/ 11 h 49"/>
                <a:gd name="T66" fmla="*/ 22 w 50"/>
                <a:gd name="T67" fmla="*/ 8 h 49"/>
                <a:gd name="T68" fmla="*/ 23 w 50"/>
                <a:gd name="T69" fmla="*/ 2 h 49"/>
                <a:gd name="T70" fmla="*/ 29 w 50"/>
                <a:gd name="T71" fmla="*/ 3 h 49"/>
                <a:gd name="T72" fmla="*/ 30 w 50"/>
                <a:gd name="T73" fmla="*/ 9 h 49"/>
                <a:gd name="T74" fmla="*/ 35 w 50"/>
                <a:gd name="T75" fmla="*/ 12 h 49"/>
                <a:gd name="T76" fmla="*/ 40 w 50"/>
                <a:gd name="T77" fmla="*/ 7 h 49"/>
                <a:gd name="T78" fmla="*/ 45 w 50"/>
                <a:gd name="T79" fmla="*/ 11 h 49"/>
                <a:gd name="T80" fmla="*/ 45 w 50"/>
                <a:gd name="T81" fmla="*/ 12 h 49"/>
                <a:gd name="T82" fmla="*/ 40 w 50"/>
                <a:gd name="T83" fmla="*/ 18 h 49"/>
                <a:gd name="T84" fmla="*/ 42 w 50"/>
                <a:gd name="T85" fmla="*/ 21 h 49"/>
                <a:gd name="T86" fmla="*/ 48 w 50"/>
                <a:gd name="T87" fmla="*/ 22 h 49"/>
                <a:gd name="T88" fmla="*/ 48 w 50"/>
                <a:gd name="T89" fmla="*/ 28 h 49"/>
                <a:gd name="T90" fmla="*/ 41 w 50"/>
                <a:gd name="T91" fmla="*/ 29 h 49"/>
                <a:gd name="T92" fmla="*/ 40 w 50"/>
                <a:gd name="T93" fmla="*/ 34 h 49"/>
                <a:gd name="T94" fmla="*/ 44 w 50"/>
                <a:gd name="T95" fmla="*/ 38 h 49"/>
                <a:gd name="T96" fmla="*/ 40 w 50"/>
                <a:gd name="T97" fmla="*/ 43 h 49"/>
                <a:gd name="T98" fmla="*/ 35 w 50"/>
                <a:gd name="T99" fmla="*/ 38 h 49"/>
                <a:gd name="T100" fmla="*/ 30 w 50"/>
                <a:gd name="T101" fmla="*/ 40 h 49"/>
                <a:gd name="T102" fmla="*/ 29 w 50"/>
                <a:gd name="T103" fmla="*/ 47 h 49"/>
                <a:gd name="T104" fmla="*/ 23 w 50"/>
                <a:gd name="T105" fmla="*/ 47 h 49"/>
                <a:gd name="T106" fmla="*/ 22 w 50"/>
                <a:gd name="T107" fmla="*/ 41 h 49"/>
                <a:gd name="T108" fmla="*/ 17 w 50"/>
                <a:gd name="T109" fmla="*/ 38 h 49"/>
                <a:gd name="T110" fmla="*/ 11 w 50"/>
                <a:gd name="T111" fmla="*/ 43 h 49"/>
                <a:gd name="T112" fmla="*/ 7 w 50"/>
                <a:gd name="T113" fmla="*/ 39 h 49"/>
                <a:gd name="T114" fmla="*/ 7 w 50"/>
                <a:gd name="T115" fmla="*/ 38 h 49"/>
                <a:gd name="T116" fmla="*/ 11 w 50"/>
                <a:gd name="T117" fmla="*/ 32 h 49"/>
                <a:gd name="T118" fmla="*/ 9 w 50"/>
                <a:gd name="T119" fmla="*/ 28 h 49"/>
                <a:gd name="T120" fmla="*/ 3 w 50"/>
                <a:gd name="T121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" h="49">
                  <a:moveTo>
                    <a:pt x="3" y="30"/>
                  </a:moveTo>
                  <a:cubicBezTo>
                    <a:pt x="8" y="30"/>
                    <a:pt x="8" y="30"/>
                    <a:pt x="8" y="30"/>
                  </a:cubicBezTo>
                  <a:cubicBezTo>
                    <a:pt x="8" y="31"/>
                    <a:pt x="9" y="32"/>
                    <a:pt x="9" y="33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37"/>
                    <a:pt x="5" y="38"/>
                    <a:pt x="5" y="38"/>
                  </a:cubicBezTo>
                  <a:cubicBezTo>
                    <a:pt x="5" y="39"/>
                    <a:pt x="5" y="40"/>
                    <a:pt x="5" y="40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5"/>
                    <a:pt x="12" y="45"/>
                    <a:pt x="13" y="44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8" y="41"/>
                    <a:pt x="19" y="42"/>
                    <a:pt x="20" y="42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8"/>
                    <a:pt x="21" y="49"/>
                    <a:pt x="23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30" y="49"/>
                    <a:pt x="31" y="48"/>
                    <a:pt x="31" y="47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2" y="42"/>
                    <a:pt x="33" y="41"/>
                    <a:pt x="34" y="41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9" y="45"/>
                    <a:pt x="40" y="45"/>
                    <a:pt x="41" y="44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6" y="40"/>
                    <a:pt x="46" y="39"/>
                    <a:pt x="46" y="38"/>
                  </a:cubicBezTo>
                  <a:cubicBezTo>
                    <a:pt x="46" y="38"/>
                    <a:pt x="46" y="37"/>
                    <a:pt x="45" y="3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2"/>
                    <a:pt x="42" y="31"/>
                    <a:pt x="43" y="30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9" y="30"/>
                    <a:pt x="50" y="29"/>
                    <a:pt x="50" y="27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1"/>
                    <a:pt x="49" y="19"/>
                    <a:pt x="48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2" y="19"/>
                    <a:pt x="42" y="18"/>
                    <a:pt x="42" y="18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3"/>
                    <a:pt x="47" y="12"/>
                    <a:pt x="47" y="11"/>
                  </a:cubicBezTo>
                  <a:cubicBezTo>
                    <a:pt x="47" y="11"/>
                    <a:pt x="47" y="10"/>
                    <a:pt x="46" y="10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1" y="5"/>
                    <a:pt x="40" y="5"/>
                    <a:pt x="39" y="6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4" y="9"/>
                    <a:pt x="32" y="8"/>
                    <a:pt x="31" y="7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1"/>
                    <a:pt x="30" y="0"/>
                    <a:pt x="2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20" y="1"/>
                    <a:pt x="20" y="3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8"/>
                    <a:pt x="18" y="8"/>
                    <a:pt x="1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5"/>
                    <a:pt x="11" y="5"/>
                    <a:pt x="10" y="6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1"/>
                    <a:pt x="6" y="11"/>
                  </a:cubicBezTo>
                  <a:cubicBezTo>
                    <a:pt x="6" y="12"/>
                    <a:pt x="6" y="13"/>
                    <a:pt x="6" y="13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7"/>
                    <a:pt x="8" y="18"/>
                    <a:pt x="8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0" y="21"/>
                    <a:pt x="0" y="2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9"/>
                    <a:pt x="2" y="30"/>
                    <a:pt x="3" y="30"/>
                  </a:cubicBezTo>
                  <a:close/>
                  <a:moveTo>
                    <a:pt x="3" y="22"/>
                  </a:moveTo>
                  <a:cubicBezTo>
                    <a:pt x="3" y="22"/>
                    <a:pt x="3" y="21"/>
                    <a:pt x="3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10" y="21"/>
                    <a:pt x="10" y="21"/>
                  </a:cubicBezTo>
                  <a:cubicBezTo>
                    <a:pt x="10" y="19"/>
                    <a:pt x="11" y="18"/>
                    <a:pt x="12" y="17"/>
                  </a:cubicBezTo>
                  <a:cubicBezTo>
                    <a:pt x="12" y="16"/>
                    <a:pt x="12" y="16"/>
                    <a:pt x="11" y="15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9" y="10"/>
                    <a:pt x="20" y="10"/>
                    <a:pt x="21" y="9"/>
                  </a:cubicBezTo>
                  <a:cubicBezTo>
                    <a:pt x="22" y="9"/>
                    <a:pt x="22" y="9"/>
                    <a:pt x="22" y="8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2"/>
                    <a:pt x="23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3"/>
                    <a:pt x="29" y="3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9"/>
                    <a:pt x="29" y="9"/>
                    <a:pt x="30" y="9"/>
                  </a:cubicBezTo>
                  <a:cubicBezTo>
                    <a:pt x="31" y="10"/>
                    <a:pt x="33" y="10"/>
                    <a:pt x="35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5" y="12"/>
                    <a:pt x="36" y="12"/>
                    <a:pt x="36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1" y="7"/>
                    <a:pt x="41" y="7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8"/>
                  </a:cubicBezTo>
                  <a:cubicBezTo>
                    <a:pt x="40" y="19"/>
                    <a:pt x="41" y="20"/>
                    <a:pt x="41" y="21"/>
                  </a:cubicBezTo>
                  <a:cubicBezTo>
                    <a:pt x="41" y="21"/>
                    <a:pt x="41" y="21"/>
                    <a:pt x="42" y="21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8" y="21"/>
                    <a:pt x="48" y="22"/>
                    <a:pt x="48" y="22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1" y="28"/>
                    <a:pt x="41" y="28"/>
                    <a:pt x="41" y="29"/>
                  </a:cubicBezTo>
                  <a:cubicBezTo>
                    <a:pt x="41" y="30"/>
                    <a:pt x="40" y="31"/>
                    <a:pt x="39" y="32"/>
                  </a:cubicBezTo>
                  <a:cubicBezTo>
                    <a:pt x="39" y="33"/>
                    <a:pt x="39" y="33"/>
                    <a:pt x="40" y="34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8"/>
                    <a:pt x="44" y="39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3"/>
                    <a:pt x="39" y="43"/>
                    <a:pt x="39" y="43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4" y="38"/>
                    <a:pt x="34" y="38"/>
                  </a:cubicBezTo>
                  <a:cubicBezTo>
                    <a:pt x="33" y="39"/>
                    <a:pt x="31" y="40"/>
                    <a:pt x="30" y="40"/>
                  </a:cubicBezTo>
                  <a:cubicBezTo>
                    <a:pt x="29" y="40"/>
                    <a:pt x="29" y="41"/>
                    <a:pt x="29" y="41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9" y="47"/>
                    <a:pt x="29" y="47"/>
                    <a:pt x="28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1" y="40"/>
                  </a:cubicBezTo>
                  <a:cubicBezTo>
                    <a:pt x="20" y="40"/>
                    <a:pt x="18" y="39"/>
                    <a:pt x="17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3"/>
                    <a:pt x="12" y="33"/>
                    <a:pt x="11" y="32"/>
                  </a:cubicBezTo>
                  <a:cubicBezTo>
                    <a:pt x="11" y="31"/>
                    <a:pt x="10" y="30"/>
                    <a:pt x="10" y="29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7"/>
                  </a:cubicBezTo>
                  <a:lnTo>
                    <a:pt x="3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59"/>
            <p:cNvSpPr>
              <a:spLocks noEditPoints="1"/>
            </p:cNvSpPr>
            <p:nvPr/>
          </p:nvSpPr>
          <p:spPr bwMode="auto">
            <a:xfrm>
              <a:off x="3525838" y="3038475"/>
              <a:ext cx="212725" cy="203200"/>
            </a:xfrm>
            <a:custGeom>
              <a:avLst/>
              <a:gdLst>
                <a:gd name="T0" fmla="*/ 10 w 50"/>
                <a:gd name="T1" fmla="*/ 35 h 48"/>
                <a:gd name="T2" fmla="*/ 13 w 50"/>
                <a:gd name="T3" fmla="*/ 45 h 48"/>
                <a:gd name="T4" fmla="*/ 23 w 50"/>
                <a:gd name="T5" fmla="*/ 42 h 48"/>
                <a:gd name="T6" fmla="*/ 32 w 50"/>
                <a:gd name="T7" fmla="*/ 48 h 48"/>
                <a:gd name="T8" fmla="*/ 38 w 50"/>
                <a:gd name="T9" fmla="*/ 42 h 48"/>
                <a:gd name="T10" fmla="*/ 43 w 50"/>
                <a:gd name="T11" fmla="*/ 37 h 48"/>
                <a:gd name="T12" fmla="*/ 48 w 50"/>
                <a:gd name="T13" fmla="*/ 28 h 48"/>
                <a:gd name="T14" fmla="*/ 43 w 50"/>
                <a:gd name="T15" fmla="*/ 23 h 48"/>
                <a:gd name="T16" fmla="*/ 50 w 50"/>
                <a:gd name="T17" fmla="*/ 18 h 48"/>
                <a:gd name="T18" fmla="*/ 39 w 50"/>
                <a:gd name="T19" fmla="*/ 13 h 48"/>
                <a:gd name="T20" fmla="*/ 36 w 50"/>
                <a:gd name="T21" fmla="*/ 2 h 48"/>
                <a:gd name="T22" fmla="*/ 28 w 50"/>
                <a:gd name="T23" fmla="*/ 1 h 48"/>
                <a:gd name="T24" fmla="*/ 21 w 50"/>
                <a:gd name="T25" fmla="*/ 2 h 48"/>
                <a:gd name="T26" fmla="*/ 11 w 50"/>
                <a:gd name="T27" fmla="*/ 4 h 48"/>
                <a:gd name="T28" fmla="*/ 10 w 50"/>
                <a:gd name="T29" fmla="*/ 12 h 48"/>
                <a:gd name="T30" fmla="*/ 3 w 50"/>
                <a:gd name="T31" fmla="*/ 12 h 48"/>
                <a:gd name="T32" fmla="*/ 2 w 50"/>
                <a:gd name="T33" fmla="*/ 20 h 48"/>
                <a:gd name="T34" fmla="*/ 2 w 50"/>
                <a:gd name="T35" fmla="*/ 27 h 48"/>
                <a:gd name="T36" fmla="*/ 2 w 50"/>
                <a:gd name="T37" fmla="*/ 35 h 48"/>
                <a:gd name="T38" fmla="*/ 9 w 50"/>
                <a:gd name="T39" fmla="*/ 25 h 48"/>
                <a:gd name="T40" fmla="*/ 3 w 50"/>
                <a:gd name="T41" fmla="*/ 18 h 48"/>
                <a:gd name="T42" fmla="*/ 4 w 50"/>
                <a:gd name="T43" fmla="*/ 12 h 48"/>
                <a:gd name="T44" fmla="*/ 12 w 50"/>
                <a:gd name="T45" fmla="*/ 14 h 48"/>
                <a:gd name="T46" fmla="*/ 13 w 50"/>
                <a:gd name="T47" fmla="*/ 5 h 48"/>
                <a:gd name="T48" fmla="*/ 19 w 50"/>
                <a:gd name="T49" fmla="*/ 2 h 48"/>
                <a:gd name="T50" fmla="*/ 22 w 50"/>
                <a:gd name="T51" fmla="*/ 8 h 48"/>
                <a:gd name="T52" fmla="*/ 30 w 50"/>
                <a:gd name="T53" fmla="*/ 2 h 48"/>
                <a:gd name="T54" fmla="*/ 36 w 50"/>
                <a:gd name="T55" fmla="*/ 5 h 48"/>
                <a:gd name="T56" fmla="*/ 38 w 50"/>
                <a:gd name="T57" fmla="*/ 15 h 48"/>
                <a:gd name="T58" fmla="*/ 45 w 50"/>
                <a:gd name="T59" fmla="*/ 13 h 48"/>
                <a:gd name="T60" fmla="*/ 48 w 50"/>
                <a:gd name="T61" fmla="*/ 19 h 48"/>
                <a:gd name="T62" fmla="*/ 40 w 50"/>
                <a:gd name="T63" fmla="*/ 23 h 48"/>
                <a:gd name="T64" fmla="*/ 46 w 50"/>
                <a:gd name="T65" fmla="*/ 29 h 48"/>
                <a:gd name="T66" fmla="*/ 44 w 50"/>
                <a:gd name="T67" fmla="*/ 35 h 48"/>
                <a:gd name="T68" fmla="*/ 37 w 50"/>
                <a:gd name="T69" fmla="*/ 33 h 48"/>
                <a:gd name="T70" fmla="*/ 37 w 50"/>
                <a:gd name="T71" fmla="*/ 43 h 48"/>
                <a:gd name="T72" fmla="*/ 31 w 50"/>
                <a:gd name="T73" fmla="*/ 45 h 48"/>
                <a:gd name="T74" fmla="*/ 22 w 50"/>
                <a:gd name="T75" fmla="*/ 40 h 48"/>
                <a:gd name="T76" fmla="*/ 19 w 50"/>
                <a:gd name="T77" fmla="*/ 45 h 48"/>
                <a:gd name="T78" fmla="*/ 15 w 50"/>
                <a:gd name="T79" fmla="*/ 38 h 48"/>
                <a:gd name="T80" fmla="*/ 10 w 50"/>
                <a:gd name="T81" fmla="*/ 33 h 48"/>
                <a:gd name="T82" fmla="*/ 2 w 50"/>
                <a:gd name="T83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0" h="48">
                  <a:moveTo>
                    <a:pt x="2" y="35"/>
                  </a:moveTo>
                  <a:cubicBezTo>
                    <a:pt x="3" y="37"/>
                    <a:pt x="4" y="37"/>
                    <a:pt x="6" y="37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1" y="36"/>
                    <a:pt x="12" y="37"/>
                    <a:pt x="13" y="38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3"/>
                    <a:pt x="11" y="45"/>
                    <a:pt x="13" y="45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9" y="48"/>
                    <a:pt x="21" y="47"/>
                    <a:pt x="21" y="46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4" y="42"/>
                    <a:pt x="25" y="42"/>
                    <a:pt x="27" y="42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9" y="47"/>
                    <a:pt x="31" y="48"/>
                    <a:pt x="32" y="48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8" y="45"/>
                    <a:pt x="38" y="45"/>
                    <a:pt x="38" y="44"/>
                  </a:cubicBezTo>
                  <a:cubicBezTo>
                    <a:pt x="39" y="43"/>
                    <a:pt x="39" y="43"/>
                    <a:pt x="38" y="42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7" y="37"/>
                    <a:pt x="38" y="36"/>
                    <a:pt x="38" y="35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4" y="38"/>
                    <a:pt x="46" y="37"/>
                    <a:pt x="46" y="36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9" y="30"/>
                    <a:pt x="49" y="29"/>
                    <a:pt x="48" y="28"/>
                  </a:cubicBezTo>
                  <a:cubicBezTo>
                    <a:pt x="48" y="28"/>
                    <a:pt x="48" y="27"/>
                    <a:pt x="47" y="27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4"/>
                    <a:pt x="43" y="23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9" y="21"/>
                    <a:pt x="49" y="20"/>
                    <a:pt x="50" y="20"/>
                  </a:cubicBezTo>
                  <a:cubicBezTo>
                    <a:pt x="50" y="19"/>
                    <a:pt x="50" y="18"/>
                    <a:pt x="50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45" y="11"/>
                    <a:pt x="44" y="11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8" y="12"/>
                    <a:pt x="37" y="11"/>
                    <a:pt x="36" y="1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4"/>
                    <a:pt x="38" y="3"/>
                    <a:pt x="36" y="2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5" y="5"/>
                    <a:pt x="24" y="5"/>
                    <a:pt x="23" y="6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0"/>
                    <a:pt x="19" y="0"/>
                    <a:pt x="18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3"/>
                    <a:pt x="11" y="3"/>
                    <a:pt x="11" y="4"/>
                  </a:cubicBezTo>
                  <a:cubicBezTo>
                    <a:pt x="11" y="4"/>
                    <a:pt x="11" y="5"/>
                    <a:pt x="11" y="6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1" y="11"/>
                    <a:pt x="10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4" y="10"/>
                    <a:pt x="3" y="11"/>
                    <a:pt x="3" y="1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8"/>
                    <a:pt x="0" y="19"/>
                  </a:cubicBezTo>
                  <a:cubicBezTo>
                    <a:pt x="1" y="19"/>
                    <a:pt x="1" y="20"/>
                    <a:pt x="2" y="2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3"/>
                    <a:pt x="6" y="24"/>
                    <a:pt x="6" y="25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0" y="28"/>
                    <a:pt x="0" y="28"/>
                  </a:cubicBezTo>
                  <a:cubicBezTo>
                    <a:pt x="0" y="29"/>
                    <a:pt x="0" y="30"/>
                    <a:pt x="0" y="30"/>
                  </a:cubicBezTo>
                  <a:lnTo>
                    <a:pt x="2" y="35"/>
                  </a:lnTo>
                  <a:close/>
                  <a:moveTo>
                    <a:pt x="2" y="29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9" y="26"/>
                    <a:pt x="9" y="25"/>
                  </a:cubicBezTo>
                  <a:cubicBezTo>
                    <a:pt x="8" y="24"/>
                    <a:pt x="8" y="23"/>
                    <a:pt x="9" y="21"/>
                  </a:cubicBezTo>
                  <a:cubicBezTo>
                    <a:pt x="9" y="21"/>
                    <a:pt x="8" y="20"/>
                    <a:pt x="8" y="20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4"/>
                    <a:pt x="11" y="14"/>
                    <a:pt x="12" y="14"/>
                  </a:cubicBezTo>
                  <a:cubicBezTo>
                    <a:pt x="13" y="13"/>
                    <a:pt x="14" y="12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2" y="8"/>
                    <a:pt x="22" y="8"/>
                  </a:cubicBezTo>
                  <a:cubicBezTo>
                    <a:pt x="24" y="7"/>
                    <a:pt x="25" y="7"/>
                    <a:pt x="27" y="8"/>
                  </a:cubicBezTo>
                  <a:cubicBezTo>
                    <a:pt x="27" y="8"/>
                    <a:pt x="28" y="8"/>
                    <a:pt x="28" y="7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5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1"/>
                    <a:pt x="34" y="11"/>
                  </a:cubicBezTo>
                  <a:cubicBezTo>
                    <a:pt x="36" y="12"/>
                    <a:pt x="37" y="13"/>
                    <a:pt x="38" y="15"/>
                  </a:cubicBezTo>
                  <a:cubicBezTo>
                    <a:pt x="38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8"/>
                    <a:pt x="48" y="19"/>
                    <a:pt x="48" y="19"/>
                  </a:cubicBezTo>
                  <a:cubicBezTo>
                    <a:pt x="48" y="19"/>
                    <a:pt x="48" y="19"/>
                    <a:pt x="47" y="19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0" y="22"/>
                    <a:pt x="40" y="23"/>
                  </a:cubicBezTo>
                  <a:cubicBezTo>
                    <a:pt x="41" y="24"/>
                    <a:pt x="41" y="25"/>
                    <a:pt x="40" y="26"/>
                  </a:cubicBezTo>
                  <a:cubicBezTo>
                    <a:pt x="40" y="26"/>
                    <a:pt x="41" y="27"/>
                    <a:pt x="41" y="27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7" y="29"/>
                    <a:pt x="47" y="29"/>
                  </a:cubicBezTo>
                  <a:cubicBezTo>
                    <a:pt x="47" y="29"/>
                    <a:pt x="47" y="29"/>
                    <a:pt x="47" y="30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8" y="33"/>
                    <a:pt x="38" y="33"/>
                    <a:pt x="37" y="33"/>
                  </a:cubicBezTo>
                  <a:cubicBezTo>
                    <a:pt x="37" y="34"/>
                    <a:pt x="36" y="35"/>
                    <a:pt x="35" y="36"/>
                  </a:cubicBezTo>
                  <a:cubicBezTo>
                    <a:pt x="34" y="36"/>
                    <a:pt x="34" y="37"/>
                    <a:pt x="34" y="37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7" y="43"/>
                    <a:pt x="36" y="43"/>
                    <a:pt x="36" y="43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1" y="46"/>
                    <a:pt x="31" y="45"/>
                    <a:pt x="31" y="45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8" y="39"/>
                    <a:pt x="27" y="39"/>
                  </a:cubicBezTo>
                  <a:cubicBezTo>
                    <a:pt x="26" y="40"/>
                    <a:pt x="24" y="40"/>
                    <a:pt x="22" y="40"/>
                  </a:cubicBezTo>
                  <a:cubicBezTo>
                    <a:pt x="22" y="39"/>
                    <a:pt x="22" y="40"/>
                    <a:pt x="21" y="40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6"/>
                    <a:pt x="19" y="45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4" y="36"/>
                    <a:pt x="12" y="34"/>
                    <a:pt x="11" y="33"/>
                  </a:cubicBezTo>
                  <a:cubicBezTo>
                    <a:pt x="11" y="33"/>
                    <a:pt x="11" y="32"/>
                    <a:pt x="10" y="33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4" y="35"/>
                    <a:pt x="4" y="35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60"/>
            <p:cNvSpPr>
              <a:spLocks noEditPoints="1"/>
            </p:cNvSpPr>
            <p:nvPr/>
          </p:nvSpPr>
          <p:spPr bwMode="auto">
            <a:xfrm>
              <a:off x="3594100" y="3101975"/>
              <a:ext cx="76200" cy="71438"/>
            </a:xfrm>
            <a:custGeom>
              <a:avLst/>
              <a:gdLst>
                <a:gd name="T0" fmla="*/ 5 w 18"/>
                <a:gd name="T1" fmla="*/ 16 h 17"/>
                <a:gd name="T2" fmla="*/ 8 w 18"/>
                <a:gd name="T3" fmla="*/ 17 h 17"/>
                <a:gd name="T4" fmla="*/ 16 w 18"/>
                <a:gd name="T5" fmla="*/ 12 h 17"/>
                <a:gd name="T6" fmla="*/ 12 w 18"/>
                <a:gd name="T7" fmla="*/ 1 h 17"/>
                <a:gd name="T8" fmla="*/ 8 w 18"/>
                <a:gd name="T9" fmla="*/ 0 h 17"/>
                <a:gd name="T10" fmla="*/ 1 w 18"/>
                <a:gd name="T11" fmla="*/ 5 h 17"/>
                <a:gd name="T12" fmla="*/ 1 w 18"/>
                <a:gd name="T13" fmla="*/ 12 h 17"/>
                <a:gd name="T14" fmla="*/ 5 w 18"/>
                <a:gd name="T15" fmla="*/ 16 h 17"/>
                <a:gd name="T16" fmla="*/ 2 w 18"/>
                <a:gd name="T17" fmla="*/ 6 h 17"/>
                <a:gd name="T18" fmla="*/ 8 w 18"/>
                <a:gd name="T19" fmla="*/ 2 h 17"/>
                <a:gd name="T20" fmla="*/ 11 w 18"/>
                <a:gd name="T21" fmla="*/ 3 h 17"/>
                <a:gd name="T22" fmla="*/ 14 w 18"/>
                <a:gd name="T23" fmla="*/ 11 h 17"/>
                <a:gd name="T24" fmla="*/ 8 w 18"/>
                <a:gd name="T25" fmla="*/ 15 h 17"/>
                <a:gd name="T26" fmla="*/ 6 w 18"/>
                <a:gd name="T27" fmla="*/ 15 h 17"/>
                <a:gd name="T28" fmla="*/ 3 w 18"/>
                <a:gd name="T29" fmla="*/ 11 h 17"/>
                <a:gd name="T30" fmla="*/ 2 w 18"/>
                <a:gd name="T31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17">
                  <a:moveTo>
                    <a:pt x="5" y="16"/>
                  </a:moveTo>
                  <a:cubicBezTo>
                    <a:pt x="6" y="17"/>
                    <a:pt x="7" y="17"/>
                    <a:pt x="8" y="17"/>
                  </a:cubicBezTo>
                  <a:cubicBezTo>
                    <a:pt x="12" y="17"/>
                    <a:pt x="15" y="15"/>
                    <a:pt x="16" y="12"/>
                  </a:cubicBezTo>
                  <a:cubicBezTo>
                    <a:pt x="18" y="7"/>
                    <a:pt x="16" y="2"/>
                    <a:pt x="12" y="1"/>
                  </a:cubicBezTo>
                  <a:cubicBezTo>
                    <a:pt x="11" y="0"/>
                    <a:pt x="10" y="0"/>
                    <a:pt x="8" y="0"/>
                  </a:cubicBezTo>
                  <a:cubicBezTo>
                    <a:pt x="5" y="0"/>
                    <a:pt x="2" y="2"/>
                    <a:pt x="1" y="5"/>
                  </a:cubicBezTo>
                  <a:cubicBezTo>
                    <a:pt x="0" y="7"/>
                    <a:pt x="0" y="10"/>
                    <a:pt x="1" y="12"/>
                  </a:cubicBezTo>
                  <a:cubicBezTo>
                    <a:pt x="1" y="14"/>
                    <a:pt x="3" y="16"/>
                    <a:pt x="5" y="16"/>
                  </a:cubicBezTo>
                  <a:close/>
                  <a:moveTo>
                    <a:pt x="2" y="6"/>
                  </a:moveTo>
                  <a:cubicBezTo>
                    <a:pt x="3" y="4"/>
                    <a:pt x="6" y="2"/>
                    <a:pt x="8" y="2"/>
                  </a:cubicBezTo>
                  <a:cubicBezTo>
                    <a:pt x="9" y="2"/>
                    <a:pt x="10" y="2"/>
                    <a:pt x="11" y="3"/>
                  </a:cubicBezTo>
                  <a:cubicBezTo>
                    <a:pt x="14" y="4"/>
                    <a:pt x="16" y="8"/>
                    <a:pt x="14" y="11"/>
                  </a:cubicBezTo>
                  <a:cubicBezTo>
                    <a:pt x="13" y="13"/>
                    <a:pt x="11" y="15"/>
                    <a:pt x="8" y="15"/>
                  </a:cubicBezTo>
                  <a:cubicBezTo>
                    <a:pt x="8" y="15"/>
                    <a:pt x="7" y="15"/>
                    <a:pt x="6" y="15"/>
                  </a:cubicBezTo>
                  <a:cubicBezTo>
                    <a:pt x="4" y="14"/>
                    <a:pt x="3" y="13"/>
                    <a:pt x="3" y="11"/>
                  </a:cubicBezTo>
                  <a:cubicBezTo>
                    <a:pt x="2" y="9"/>
                    <a:pt x="2" y="8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324153" y="1162368"/>
            <a:ext cx="441325" cy="623888"/>
            <a:chOff x="5345113" y="2130425"/>
            <a:chExt cx="441325" cy="623888"/>
          </a:xfrm>
          <a:solidFill>
            <a:schemeClr val="accent3"/>
          </a:solidFill>
        </p:grpSpPr>
        <p:sp>
          <p:nvSpPr>
            <p:cNvPr id="25" name="Freeform 61"/>
            <p:cNvSpPr>
              <a:spLocks noEditPoints="1"/>
            </p:cNvSpPr>
            <p:nvPr/>
          </p:nvSpPr>
          <p:spPr bwMode="auto">
            <a:xfrm>
              <a:off x="5345113" y="2130425"/>
              <a:ext cx="441325" cy="623888"/>
            </a:xfrm>
            <a:custGeom>
              <a:avLst/>
              <a:gdLst>
                <a:gd name="T0" fmla="*/ 52 w 104"/>
                <a:gd name="T1" fmla="*/ 0 h 147"/>
                <a:gd name="T2" fmla="*/ 0 w 104"/>
                <a:gd name="T3" fmla="*/ 52 h 147"/>
                <a:gd name="T4" fmla="*/ 29 w 104"/>
                <a:gd name="T5" fmla="*/ 99 h 147"/>
                <a:gd name="T6" fmla="*/ 29 w 104"/>
                <a:gd name="T7" fmla="*/ 124 h 147"/>
                <a:gd name="T8" fmla="*/ 29 w 104"/>
                <a:gd name="T9" fmla="*/ 136 h 147"/>
                <a:gd name="T10" fmla="*/ 30 w 104"/>
                <a:gd name="T11" fmla="*/ 138 h 147"/>
                <a:gd name="T12" fmla="*/ 39 w 104"/>
                <a:gd name="T13" fmla="*/ 138 h 147"/>
                <a:gd name="T14" fmla="*/ 39 w 104"/>
                <a:gd name="T15" fmla="*/ 146 h 147"/>
                <a:gd name="T16" fmla="*/ 40 w 104"/>
                <a:gd name="T17" fmla="*/ 147 h 147"/>
                <a:gd name="T18" fmla="*/ 64 w 104"/>
                <a:gd name="T19" fmla="*/ 147 h 147"/>
                <a:gd name="T20" fmla="*/ 66 w 104"/>
                <a:gd name="T21" fmla="*/ 146 h 147"/>
                <a:gd name="T22" fmla="*/ 66 w 104"/>
                <a:gd name="T23" fmla="*/ 138 h 147"/>
                <a:gd name="T24" fmla="*/ 74 w 104"/>
                <a:gd name="T25" fmla="*/ 138 h 147"/>
                <a:gd name="T26" fmla="*/ 75 w 104"/>
                <a:gd name="T27" fmla="*/ 136 h 147"/>
                <a:gd name="T28" fmla="*/ 75 w 104"/>
                <a:gd name="T29" fmla="*/ 124 h 147"/>
                <a:gd name="T30" fmla="*/ 75 w 104"/>
                <a:gd name="T31" fmla="*/ 124 h 147"/>
                <a:gd name="T32" fmla="*/ 75 w 104"/>
                <a:gd name="T33" fmla="*/ 99 h 147"/>
                <a:gd name="T34" fmla="*/ 104 w 104"/>
                <a:gd name="T35" fmla="*/ 52 h 147"/>
                <a:gd name="T36" fmla="*/ 52 w 104"/>
                <a:gd name="T37" fmla="*/ 0 h 147"/>
                <a:gd name="T38" fmla="*/ 63 w 104"/>
                <a:gd name="T39" fmla="*/ 144 h 147"/>
                <a:gd name="T40" fmla="*/ 42 w 104"/>
                <a:gd name="T41" fmla="*/ 144 h 147"/>
                <a:gd name="T42" fmla="*/ 42 w 104"/>
                <a:gd name="T43" fmla="*/ 138 h 147"/>
                <a:gd name="T44" fmla="*/ 63 w 104"/>
                <a:gd name="T45" fmla="*/ 138 h 147"/>
                <a:gd name="T46" fmla="*/ 63 w 104"/>
                <a:gd name="T47" fmla="*/ 144 h 147"/>
                <a:gd name="T48" fmla="*/ 72 w 104"/>
                <a:gd name="T49" fmla="*/ 135 h 147"/>
                <a:gd name="T50" fmla="*/ 64 w 104"/>
                <a:gd name="T51" fmla="*/ 135 h 147"/>
                <a:gd name="T52" fmla="*/ 40 w 104"/>
                <a:gd name="T53" fmla="*/ 135 h 147"/>
                <a:gd name="T54" fmla="*/ 32 w 104"/>
                <a:gd name="T55" fmla="*/ 135 h 147"/>
                <a:gd name="T56" fmla="*/ 32 w 104"/>
                <a:gd name="T57" fmla="*/ 125 h 147"/>
                <a:gd name="T58" fmla="*/ 72 w 104"/>
                <a:gd name="T59" fmla="*/ 125 h 147"/>
                <a:gd name="T60" fmla="*/ 72 w 104"/>
                <a:gd name="T61" fmla="*/ 135 h 147"/>
                <a:gd name="T62" fmla="*/ 73 w 104"/>
                <a:gd name="T63" fmla="*/ 97 h 147"/>
                <a:gd name="T64" fmla="*/ 72 w 104"/>
                <a:gd name="T65" fmla="*/ 98 h 147"/>
                <a:gd name="T66" fmla="*/ 72 w 104"/>
                <a:gd name="T67" fmla="*/ 122 h 147"/>
                <a:gd name="T68" fmla="*/ 32 w 104"/>
                <a:gd name="T69" fmla="*/ 122 h 147"/>
                <a:gd name="T70" fmla="*/ 32 w 104"/>
                <a:gd name="T71" fmla="*/ 98 h 147"/>
                <a:gd name="T72" fmla="*/ 31 w 104"/>
                <a:gd name="T73" fmla="*/ 97 h 147"/>
                <a:gd name="T74" fmla="*/ 3 w 104"/>
                <a:gd name="T75" fmla="*/ 52 h 147"/>
                <a:gd name="T76" fmla="*/ 52 w 104"/>
                <a:gd name="T77" fmla="*/ 3 h 147"/>
                <a:gd name="T78" fmla="*/ 101 w 104"/>
                <a:gd name="T79" fmla="*/ 52 h 147"/>
                <a:gd name="T80" fmla="*/ 73 w 104"/>
                <a:gd name="T81" fmla="*/ 9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4" h="147">
                  <a:moveTo>
                    <a:pt x="52" y="0"/>
                  </a:moveTo>
                  <a:cubicBezTo>
                    <a:pt x="23" y="0"/>
                    <a:pt x="0" y="24"/>
                    <a:pt x="0" y="52"/>
                  </a:cubicBezTo>
                  <a:cubicBezTo>
                    <a:pt x="0" y="72"/>
                    <a:pt x="11" y="90"/>
                    <a:pt x="29" y="99"/>
                  </a:cubicBezTo>
                  <a:cubicBezTo>
                    <a:pt x="29" y="124"/>
                    <a:pt x="29" y="124"/>
                    <a:pt x="29" y="124"/>
                  </a:cubicBezTo>
                  <a:cubicBezTo>
                    <a:pt x="29" y="136"/>
                    <a:pt x="29" y="136"/>
                    <a:pt x="29" y="136"/>
                  </a:cubicBezTo>
                  <a:cubicBezTo>
                    <a:pt x="29" y="137"/>
                    <a:pt x="29" y="138"/>
                    <a:pt x="30" y="138"/>
                  </a:cubicBezTo>
                  <a:cubicBezTo>
                    <a:pt x="39" y="138"/>
                    <a:pt x="39" y="138"/>
                    <a:pt x="39" y="138"/>
                  </a:cubicBezTo>
                  <a:cubicBezTo>
                    <a:pt x="39" y="146"/>
                    <a:pt x="39" y="146"/>
                    <a:pt x="39" y="146"/>
                  </a:cubicBezTo>
                  <a:cubicBezTo>
                    <a:pt x="39" y="147"/>
                    <a:pt x="39" y="147"/>
                    <a:pt x="40" y="147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65" y="147"/>
                    <a:pt x="66" y="147"/>
                    <a:pt x="66" y="146"/>
                  </a:cubicBezTo>
                  <a:cubicBezTo>
                    <a:pt x="66" y="138"/>
                    <a:pt x="66" y="138"/>
                    <a:pt x="66" y="138"/>
                  </a:cubicBezTo>
                  <a:cubicBezTo>
                    <a:pt x="74" y="138"/>
                    <a:pt x="74" y="138"/>
                    <a:pt x="74" y="138"/>
                  </a:cubicBezTo>
                  <a:cubicBezTo>
                    <a:pt x="75" y="138"/>
                    <a:pt x="75" y="137"/>
                    <a:pt x="75" y="136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5" y="99"/>
                    <a:pt x="75" y="99"/>
                    <a:pt x="75" y="99"/>
                  </a:cubicBezTo>
                  <a:cubicBezTo>
                    <a:pt x="93" y="90"/>
                    <a:pt x="104" y="72"/>
                    <a:pt x="104" y="52"/>
                  </a:cubicBezTo>
                  <a:cubicBezTo>
                    <a:pt x="104" y="24"/>
                    <a:pt x="81" y="0"/>
                    <a:pt x="52" y="0"/>
                  </a:cubicBezTo>
                  <a:close/>
                  <a:moveTo>
                    <a:pt x="63" y="144"/>
                  </a:moveTo>
                  <a:cubicBezTo>
                    <a:pt x="42" y="144"/>
                    <a:pt x="42" y="144"/>
                    <a:pt x="42" y="144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63" y="138"/>
                    <a:pt x="63" y="138"/>
                    <a:pt x="63" y="138"/>
                  </a:cubicBezTo>
                  <a:lnTo>
                    <a:pt x="63" y="144"/>
                  </a:lnTo>
                  <a:close/>
                  <a:moveTo>
                    <a:pt x="72" y="135"/>
                  </a:moveTo>
                  <a:cubicBezTo>
                    <a:pt x="64" y="135"/>
                    <a:pt x="64" y="135"/>
                    <a:pt x="64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32" y="125"/>
                    <a:pt x="32" y="125"/>
                    <a:pt x="32" y="125"/>
                  </a:cubicBezTo>
                  <a:cubicBezTo>
                    <a:pt x="72" y="125"/>
                    <a:pt x="72" y="125"/>
                    <a:pt x="72" y="125"/>
                  </a:cubicBezTo>
                  <a:lnTo>
                    <a:pt x="72" y="135"/>
                  </a:lnTo>
                  <a:close/>
                  <a:moveTo>
                    <a:pt x="73" y="97"/>
                  </a:moveTo>
                  <a:cubicBezTo>
                    <a:pt x="73" y="97"/>
                    <a:pt x="72" y="98"/>
                    <a:pt x="72" y="98"/>
                  </a:cubicBezTo>
                  <a:cubicBezTo>
                    <a:pt x="72" y="122"/>
                    <a:pt x="72" y="122"/>
                    <a:pt x="72" y="122"/>
                  </a:cubicBezTo>
                  <a:cubicBezTo>
                    <a:pt x="32" y="122"/>
                    <a:pt x="32" y="122"/>
                    <a:pt x="32" y="122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98"/>
                    <a:pt x="31" y="97"/>
                    <a:pt x="31" y="97"/>
                  </a:cubicBezTo>
                  <a:cubicBezTo>
                    <a:pt x="14" y="89"/>
                    <a:pt x="3" y="71"/>
                    <a:pt x="3" y="52"/>
                  </a:cubicBezTo>
                  <a:cubicBezTo>
                    <a:pt x="3" y="25"/>
                    <a:pt x="25" y="3"/>
                    <a:pt x="52" y="3"/>
                  </a:cubicBezTo>
                  <a:cubicBezTo>
                    <a:pt x="79" y="3"/>
                    <a:pt x="101" y="25"/>
                    <a:pt x="101" y="52"/>
                  </a:cubicBezTo>
                  <a:cubicBezTo>
                    <a:pt x="101" y="71"/>
                    <a:pt x="90" y="89"/>
                    <a:pt x="73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62"/>
            <p:cNvSpPr>
              <a:spLocks noEditPoints="1"/>
            </p:cNvSpPr>
            <p:nvPr/>
          </p:nvSpPr>
          <p:spPr bwMode="auto">
            <a:xfrm>
              <a:off x="5505450" y="2338388"/>
              <a:ext cx="123825" cy="236538"/>
            </a:xfrm>
            <a:custGeom>
              <a:avLst/>
              <a:gdLst>
                <a:gd name="T0" fmla="*/ 27 w 29"/>
                <a:gd name="T1" fmla="*/ 53 h 56"/>
                <a:gd name="T2" fmla="*/ 16 w 29"/>
                <a:gd name="T3" fmla="*/ 53 h 56"/>
                <a:gd name="T4" fmla="*/ 16 w 29"/>
                <a:gd name="T5" fmla="*/ 19 h 56"/>
                <a:gd name="T6" fmla="*/ 24 w 29"/>
                <a:gd name="T7" fmla="*/ 9 h 56"/>
                <a:gd name="T8" fmla="*/ 14 w 29"/>
                <a:gd name="T9" fmla="*/ 0 h 56"/>
                <a:gd name="T10" fmla="*/ 5 w 29"/>
                <a:gd name="T11" fmla="*/ 9 h 56"/>
                <a:gd name="T12" fmla="*/ 13 w 29"/>
                <a:gd name="T13" fmla="*/ 19 h 56"/>
                <a:gd name="T14" fmla="*/ 13 w 29"/>
                <a:gd name="T15" fmla="*/ 53 h 56"/>
                <a:gd name="T16" fmla="*/ 1 w 29"/>
                <a:gd name="T17" fmla="*/ 53 h 56"/>
                <a:gd name="T18" fmla="*/ 0 w 29"/>
                <a:gd name="T19" fmla="*/ 54 h 56"/>
                <a:gd name="T20" fmla="*/ 1 w 29"/>
                <a:gd name="T21" fmla="*/ 56 h 56"/>
                <a:gd name="T22" fmla="*/ 27 w 29"/>
                <a:gd name="T23" fmla="*/ 56 h 56"/>
                <a:gd name="T24" fmla="*/ 29 w 29"/>
                <a:gd name="T25" fmla="*/ 54 h 56"/>
                <a:gd name="T26" fmla="*/ 27 w 29"/>
                <a:gd name="T27" fmla="*/ 53 h 56"/>
                <a:gd name="T28" fmla="*/ 8 w 29"/>
                <a:gd name="T29" fmla="*/ 9 h 56"/>
                <a:gd name="T30" fmla="*/ 14 w 29"/>
                <a:gd name="T31" fmla="*/ 3 h 56"/>
                <a:gd name="T32" fmla="*/ 21 w 29"/>
                <a:gd name="T33" fmla="*/ 9 h 56"/>
                <a:gd name="T34" fmla="*/ 14 w 29"/>
                <a:gd name="T35" fmla="*/ 16 h 56"/>
                <a:gd name="T36" fmla="*/ 8 w 29"/>
                <a:gd name="T37" fmla="*/ 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" h="56">
                  <a:moveTo>
                    <a:pt x="27" y="53"/>
                  </a:moveTo>
                  <a:cubicBezTo>
                    <a:pt x="16" y="53"/>
                    <a:pt x="16" y="53"/>
                    <a:pt x="16" y="53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20" y="18"/>
                    <a:pt x="24" y="14"/>
                    <a:pt x="24" y="9"/>
                  </a:cubicBezTo>
                  <a:cubicBezTo>
                    <a:pt x="24" y="4"/>
                    <a:pt x="19" y="0"/>
                    <a:pt x="14" y="0"/>
                  </a:cubicBezTo>
                  <a:cubicBezTo>
                    <a:pt x="9" y="0"/>
                    <a:pt x="5" y="4"/>
                    <a:pt x="5" y="9"/>
                  </a:cubicBezTo>
                  <a:cubicBezTo>
                    <a:pt x="5" y="14"/>
                    <a:pt x="8" y="18"/>
                    <a:pt x="13" y="19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3"/>
                    <a:pt x="0" y="54"/>
                    <a:pt x="0" y="54"/>
                  </a:cubicBezTo>
                  <a:cubicBezTo>
                    <a:pt x="0" y="55"/>
                    <a:pt x="0" y="56"/>
                    <a:pt x="1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8" y="56"/>
                    <a:pt x="29" y="55"/>
                    <a:pt x="29" y="54"/>
                  </a:cubicBezTo>
                  <a:cubicBezTo>
                    <a:pt x="29" y="54"/>
                    <a:pt x="28" y="53"/>
                    <a:pt x="27" y="53"/>
                  </a:cubicBezTo>
                  <a:close/>
                  <a:moveTo>
                    <a:pt x="8" y="9"/>
                  </a:moveTo>
                  <a:cubicBezTo>
                    <a:pt x="8" y="6"/>
                    <a:pt x="10" y="3"/>
                    <a:pt x="14" y="3"/>
                  </a:cubicBezTo>
                  <a:cubicBezTo>
                    <a:pt x="18" y="3"/>
                    <a:pt x="21" y="6"/>
                    <a:pt x="21" y="9"/>
                  </a:cubicBezTo>
                  <a:cubicBezTo>
                    <a:pt x="21" y="13"/>
                    <a:pt x="18" y="16"/>
                    <a:pt x="14" y="16"/>
                  </a:cubicBezTo>
                  <a:cubicBezTo>
                    <a:pt x="10" y="16"/>
                    <a:pt x="8" y="13"/>
                    <a:pt x="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63"/>
            <p:cNvSpPr/>
            <p:nvPr/>
          </p:nvSpPr>
          <p:spPr bwMode="auto">
            <a:xfrm>
              <a:off x="5505450" y="2613025"/>
              <a:ext cx="123825" cy="12700"/>
            </a:xfrm>
            <a:custGeom>
              <a:avLst/>
              <a:gdLst>
                <a:gd name="T0" fmla="*/ 27 w 29"/>
                <a:gd name="T1" fmla="*/ 0 h 3"/>
                <a:gd name="T2" fmla="*/ 1 w 29"/>
                <a:gd name="T3" fmla="*/ 0 h 3"/>
                <a:gd name="T4" fmla="*/ 0 w 29"/>
                <a:gd name="T5" fmla="*/ 1 h 3"/>
                <a:gd name="T6" fmla="*/ 1 w 29"/>
                <a:gd name="T7" fmla="*/ 3 h 3"/>
                <a:gd name="T8" fmla="*/ 27 w 29"/>
                <a:gd name="T9" fmla="*/ 3 h 3"/>
                <a:gd name="T10" fmla="*/ 29 w 29"/>
                <a:gd name="T11" fmla="*/ 1 h 3"/>
                <a:gd name="T12" fmla="*/ 27 w 29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">
                  <a:moveTo>
                    <a:pt x="2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8" y="3"/>
                    <a:pt x="29" y="2"/>
                    <a:pt x="29" y="1"/>
                  </a:cubicBezTo>
                  <a:cubicBezTo>
                    <a:pt x="29" y="0"/>
                    <a:pt x="28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8" name="Freeform 64"/>
          <p:cNvSpPr>
            <a:spLocks noEditPoints="1"/>
          </p:cNvSpPr>
          <p:nvPr/>
        </p:nvSpPr>
        <p:spPr bwMode="auto">
          <a:xfrm>
            <a:off x="10286184" y="688024"/>
            <a:ext cx="466725" cy="411163"/>
          </a:xfrm>
          <a:custGeom>
            <a:avLst/>
            <a:gdLst>
              <a:gd name="T0" fmla="*/ 259 w 294"/>
              <a:gd name="T1" fmla="*/ 72 h 259"/>
              <a:gd name="T2" fmla="*/ 259 w 294"/>
              <a:gd name="T3" fmla="*/ 38 h 259"/>
              <a:gd name="T4" fmla="*/ 222 w 294"/>
              <a:gd name="T5" fmla="*/ 38 h 259"/>
              <a:gd name="T6" fmla="*/ 222 w 294"/>
              <a:gd name="T7" fmla="*/ 0 h 259"/>
              <a:gd name="T8" fmla="*/ 0 w 294"/>
              <a:gd name="T9" fmla="*/ 0 h 259"/>
              <a:gd name="T10" fmla="*/ 0 w 294"/>
              <a:gd name="T11" fmla="*/ 185 h 259"/>
              <a:gd name="T12" fmla="*/ 35 w 294"/>
              <a:gd name="T13" fmla="*/ 185 h 259"/>
              <a:gd name="T14" fmla="*/ 35 w 294"/>
              <a:gd name="T15" fmla="*/ 225 h 259"/>
              <a:gd name="T16" fmla="*/ 72 w 294"/>
              <a:gd name="T17" fmla="*/ 225 h 259"/>
              <a:gd name="T18" fmla="*/ 72 w 294"/>
              <a:gd name="T19" fmla="*/ 259 h 259"/>
              <a:gd name="T20" fmla="*/ 294 w 294"/>
              <a:gd name="T21" fmla="*/ 259 h 259"/>
              <a:gd name="T22" fmla="*/ 294 w 294"/>
              <a:gd name="T23" fmla="*/ 72 h 259"/>
              <a:gd name="T24" fmla="*/ 259 w 294"/>
              <a:gd name="T25" fmla="*/ 72 h 259"/>
              <a:gd name="T26" fmla="*/ 8 w 294"/>
              <a:gd name="T27" fmla="*/ 177 h 259"/>
              <a:gd name="T28" fmla="*/ 8 w 294"/>
              <a:gd name="T29" fmla="*/ 8 h 259"/>
              <a:gd name="T30" fmla="*/ 216 w 294"/>
              <a:gd name="T31" fmla="*/ 8 h 259"/>
              <a:gd name="T32" fmla="*/ 216 w 294"/>
              <a:gd name="T33" fmla="*/ 38 h 259"/>
              <a:gd name="T34" fmla="*/ 216 w 294"/>
              <a:gd name="T35" fmla="*/ 177 h 259"/>
              <a:gd name="T36" fmla="*/ 35 w 294"/>
              <a:gd name="T37" fmla="*/ 177 h 259"/>
              <a:gd name="T38" fmla="*/ 8 w 294"/>
              <a:gd name="T39" fmla="*/ 177 h 259"/>
              <a:gd name="T40" fmla="*/ 43 w 294"/>
              <a:gd name="T41" fmla="*/ 217 h 259"/>
              <a:gd name="T42" fmla="*/ 43 w 294"/>
              <a:gd name="T43" fmla="*/ 185 h 259"/>
              <a:gd name="T44" fmla="*/ 222 w 294"/>
              <a:gd name="T45" fmla="*/ 185 h 259"/>
              <a:gd name="T46" fmla="*/ 222 w 294"/>
              <a:gd name="T47" fmla="*/ 46 h 259"/>
              <a:gd name="T48" fmla="*/ 251 w 294"/>
              <a:gd name="T49" fmla="*/ 46 h 259"/>
              <a:gd name="T50" fmla="*/ 251 w 294"/>
              <a:gd name="T51" fmla="*/ 72 h 259"/>
              <a:gd name="T52" fmla="*/ 251 w 294"/>
              <a:gd name="T53" fmla="*/ 217 h 259"/>
              <a:gd name="T54" fmla="*/ 72 w 294"/>
              <a:gd name="T55" fmla="*/ 217 h 259"/>
              <a:gd name="T56" fmla="*/ 43 w 294"/>
              <a:gd name="T57" fmla="*/ 217 h 259"/>
              <a:gd name="T58" fmla="*/ 286 w 294"/>
              <a:gd name="T59" fmla="*/ 251 h 259"/>
              <a:gd name="T60" fmla="*/ 80 w 294"/>
              <a:gd name="T61" fmla="*/ 251 h 259"/>
              <a:gd name="T62" fmla="*/ 80 w 294"/>
              <a:gd name="T63" fmla="*/ 225 h 259"/>
              <a:gd name="T64" fmla="*/ 259 w 294"/>
              <a:gd name="T65" fmla="*/ 225 h 259"/>
              <a:gd name="T66" fmla="*/ 259 w 294"/>
              <a:gd name="T67" fmla="*/ 80 h 259"/>
              <a:gd name="T68" fmla="*/ 286 w 294"/>
              <a:gd name="T69" fmla="*/ 80 h 259"/>
              <a:gd name="T70" fmla="*/ 286 w 294"/>
              <a:gd name="T71" fmla="*/ 251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94" h="259">
                <a:moveTo>
                  <a:pt x="259" y="72"/>
                </a:moveTo>
                <a:lnTo>
                  <a:pt x="259" y="38"/>
                </a:lnTo>
                <a:lnTo>
                  <a:pt x="222" y="38"/>
                </a:lnTo>
                <a:lnTo>
                  <a:pt x="222" y="0"/>
                </a:lnTo>
                <a:lnTo>
                  <a:pt x="0" y="0"/>
                </a:lnTo>
                <a:lnTo>
                  <a:pt x="0" y="185"/>
                </a:lnTo>
                <a:lnTo>
                  <a:pt x="35" y="185"/>
                </a:lnTo>
                <a:lnTo>
                  <a:pt x="35" y="225"/>
                </a:lnTo>
                <a:lnTo>
                  <a:pt x="72" y="225"/>
                </a:lnTo>
                <a:lnTo>
                  <a:pt x="72" y="259"/>
                </a:lnTo>
                <a:lnTo>
                  <a:pt x="294" y="259"/>
                </a:lnTo>
                <a:lnTo>
                  <a:pt x="294" y="72"/>
                </a:lnTo>
                <a:lnTo>
                  <a:pt x="259" y="72"/>
                </a:lnTo>
                <a:close/>
                <a:moveTo>
                  <a:pt x="8" y="177"/>
                </a:moveTo>
                <a:lnTo>
                  <a:pt x="8" y="8"/>
                </a:lnTo>
                <a:lnTo>
                  <a:pt x="216" y="8"/>
                </a:lnTo>
                <a:lnTo>
                  <a:pt x="216" y="38"/>
                </a:lnTo>
                <a:lnTo>
                  <a:pt x="216" y="177"/>
                </a:lnTo>
                <a:lnTo>
                  <a:pt x="35" y="177"/>
                </a:lnTo>
                <a:lnTo>
                  <a:pt x="8" y="177"/>
                </a:lnTo>
                <a:close/>
                <a:moveTo>
                  <a:pt x="43" y="217"/>
                </a:moveTo>
                <a:lnTo>
                  <a:pt x="43" y="185"/>
                </a:lnTo>
                <a:lnTo>
                  <a:pt x="222" y="185"/>
                </a:lnTo>
                <a:lnTo>
                  <a:pt x="222" y="46"/>
                </a:lnTo>
                <a:lnTo>
                  <a:pt x="251" y="46"/>
                </a:lnTo>
                <a:lnTo>
                  <a:pt x="251" y="72"/>
                </a:lnTo>
                <a:lnTo>
                  <a:pt x="251" y="217"/>
                </a:lnTo>
                <a:lnTo>
                  <a:pt x="72" y="217"/>
                </a:lnTo>
                <a:lnTo>
                  <a:pt x="43" y="217"/>
                </a:lnTo>
                <a:close/>
                <a:moveTo>
                  <a:pt x="286" y="251"/>
                </a:moveTo>
                <a:lnTo>
                  <a:pt x="80" y="251"/>
                </a:lnTo>
                <a:lnTo>
                  <a:pt x="80" y="225"/>
                </a:lnTo>
                <a:lnTo>
                  <a:pt x="259" y="225"/>
                </a:lnTo>
                <a:lnTo>
                  <a:pt x="259" y="80"/>
                </a:lnTo>
                <a:lnTo>
                  <a:pt x="286" y="80"/>
                </a:lnTo>
                <a:lnTo>
                  <a:pt x="286" y="25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65"/>
          <p:cNvSpPr>
            <a:spLocks noEditPoints="1"/>
          </p:cNvSpPr>
          <p:nvPr/>
        </p:nvSpPr>
        <p:spPr bwMode="auto">
          <a:xfrm>
            <a:off x="1160462" y="2982212"/>
            <a:ext cx="415925" cy="373063"/>
          </a:xfrm>
          <a:custGeom>
            <a:avLst/>
            <a:gdLst>
              <a:gd name="T0" fmla="*/ 90 w 98"/>
              <a:gd name="T1" fmla="*/ 0 h 88"/>
              <a:gd name="T2" fmla="*/ 7 w 98"/>
              <a:gd name="T3" fmla="*/ 0 h 88"/>
              <a:gd name="T4" fmla="*/ 0 w 98"/>
              <a:gd name="T5" fmla="*/ 8 h 88"/>
              <a:gd name="T6" fmla="*/ 0 w 98"/>
              <a:gd name="T7" fmla="*/ 64 h 88"/>
              <a:gd name="T8" fmla="*/ 7 w 98"/>
              <a:gd name="T9" fmla="*/ 71 h 88"/>
              <a:gd name="T10" fmla="*/ 37 w 98"/>
              <a:gd name="T11" fmla="*/ 71 h 88"/>
              <a:gd name="T12" fmla="*/ 34 w 98"/>
              <a:gd name="T13" fmla="*/ 85 h 88"/>
              <a:gd name="T14" fmla="*/ 32 w 98"/>
              <a:gd name="T15" fmla="*/ 85 h 88"/>
              <a:gd name="T16" fmla="*/ 31 w 98"/>
              <a:gd name="T17" fmla="*/ 86 h 88"/>
              <a:gd name="T18" fmla="*/ 32 w 98"/>
              <a:gd name="T19" fmla="*/ 88 h 88"/>
              <a:gd name="T20" fmla="*/ 64 w 98"/>
              <a:gd name="T21" fmla="*/ 88 h 88"/>
              <a:gd name="T22" fmla="*/ 65 w 98"/>
              <a:gd name="T23" fmla="*/ 86 h 88"/>
              <a:gd name="T24" fmla="*/ 64 w 98"/>
              <a:gd name="T25" fmla="*/ 85 h 88"/>
              <a:gd name="T26" fmla="*/ 62 w 98"/>
              <a:gd name="T27" fmla="*/ 85 h 88"/>
              <a:gd name="T28" fmla="*/ 59 w 98"/>
              <a:gd name="T29" fmla="*/ 71 h 88"/>
              <a:gd name="T30" fmla="*/ 90 w 98"/>
              <a:gd name="T31" fmla="*/ 71 h 88"/>
              <a:gd name="T32" fmla="*/ 98 w 98"/>
              <a:gd name="T33" fmla="*/ 64 h 88"/>
              <a:gd name="T34" fmla="*/ 98 w 98"/>
              <a:gd name="T35" fmla="*/ 8 h 88"/>
              <a:gd name="T36" fmla="*/ 90 w 98"/>
              <a:gd name="T37" fmla="*/ 0 h 88"/>
              <a:gd name="T38" fmla="*/ 7 w 98"/>
              <a:gd name="T39" fmla="*/ 3 h 88"/>
              <a:gd name="T40" fmla="*/ 90 w 98"/>
              <a:gd name="T41" fmla="*/ 3 h 88"/>
              <a:gd name="T42" fmla="*/ 95 w 98"/>
              <a:gd name="T43" fmla="*/ 8 h 88"/>
              <a:gd name="T44" fmla="*/ 95 w 98"/>
              <a:gd name="T45" fmla="*/ 50 h 88"/>
              <a:gd name="T46" fmla="*/ 3 w 98"/>
              <a:gd name="T47" fmla="*/ 50 h 88"/>
              <a:gd name="T48" fmla="*/ 3 w 98"/>
              <a:gd name="T49" fmla="*/ 8 h 88"/>
              <a:gd name="T50" fmla="*/ 7 w 98"/>
              <a:gd name="T51" fmla="*/ 3 h 88"/>
              <a:gd name="T52" fmla="*/ 59 w 98"/>
              <a:gd name="T53" fmla="*/ 85 h 88"/>
              <a:gd name="T54" fmla="*/ 37 w 98"/>
              <a:gd name="T55" fmla="*/ 85 h 88"/>
              <a:gd name="T56" fmla="*/ 40 w 98"/>
              <a:gd name="T57" fmla="*/ 71 h 88"/>
              <a:gd name="T58" fmla="*/ 57 w 98"/>
              <a:gd name="T59" fmla="*/ 71 h 88"/>
              <a:gd name="T60" fmla="*/ 59 w 98"/>
              <a:gd name="T61" fmla="*/ 85 h 88"/>
              <a:gd name="T62" fmla="*/ 90 w 98"/>
              <a:gd name="T63" fmla="*/ 68 h 88"/>
              <a:gd name="T64" fmla="*/ 58 w 98"/>
              <a:gd name="T65" fmla="*/ 68 h 88"/>
              <a:gd name="T66" fmla="*/ 58 w 98"/>
              <a:gd name="T67" fmla="*/ 68 h 88"/>
              <a:gd name="T68" fmla="*/ 39 w 98"/>
              <a:gd name="T69" fmla="*/ 68 h 88"/>
              <a:gd name="T70" fmla="*/ 39 w 98"/>
              <a:gd name="T71" fmla="*/ 68 h 88"/>
              <a:gd name="T72" fmla="*/ 7 w 98"/>
              <a:gd name="T73" fmla="*/ 68 h 88"/>
              <a:gd name="T74" fmla="*/ 3 w 98"/>
              <a:gd name="T75" fmla="*/ 64 h 88"/>
              <a:gd name="T76" fmla="*/ 3 w 98"/>
              <a:gd name="T77" fmla="*/ 52 h 88"/>
              <a:gd name="T78" fmla="*/ 95 w 98"/>
              <a:gd name="T79" fmla="*/ 52 h 88"/>
              <a:gd name="T80" fmla="*/ 95 w 98"/>
              <a:gd name="T81" fmla="*/ 64 h 88"/>
              <a:gd name="T82" fmla="*/ 90 w 98"/>
              <a:gd name="T83" fmla="*/ 6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8" h="88">
                <a:moveTo>
                  <a:pt x="90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8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8"/>
                  <a:pt x="3" y="71"/>
                  <a:pt x="7" y="71"/>
                </a:cubicBezTo>
                <a:cubicBezTo>
                  <a:pt x="37" y="71"/>
                  <a:pt x="37" y="71"/>
                  <a:pt x="37" y="71"/>
                </a:cubicBezTo>
                <a:cubicBezTo>
                  <a:pt x="34" y="85"/>
                  <a:pt x="34" y="85"/>
                  <a:pt x="34" y="85"/>
                </a:cubicBezTo>
                <a:cubicBezTo>
                  <a:pt x="32" y="85"/>
                  <a:pt x="32" y="85"/>
                  <a:pt x="32" y="85"/>
                </a:cubicBezTo>
                <a:cubicBezTo>
                  <a:pt x="32" y="85"/>
                  <a:pt x="31" y="86"/>
                  <a:pt x="31" y="86"/>
                </a:cubicBezTo>
                <a:cubicBezTo>
                  <a:pt x="31" y="87"/>
                  <a:pt x="32" y="88"/>
                  <a:pt x="32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5" y="88"/>
                  <a:pt x="65" y="87"/>
                  <a:pt x="65" y="86"/>
                </a:cubicBezTo>
                <a:cubicBezTo>
                  <a:pt x="65" y="86"/>
                  <a:pt x="65" y="85"/>
                  <a:pt x="64" y="85"/>
                </a:cubicBezTo>
                <a:cubicBezTo>
                  <a:pt x="62" y="85"/>
                  <a:pt x="62" y="85"/>
                  <a:pt x="62" y="85"/>
                </a:cubicBezTo>
                <a:cubicBezTo>
                  <a:pt x="59" y="71"/>
                  <a:pt x="59" y="71"/>
                  <a:pt x="59" y="71"/>
                </a:cubicBezTo>
                <a:cubicBezTo>
                  <a:pt x="90" y="71"/>
                  <a:pt x="90" y="71"/>
                  <a:pt x="90" y="71"/>
                </a:cubicBezTo>
                <a:cubicBezTo>
                  <a:pt x="94" y="71"/>
                  <a:pt x="98" y="68"/>
                  <a:pt x="98" y="64"/>
                </a:cubicBezTo>
                <a:cubicBezTo>
                  <a:pt x="98" y="8"/>
                  <a:pt x="98" y="8"/>
                  <a:pt x="98" y="8"/>
                </a:cubicBezTo>
                <a:cubicBezTo>
                  <a:pt x="98" y="3"/>
                  <a:pt x="94" y="0"/>
                  <a:pt x="90" y="0"/>
                </a:cubicBezTo>
                <a:close/>
                <a:moveTo>
                  <a:pt x="7" y="3"/>
                </a:moveTo>
                <a:cubicBezTo>
                  <a:pt x="90" y="3"/>
                  <a:pt x="90" y="3"/>
                  <a:pt x="90" y="3"/>
                </a:cubicBezTo>
                <a:cubicBezTo>
                  <a:pt x="93" y="3"/>
                  <a:pt x="95" y="5"/>
                  <a:pt x="95" y="8"/>
                </a:cubicBezTo>
                <a:cubicBezTo>
                  <a:pt x="95" y="50"/>
                  <a:pt x="95" y="50"/>
                  <a:pt x="95" y="50"/>
                </a:cubicBezTo>
                <a:cubicBezTo>
                  <a:pt x="3" y="50"/>
                  <a:pt x="3" y="50"/>
                  <a:pt x="3" y="50"/>
                </a:cubicBezTo>
                <a:cubicBezTo>
                  <a:pt x="3" y="8"/>
                  <a:pt x="3" y="8"/>
                  <a:pt x="3" y="8"/>
                </a:cubicBezTo>
                <a:cubicBezTo>
                  <a:pt x="3" y="5"/>
                  <a:pt x="5" y="3"/>
                  <a:pt x="7" y="3"/>
                </a:cubicBezTo>
                <a:close/>
                <a:moveTo>
                  <a:pt x="59" y="85"/>
                </a:moveTo>
                <a:cubicBezTo>
                  <a:pt x="37" y="85"/>
                  <a:pt x="37" y="85"/>
                  <a:pt x="37" y="85"/>
                </a:cubicBezTo>
                <a:cubicBezTo>
                  <a:pt x="40" y="71"/>
                  <a:pt x="40" y="71"/>
                  <a:pt x="40" y="71"/>
                </a:cubicBezTo>
                <a:cubicBezTo>
                  <a:pt x="57" y="71"/>
                  <a:pt x="57" y="71"/>
                  <a:pt x="57" y="71"/>
                </a:cubicBezTo>
                <a:lnTo>
                  <a:pt x="59" y="85"/>
                </a:lnTo>
                <a:close/>
                <a:moveTo>
                  <a:pt x="90" y="68"/>
                </a:moveTo>
                <a:cubicBezTo>
                  <a:pt x="58" y="68"/>
                  <a:pt x="58" y="68"/>
                  <a:pt x="58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39" y="68"/>
                  <a:pt x="39" y="68"/>
                  <a:pt x="39" y="68"/>
                </a:cubicBezTo>
                <a:cubicBezTo>
                  <a:pt x="7" y="68"/>
                  <a:pt x="7" y="68"/>
                  <a:pt x="7" y="68"/>
                </a:cubicBezTo>
                <a:cubicBezTo>
                  <a:pt x="5" y="68"/>
                  <a:pt x="3" y="66"/>
                  <a:pt x="3" y="64"/>
                </a:cubicBezTo>
                <a:cubicBezTo>
                  <a:pt x="3" y="52"/>
                  <a:pt x="3" y="52"/>
                  <a:pt x="3" y="52"/>
                </a:cubicBezTo>
                <a:cubicBezTo>
                  <a:pt x="95" y="52"/>
                  <a:pt x="95" y="52"/>
                  <a:pt x="95" y="52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66"/>
                  <a:pt x="93" y="68"/>
                  <a:pt x="90" y="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8746" y="3556615"/>
            <a:ext cx="2909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53952" y="5909006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cxnSp>
        <p:nvCxnSpPr>
          <p:cNvPr id="32" name="直接连接符 31"/>
          <p:cNvCxnSpPr/>
          <p:nvPr/>
        </p:nvCxnSpPr>
        <p:spPr>
          <a:xfrm>
            <a:off x="1563292" y="4715986"/>
            <a:ext cx="0" cy="86801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049877" y="2757581"/>
            <a:ext cx="2909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cxnSp>
        <p:nvCxnSpPr>
          <p:cNvPr id="34" name="直接连接符 33"/>
          <p:cNvCxnSpPr/>
          <p:nvPr/>
        </p:nvCxnSpPr>
        <p:spPr>
          <a:xfrm>
            <a:off x="4504423" y="3916952"/>
            <a:ext cx="0" cy="86801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6090270" y="1910836"/>
            <a:ext cx="2909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7544816" y="3070207"/>
            <a:ext cx="0" cy="86801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9088816" y="1205923"/>
            <a:ext cx="2909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10543362" y="2365294"/>
            <a:ext cx="0" cy="86801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3488764" y="5092989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6529156" y="4300880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9536820" y="3504710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30" grpId="0"/>
      <p:bldP spid="31" grpId="0"/>
      <p:bldP spid="33" grpId="0"/>
      <p:bldP spid="35" grpId="0"/>
      <p:bldP spid="37" grpId="0"/>
      <p:bldP spid="39" grpId="0"/>
      <p:bldP spid="40" grpId="0"/>
      <p:bldP spid="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917" y="2426534"/>
            <a:ext cx="1873783" cy="187378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42871"/>
            <a:ext cx="12192000" cy="325963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4026755"/>
            <a:ext cx="12192000" cy="4303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146606" y="1837799"/>
            <a:ext cx="1898623" cy="1898623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3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Entry_1"/>
          <p:cNvSpPr/>
          <p:nvPr>
            <p:custDataLst>
              <p:tags r:id="rId1"/>
            </p:custDataLst>
          </p:nvPr>
        </p:nvSpPr>
        <p:spPr>
          <a:xfrm>
            <a:off x="4204782" y="3875890"/>
            <a:ext cx="3778403" cy="7548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32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4342293" y="4440892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4362688" y="4749035"/>
            <a:ext cx="3489484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4362688" y="3928619"/>
            <a:ext cx="3489484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图文框 15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412" y="103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618739" y="79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694941" y="456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8739" y="666920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33379" y="630921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4552950" y="1484313"/>
            <a:ext cx="3108325" cy="3694113"/>
            <a:chOff x="4552950" y="1484313"/>
            <a:chExt cx="3108325" cy="3694113"/>
          </a:xfrm>
        </p:grpSpPr>
        <p:sp>
          <p:nvSpPr>
            <p:cNvPr id="11" name="Freeform 502"/>
            <p:cNvSpPr/>
            <p:nvPr/>
          </p:nvSpPr>
          <p:spPr bwMode="auto">
            <a:xfrm>
              <a:off x="6875463" y="3460750"/>
              <a:ext cx="742950" cy="720725"/>
            </a:xfrm>
            <a:custGeom>
              <a:avLst/>
              <a:gdLst>
                <a:gd name="T0" fmla="*/ 175 w 175"/>
                <a:gd name="T1" fmla="*/ 102 h 170"/>
                <a:gd name="T2" fmla="*/ 175 w 175"/>
                <a:gd name="T3" fmla="*/ 102 h 170"/>
                <a:gd name="T4" fmla="*/ 153 w 175"/>
                <a:gd name="T5" fmla="*/ 42 h 170"/>
                <a:gd name="T6" fmla="*/ 131 w 175"/>
                <a:gd name="T7" fmla="*/ 30 h 170"/>
                <a:gd name="T8" fmla="*/ 131 w 175"/>
                <a:gd name="T9" fmla="*/ 30 h 170"/>
                <a:gd name="T10" fmla="*/ 130 w 175"/>
                <a:gd name="T11" fmla="*/ 30 h 170"/>
                <a:gd name="T12" fmla="*/ 0 w 175"/>
                <a:gd name="T13" fmla="*/ 0 h 170"/>
                <a:gd name="T14" fmla="*/ 15 w 175"/>
                <a:gd name="T15" fmla="*/ 170 h 170"/>
                <a:gd name="T16" fmla="*/ 175 w 175"/>
                <a:gd name="T17" fmla="*/ 170 h 170"/>
                <a:gd name="T18" fmla="*/ 175 w 175"/>
                <a:gd name="T19" fmla="*/ 10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5" h="170">
                  <a:moveTo>
                    <a:pt x="175" y="102"/>
                  </a:moveTo>
                  <a:cubicBezTo>
                    <a:pt x="175" y="102"/>
                    <a:pt x="175" y="102"/>
                    <a:pt x="175" y="102"/>
                  </a:cubicBezTo>
                  <a:cubicBezTo>
                    <a:pt x="175" y="69"/>
                    <a:pt x="164" y="52"/>
                    <a:pt x="153" y="42"/>
                  </a:cubicBezTo>
                  <a:cubicBezTo>
                    <a:pt x="142" y="32"/>
                    <a:pt x="131" y="30"/>
                    <a:pt x="131" y="30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52"/>
                    <a:pt x="12" y="108"/>
                    <a:pt x="15" y="170"/>
                  </a:cubicBezTo>
                  <a:cubicBezTo>
                    <a:pt x="175" y="170"/>
                    <a:pt x="175" y="170"/>
                    <a:pt x="175" y="170"/>
                  </a:cubicBezTo>
                  <a:cubicBezTo>
                    <a:pt x="175" y="163"/>
                    <a:pt x="175" y="145"/>
                    <a:pt x="175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503"/>
            <p:cNvSpPr>
              <a:spLocks noEditPoints="1"/>
            </p:cNvSpPr>
            <p:nvPr/>
          </p:nvSpPr>
          <p:spPr bwMode="auto">
            <a:xfrm>
              <a:off x="4552950" y="1484313"/>
              <a:ext cx="3108325" cy="3694113"/>
            </a:xfrm>
            <a:custGeom>
              <a:avLst/>
              <a:gdLst>
                <a:gd name="T0" fmla="*/ 681 w 733"/>
                <a:gd name="T1" fmla="*/ 486 h 871"/>
                <a:gd name="T2" fmla="*/ 480 w 733"/>
                <a:gd name="T3" fmla="*/ 202 h 871"/>
                <a:gd name="T4" fmla="*/ 353 w 733"/>
                <a:gd name="T5" fmla="*/ 2 h 871"/>
                <a:gd name="T6" fmla="*/ 164 w 733"/>
                <a:gd name="T7" fmla="*/ 460 h 871"/>
                <a:gd name="T8" fmla="*/ 26 w 733"/>
                <a:gd name="T9" fmla="*/ 499 h 871"/>
                <a:gd name="T10" fmla="*/ 0 w 733"/>
                <a:gd name="T11" fmla="*/ 641 h 871"/>
                <a:gd name="T12" fmla="*/ 148 w 733"/>
                <a:gd name="T13" fmla="*/ 646 h 871"/>
                <a:gd name="T14" fmla="*/ 147 w 733"/>
                <a:gd name="T15" fmla="*/ 714 h 871"/>
                <a:gd name="T16" fmla="*/ 187 w 733"/>
                <a:gd name="T17" fmla="*/ 866 h 871"/>
                <a:gd name="T18" fmla="*/ 192 w 733"/>
                <a:gd name="T19" fmla="*/ 871 h 871"/>
                <a:gd name="T20" fmla="*/ 523 w 733"/>
                <a:gd name="T21" fmla="*/ 870 h 871"/>
                <a:gd name="T22" fmla="*/ 524 w 733"/>
                <a:gd name="T23" fmla="*/ 823 h 871"/>
                <a:gd name="T24" fmla="*/ 565 w 733"/>
                <a:gd name="T25" fmla="*/ 713 h 871"/>
                <a:gd name="T26" fmla="*/ 563 w 733"/>
                <a:gd name="T27" fmla="*/ 646 h 871"/>
                <a:gd name="T28" fmla="*/ 731 w 733"/>
                <a:gd name="T29" fmla="*/ 645 h 871"/>
                <a:gd name="T30" fmla="*/ 733 w 733"/>
                <a:gd name="T31" fmla="*/ 640 h 871"/>
                <a:gd name="T32" fmla="*/ 733 w 733"/>
                <a:gd name="T33" fmla="*/ 568 h 871"/>
                <a:gd name="T34" fmla="*/ 514 w 733"/>
                <a:gd name="T35" fmla="*/ 826 h 871"/>
                <a:gd name="T36" fmla="*/ 197 w 733"/>
                <a:gd name="T37" fmla="*/ 861 h 871"/>
                <a:gd name="T38" fmla="*/ 356 w 733"/>
                <a:gd name="T39" fmla="*/ 826 h 871"/>
                <a:gd name="T40" fmla="*/ 10 w 733"/>
                <a:gd name="T41" fmla="*/ 567 h 871"/>
                <a:gd name="T42" fmla="*/ 48 w 733"/>
                <a:gd name="T43" fmla="*/ 497 h 871"/>
                <a:gd name="T44" fmla="*/ 54 w 733"/>
                <a:gd name="T45" fmla="*/ 495 h 871"/>
                <a:gd name="T46" fmla="*/ 54 w 733"/>
                <a:gd name="T47" fmla="*/ 495 h 871"/>
                <a:gd name="T48" fmla="*/ 54 w 733"/>
                <a:gd name="T49" fmla="*/ 495 h 871"/>
                <a:gd name="T50" fmla="*/ 148 w 733"/>
                <a:gd name="T51" fmla="*/ 636 h 871"/>
                <a:gd name="T52" fmla="*/ 10 w 733"/>
                <a:gd name="T53" fmla="*/ 630 h 871"/>
                <a:gd name="T54" fmla="*/ 516 w 733"/>
                <a:gd name="T55" fmla="*/ 816 h 871"/>
                <a:gd name="T56" fmla="*/ 196 w 733"/>
                <a:gd name="T57" fmla="*/ 816 h 871"/>
                <a:gd name="T58" fmla="*/ 192 w 733"/>
                <a:gd name="T59" fmla="*/ 717 h 871"/>
                <a:gd name="T60" fmla="*/ 552 w 733"/>
                <a:gd name="T61" fmla="*/ 717 h 871"/>
                <a:gd name="T62" fmla="*/ 355 w 733"/>
                <a:gd name="T63" fmla="*/ 706 h 871"/>
                <a:gd name="T64" fmla="*/ 158 w 733"/>
                <a:gd name="T65" fmla="*/ 641 h 871"/>
                <a:gd name="T66" fmla="*/ 241 w 733"/>
                <a:gd name="T67" fmla="*/ 205 h 871"/>
                <a:gd name="T68" fmla="*/ 362 w 733"/>
                <a:gd name="T69" fmla="*/ 237 h 871"/>
                <a:gd name="T70" fmla="*/ 473 w 733"/>
                <a:gd name="T71" fmla="*/ 211 h 871"/>
                <a:gd name="T72" fmla="*/ 553 w 733"/>
                <a:gd name="T73" fmla="*/ 641 h 871"/>
                <a:gd name="T74" fmla="*/ 355 w 733"/>
                <a:gd name="T75" fmla="*/ 706 h 871"/>
                <a:gd name="T76" fmla="*/ 446 w 733"/>
                <a:gd name="T77" fmla="*/ 212 h 871"/>
                <a:gd name="T78" fmla="*/ 299 w 733"/>
                <a:gd name="T79" fmla="*/ 218 h 871"/>
                <a:gd name="T80" fmla="*/ 322 w 733"/>
                <a:gd name="T81" fmla="*/ 53 h 871"/>
                <a:gd name="T82" fmla="*/ 356 w 733"/>
                <a:gd name="T83" fmla="*/ 13 h 871"/>
                <a:gd name="T84" fmla="*/ 563 w 733"/>
                <a:gd name="T85" fmla="*/ 636 h 871"/>
                <a:gd name="T86" fmla="*/ 678 w 733"/>
                <a:gd name="T87" fmla="*/ 496 h 871"/>
                <a:gd name="T88" fmla="*/ 679 w 733"/>
                <a:gd name="T89" fmla="*/ 496 h 871"/>
                <a:gd name="T90" fmla="*/ 723 w 733"/>
                <a:gd name="T91" fmla="*/ 568 h 871"/>
                <a:gd name="T92" fmla="*/ 723 w 733"/>
                <a:gd name="T93" fmla="*/ 636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33" h="871">
                  <a:moveTo>
                    <a:pt x="707" y="500"/>
                  </a:moveTo>
                  <a:cubicBezTo>
                    <a:pt x="695" y="489"/>
                    <a:pt x="682" y="486"/>
                    <a:pt x="681" y="486"/>
                  </a:cubicBezTo>
                  <a:cubicBezTo>
                    <a:pt x="546" y="456"/>
                    <a:pt x="546" y="456"/>
                    <a:pt x="546" y="456"/>
                  </a:cubicBezTo>
                  <a:cubicBezTo>
                    <a:pt x="530" y="351"/>
                    <a:pt x="506" y="268"/>
                    <a:pt x="480" y="202"/>
                  </a:cubicBezTo>
                  <a:cubicBezTo>
                    <a:pt x="424" y="60"/>
                    <a:pt x="360" y="2"/>
                    <a:pt x="359" y="2"/>
                  </a:cubicBezTo>
                  <a:cubicBezTo>
                    <a:pt x="357" y="0"/>
                    <a:pt x="354" y="0"/>
                    <a:pt x="353" y="2"/>
                  </a:cubicBezTo>
                  <a:cubicBezTo>
                    <a:pt x="352" y="2"/>
                    <a:pt x="290" y="58"/>
                    <a:pt x="234" y="196"/>
                  </a:cubicBezTo>
                  <a:cubicBezTo>
                    <a:pt x="206" y="263"/>
                    <a:pt x="181" y="351"/>
                    <a:pt x="164" y="460"/>
                  </a:cubicBezTo>
                  <a:cubicBezTo>
                    <a:pt x="52" y="485"/>
                    <a:pt x="52" y="485"/>
                    <a:pt x="52" y="485"/>
                  </a:cubicBezTo>
                  <a:cubicBezTo>
                    <a:pt x="50" y="486"/>
                    <a:pt x="38" y="488"/>
                    <a:pt x="26" y="499"/>
                  </a:cubicBezTo>
                  <a:cubicBezTo>
                    <a:pt x="13" y="511"/>
                    <a:pt x="0" y="532"/>
                    <a:pt x="0" y="567"/>
                  </a:cubicBezTo>
                  <a:cubicBezTo>
                    <a:pt x="0" y="637"/>
                    <a:pt x="0" y="641"/>
                    <a:pt x="0" y="641"/>
                  </a:cubicBezTo>
                  <a:cubicBezTo>
                    <a:pt x="0" y="643"/>
                    <a:pt x="2" y="646"/>
                    <a:pt x="5" y="646"/>
                  </a:cubicBezTo>
                  <a:cubicBezTo>
                    <a:pt x="148" y="646"/>
                    <a:pt x="148" y="646"/>
                    <a:pt x="148" y="646"/>
                  </a:cubicBezTo>
                  <a:cubicBezTo>
                    <a:pt x="147" y="667"/>
                    <a:pt x="147" y="689"/>
                    <a:pt x="147" y="711"/>
                  </a:cubicBezTo>
                  <a:cubicBezTo>
                    <a:pt x="147" y="712"/>
                    <a:pt x="147" y="713"/>
                    <a:pt x="147" y="714"/>
                  </a:cubicBezTo>
                  <a:cubicBezTo>
                    <a:pt x="187" y="821"/>
                    <a:pt x="187" y="821"/>
                    <a:pt x="187" y="821"/>
                  </a:cubicBezTo>
                  <a:cubicBezTo>
                    <a:pt x="187" y="866"/>
                    <a:pt x="187" y="866"/>
                    <a:pt x="187" y="866"/>
                  </a:cubicBezTo>
                  <a:cubicBezTo>
                    <a:pt x="187" y="868"/>
                    <a:pt x="187" y="869"/>
                    <a:pt x="188" y="870"/>
                  </a:cubicBezTo>
                  <a:cubicBezTo>
                    <a:pt x="189" y="871"/>
                    <a:pt x="191" y="871"/>
                    <a:pt x="192" y="871"/>
                  </a:cubicBezTo>
                  <a:cubicBezTo>
                    <a:pt x="519" y="871"/>
                    <a:pt x="519" y="871"/>
                    <a:pt x="519" y="871"/>
                  </a:cubicBezTo>
                  <a:cubicBezTo>
                    <a:pt x="521" y="871"/>
                    <a:pt x="522" y="871"/>
                    <a:pt x="523" y="870"/>
                  </a:cubicBezTo>
                  <a:cubicBezTo>
                    <a:pt x="524" y="869"/>
                    <a:pt x="524" y="868"/>
                    <a:pt x="524" y="866"/>
                  </a:cubicBezTo>
                  <a:cubicBezTo>
                    <a:pt x="524" y="823"/>
                    <a:pt x="524" y="823"/>
                    <a:pt x="524" y="823"/>
                  </a:cubicBezTo>
                  <a:cubicBezTo>
                    <a:pt x="525" y="823"/>
                    <a:pt x="525" y="822"/>
                    <a:pt x="525" y="821"/>
                  </a:cubicBezTo>
                  <a:cubicBezTo>
                    <a:pt x="565" y="713"/>
                    <a:pt x="565" y="713"/>
                    <a:pt x="565" y="713"/>
                  </a:cubicBezTo>
                  <a:cubicBezTo>
                    <a:pt x="565" y="712"/>
                    <a:pt x="565" y="710"/>
                    <a:pt x="564" y="709"/>
                  </a:cubicBezTo>
                  <a:cubicBezTo>
                    <a:pt x="564" y="687"/>
                    <a:pt x="564" y="667"/>
                    <a:pt x="563" y="646"/>
                  </a:cubicBezTo>
                  <a:cubicBezTo>
                    <a:pt x="728" y="646"/>
                    <a:pt x="728" y="646"/>
                    <a:pt x="728" y="646"/>
                  </a:cubicBezTo>
                  <a:cubicBezTo>
                    <a:pt x="729" y="646"/>
                    <a:pt x="730" y="646"/>
                    <a:pt x="731" y="645"/>
                  </a:cubicBezTo>
                  <a:cubicBezTo>
                    <a:pt x="732" y="644"/>
                    <a:pt x="733" y="643"/>
                    <a:pt x="733" y="641"/>
                  </a:cubicBezTo>
                  <a:cubicBezTo>
                    <a:pt x="733" y="641"/>
                    <a:pt x="733" y="641"/>
                    <a:pt x="733" y="640"/>
                  </a:cubicBezTo>
                  <a:cubicBezTo>
                    <a:pt x="733" y="636"/>
                    <a:pt x="733" y="622"/>
                    <a:pt x="733" y="568"/>
                  </a:cubicBezTo>
                  <a:cubicBezTo>
                    <a:pt x="733" y="568"/>
                    <a:pt x="733" y="568"/>
                    <a:pt x="733" y="568"/>
                  </a:cubicBezTo>
                  <a:cubicBezTo>
                    <a:pt x="733" y="532"/>
                    <a:pt x="720" y="511"/>
                    <a:pt x="707" y="500"/>
                  </a:cubicBezTo>
                  <a:close/>
                  <a:moveTo>
                    <a:pt x="514" y="826"/>
                  </a:moveTo>
                  <a:cubicBezTo>
                    <a:pt x="514" y="861"/>
                    <a:pt x="514" y="861"/>
                    <a:pt x="514" y="861"/>
                  </a:cubicBezTo>
                  <a:cubicBezTo>
                    <a:pt x="197" y="861"/>
                    <a:pt x="197" y="861"/>
                    <a:pt x="197" y="861"/>
                  </a:cubicBezTo>
                  <a:cubicBezTo>
                    <a:pt x="197" y="826"/>
                    <a:pt x="197" y="826"/>
                    <a:pt x="197" y="826"/>
                  </a:cubicBezTo>
                  <a:cubicBezTo>
                    <a:pt x="356" y="826"/>
                    <a:pt x="356" y="826"/>
                    <a:pt x="356" y="826"/>
                  </a:cubicBezTo>
                  <a:lnTo>
                    <a:pt x="514" y="826"/>
                  </a:lnTo>
                  <a:close/>
                  <a:moveTo>
                    <a:pt x="10" y="567"/>
                  </a:moveTo>
                  <a:cubicBezTo>
                    <a:pt x="10" y="534"/>
                    <a:pt x="21" y="517"/>
                    <a:pt x="33" y="507"/>
                  </a:cubicBezTo>
                  <a:cubicBezTo>
                    <a:pt x="38" y="502"/>
                    <a:pt x="44" y="499"/>
                    <a:pt x="48" y="497"/>
                  </a:cubicBezTo>
                  <a:cubicBezTo>
                    <a:pt x="50" y="496"/>
                    <a:pt x="51" y="496"/>
                    <a:pt x="53" y="496"/>
                  </a:cubicBezTo>
                  <a:cubicBezTo>
                    <a:pt x="53" y="495"/>
                    <a:pt x="54" y="495"/>
                    <a:pt x="54" y="495"/>
                  </a:cubicBezTo>
                  <a:cubicBezTo>
                    <a:pt x="54" y="495"/>
                    <a:pt x="54" y="495"/>
                    <a:pt x="54" y="495"/>
                  </a:cubicBezTo>
                  <a:cubicBezTo>
                    <a:pt x="54" y="495"/>
                    <a:pt x="54" y="495"/>
                    <a:pt x="54" y="495"/>
                  </a:cubicBezTo>
                  <a:cubicBezTo>
                    <a:pt x="54" y="495"/>
                    <a:pt x="54" y="495"/>
                    <a:pt x="54" y="495"/>
                  </a:cubicBezTo>
                  <a:cubicBezTo>
                    <a:pt x="54" y="495"/>
                    <a:pt x="54" y="495"/>
                    <a:pt x="54" y="495"/>
                  </a:cubicBezTo>
                  <a:cubicBezTo>
                    <a:pt x="163" y="471"/>
                    <a:pt x="163" y="471"/>
                    <a:pt x="163" y="471"/>
                  </a:cubicBezTo>
                  <a:cubicBezTo>
                    <a:pt x="156" y="521"/>
                    <a:pt x="151" y="576"/>
                    <a:pt x="148" y="636"/>
                  </a:cubicBezTo>
                  <a:cubicBezTo>
                    <a:pt x="10" y="636"/>
                    <a:pt x="10" y="636"/>
                    <a:pt x="10" y="636"/>
                  </a:cubicBezTo>
                  <a:cubicBezTo>
                    <a:pt x="10" y="634"/>
                    <a:pt x="10" y="632"/>
                    <a:pt x="10" y="630"/>
                  </a:cubicBezTo>
                  <a:cubicBezTo>
                    <a:pt x="10" y="620"/>
                    <a:pt x="10" y="602"/>
                    <a:pt x="10" y="567"/>
                  </a:cubicBezTo>
                  <a:close/>
                  <a:moveTo>
                    <a:pt x="516" y="816"/>
                  </a:moveTo>
                  <a:cubicBezTo>
                    <a:pt x="356" y="816"/>
                    <a:pt x="356" y="816"/>
                    <a:pt x="356" y="816"/>
                  </a:cubicBezTo>
                  <a:cubicBezTo>
                    <a:pt x="196" y="816"/>
                    <a:pt x="196" y="816"/>
                    <a:pt x="196" y="816"/>
                  </a:cubicBezTo>
                  <a:cubicBezTo>
                    <a:pt x="159" y="717"/>
                    <a:pt x="159" y="717"/>
                    <a:pt x="159" y="717"/>
                  </a:cubicBezTo>
                  <a:cubicBezTo>
                    <a:pt x="192" y="717"/>
                    <a:pt x="192" y="717"/>
                    <a:pt x="192" y="717"/>
                  </a:cubicBezTo>
                  <a:cubicBezTo>
                    <a:pt x="355" y="717"/>
                    <a:pt x="355" y="717"/>
                    <a:pt x="355" y="717"/>
                  </a:cubicBezTo>
                  <a:cubicBezTo>
                    <a:pt x="552" y="717"/>
                    <a:pt x="552" y="717"/>
                    <a:pt x="552" y="717"/>
                  </a:cubicBezTo>
                  <a:lnTo>
                    <a:pt x="516" y="816"/>
                  </a:lnTo>
                  <a:close/>
                  <a:moveTo>
                    <a:pt x="355" y="706"/>
                  </a:moveTo>
                  <a:cubicBezTo>
                    <a:pt x="157" y="706"/>
                    <a:pt x="157" y="706"/>
                    <a:pt x="157" y="706"/>
                  </a:cubicBezTo>
                  <a:cubicBezTo>
                    <a:pt x="157" y="684"/>
                    <a:pt x="157" y="662"/>
                    <a:pt x="158" y="641"/>
                  </a:cubicBezTo>
                  <a:cubicBezTo>
                    <a:pt x="161" y="577"/>
                    <a:pt x="166" y="518"/>
                    <a:pt x="174" y="465"/>
                  </a:cubicBezTo>
                  <a:cubicBezTo>
                    <a:pt x="190" y="357"/>
                    <a:pt x="215" y="272"/>
                    <a:pt x="241" y="205"/>
                  </a:cubicBezTo>
                  <a:cubicBezTo>
                    <a:pt x="249" y="210"/>
                    <a:pt x="258" y="214"/>
                    <a:pt x="266" y="218"/>
                  </a:cubicBezTo>
                  <a:cubicBezTo>
                    <a:pt x="297" y="231"/>
                    <a:pt x="330" y="237"/>
                    <a:pt x="362" y="237"/>
                  </a:cubicBezTo>
                  <a:cubicBezTo>
                    <a:pt x="387" y="237"/>
                    <a:pt x="412" y="234"/>
                    <a:pt x="435" y="226"/>
                  </a:cubicBezTo>
                  <a:cubicBezTo>
                    <a:pt x="448" y="222"/>
                    <a:pt x="460" y="217"/>
                    <a:pt x="473" y="211"/>
                  </a:cubicBezTo>
                  <a:cubicBezTo>
                    <a:pt x="498" y="276"/>
                    <a:pt x="521" y="358"/>
                    <a:pt x="537" y="461"/>
                  </a:cubicBezTo>
                  <a:cubicBezTo>
                    <a:pt x="545" y="515"/>
                    <a:pt x="550" y="575"/>
                    <a:pt x="553" y="641"/>
                  </a:cubicBezTo>
                  <a:cubicBezTo>
                    <a:pt x="553" y="663"/>
                    <a:pt x="554" y="684"/>
                    <a:pt x="554" y="707"/>
                  </a:cubicBezTo>
                  <a:lnTo>
                    <a:pt x="355" y="706"/>
                  </a:lnTo>
                  <a:close/>
                  <a:moveTo>
                    <a:pt x="469" y="201"/>
                  </a:moveTo>
                  <a:cubicBezTo>
                    <a:pt x="461" y="205"/>
                    <a:pt x="454" y="209"/>
                    <a:pt x="446" y="212"/>
                  </a:cubicBezTo>
                  <a:cubicBezTo>
                    <a:pt x="419" y="222"/>
                    <a:pt x="391" y="227"/>
                    <a:pt x="362" y="227"/>
                  </a:cubicBezTo>
                  <a:cubicBezTo>
                    <a:pt x="341" y="227"/>
                    <a:pt x="320" y="224"/>
                    <a:pt x="299" y="218"/>
                  </a:cubicBezTo>
                  <a:cubicBezTo>
                    <a:pt x="280" y="213"/>
                    <a:pt x="262" y="206"/>
                    <a:pt x="245" y="196"/>
                  </a:cubicBezTo>
                  <a:cubicBezTo>
                    <a:pt x="272" y="130"/>
                    <a:pt x="300" y="83"/>
                    <a:pt x="322" y="53"/>
                  </a:cubicBezTo>
                  <a:cubicBezTo>
                    <a:pt x="333" y="38"/>
                    <a:pt x="343" y="27"/>
                    <a:pt x="349" y="20"/>
                  </a:cubicBezTo>
                  <a:cubicBezTo>
                    <a:pt x="352" y="17"/>
                    <a:pt x="354" y="14"/>
                    <a:pt x="356" y="13"/>
                  </a:cubicBezTo>
                  <a:cubicBezTo>
                    <a:pt x="369" y="26"/>
                    <a:pt x="422" y="83"/>
                    <a:pt x="469" y="201"/>
                  </a:cubicBezTo>
                  <a:close/>
                  <a:moveTo>
                    <a:pt x="563" y="636"/>
                  </a:moveTo>
                  <a:cubicBezTo>
                    <a:pt x="560" y="574"/>
                    <a:pt x="555" y="518"/>
                    <a:pt x="548" y="466"/>
                  </a:cubicBezTo>
                  <a:cubicBezTo>
                    <a:pt x="678" y="496"/>
                    <a:pt x="678" y="496"/>
                    <a:pt x="678" y="496"/>
                  </a:cubicBezTo>
                  <a:cubicBezTo>
                    <a:pt x="679" y="496"/>
                    <a:pt x="679" y="496"/>
                    <a:pt x="679" y="496"/>
                  </a:cubicBezTo>
                  <a:cubicBezTo>
                    <a:pt x="679" y="496"/>
                    <a:pt x="679" y="496"/>
                    <a:pt x="679" y="496"/>
                  </a:cubicBezTo>
                  <a:cubicBezTo>
                    <a:pt x="679" y="496"/>
                    <a:pt x="690" y="498"/>
                    <a:pt x="701" y="508"/>
                  </a:cubicBezTo>
                  <a:cubicBezTo>
                    <a:pt x="712" y="518"/>
                    <a:pt x="723" y="535"/>
                    <a:pt x="723" y="568"/>
                  </a:cubicBezTo>
                  <a:cubicBezTo>
                    <a:pt x="723" y="568"/>
                    <a:pt x="723" y="568"/>
                    <a:pt x="723" y="568"/>
                  </a:cubicBezTo>
                  <a:cubicBezTo>
                    <a:pt x="723" y="611"/>
                    <a:pt x="723" y="629"/>
                    <a:pt x="723" y="636"/>
                  </a:cubicBezTo>
                  <a:lnTo>
                    <a:pt x="563" y="636"/>
                  </a:lnTo>
                  <a:close/>
                </a:path>
              </a:pathLst>
            </a:custGeom>
            <a:solidFill>
              <a:srgbClr val="86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504"/>
            <p:cNvSpPr/>
            <p:nvPr/>
          </p:nvSpPr>
          <p:spPr bwMode="auto">
            <a:xfrm>
              <a:off x="4595813" y="3481388"/>
              <a:ext cx="647700" cy="700088"/>
            </a:xfrm>
            <a:custGeom>
              <a:avLst/>
              <a:gdLst>
                <a:gd name="T0" fmla="*/ 138 w 153"/>
                <a:gd name="T1" fmla="*/ 165 h 165"/>
                <a:gd name="T2" fmla="*/ 153 w 153"/>
                <a:gd name="T3" fmla="*/ 0 h 165"/>
                <a:gd name="T4" fmla="*/ 44 w 153"/>
                <a:gd name="T5" fmla="*/ 24 h 165"/>
                <a:gd name="T6" fmla="*/ 44 w 153"/>
                <a:gd name="T7" fmla="*/ 24 h 165"/>
                <a:gd name="T8" fmla="*/ 44 w 153"/>
                <a:gd name="T9" fmla="*/ 24 h 165"/>
                <a:gd name="T10" fmla="*/ 44 w 153"/>
                <a:gd name="T11" fmla="*/ 24 h 165"/>
                <a:gd name="T12" fmla="*/ 44 w 153"/>
                <a:gd name="T13" fmla="*/ 24 h 165"/>
                <a:gd name="T14" fmla="*/ 43 w 153"/>
                <a:gd name="T15" fmla="*/ 25 h 165"/>
                <a:gd name="T16" fmla="*/ 38 w 153"/>
                <a:gd name="T17" fmla="*/ 26 h 165"/>
                <a:gd name="T18" fmla="*/ 23 w 153"/>
                <a:gd name="T19" fmla="*/ 36 h 165"/>
                <a:gd name="T20" fmla="*/ 0 w 153"/>
                <a:gd name="T21" fmla="*/ 96 h 165"/>
                <a:gd name="T22" fmla="*/ 0 w 153"/>
                <a:gd name="T23" fmla="*/ 159 h 165"/>
                <a:gd name="T24" fmla="*/ 0 w 153"/>
                <a:gd name="T25" fmla="*/ 165 h 165"/>
                <a:gd name="T26" fmla="*/ 138 w 153"/>
                <a:gd name="T2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3" h="165">
                  <a:moveTo>
                    <a:pt x="138" y="165"/>
                  </a:moveTo>
                  <a:cubicBezTo>
                    <a:pt x="141" y="105"/>
                    <a:pt x="146" y="50"/>
                    <a:pt x="153" y="0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3" y="24"/>
                    <a:pt x="43" y="25"/>
                  </a:cubicBezTo>
                  <a:cubicBezTo>
                    <a:pt x="41" y="25"/>
                    <a:pt x="40" y="25"/>
                    <a:pt x="38" y="26"/>
                  </a:cubicBezTo>
                  <a:cubicBezTo>
                    <a:pt x="34" y="28"/>
                    <a:pt x="28" y="31"/>
                    <a:pt x="23" y="36"/>
                  </a:cubicBezTo>
                  <a:cubicBezTo>
                    <a:pt x="11" y="46"/>
                    <a:pt x="0" y="63"/>
                    <a:pt x="0" y="96"/>
                  </a:cubicBezTo>
                  <a:cubicBezTo>
                    <a:pt x="0" y="131"/>
                    <a:pt x="0" y="149"/>
                    <a:pt x="0" y="159"/>
                  </a:cubicBezTo>
                  <a:cubicBezTo>
                    <a:pt x="0" y="161"/>
                    <a:pt x="0" y="163"/>
                    <a:pt x="0" y="165"/>
                  </a:cubicBezTo>
                  <a:lnTo>
                    <a:pt x="138" y="1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05"/>
            <p:cNvSpPr/>
            <p:nvPr/>
          </p:nvSpPr>
          <p:spPr bwMode="auto">
            <a:xfrm>
              <a:off x="5226050" y="4525963"/>
              <a:ext cx="1666875" cy="419100"/>
            </a:xfrm>
            <a:custGeom>
              <a:avLst/>
              <a:gdLst>
                <a:gd name="T0" fmla="*/ 524 w 1050"/>
                <a:gd name="T1" fmla="*/ 0 h 264"/>
                <a:gd name="T2" fmla="*/ 89 w 1050"/>
                <a:gd name="T3" fmla="*/ 0 h 264"/>
                <a:gd name="T4" fmla="*/ 0 w 1050"/>
                <a:gd name="T5" fmla="*/ 0 h 264"/>
                <a:gd name="T6" fmla="*/ 99 w 1050"/>
                <a:gd name="T7" fmla="*/ 264 h 264"/>
                <a:gd name="T8" fmla="*/ 527 w 1050"/>
                <a:gd name="T9" fmla="*/ 264 h 264"/>
                <a:gd name="T10" fmla="*/ 954 w 1050"/>
                <a:gd name="T11" fmla="*/ 264 h 264"/>
                <a:gd name="T12" fmla="*/ 1050 w 1050"/>
                <a:gd name="T13" fmla="*/ 0 h 264"/>
                <a:gd name="T14" fmla="*/ 524 w 1050"/>
                <a:gd name="T15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0" h="264">
                  <a:moveTo>
                    <a:pt x="524" y="0"/>
                  </a:moveTo>
                  <a:lnTo>
                    <a:pt x="89" y="0"/>
                  </a:lnTo>
                  <a:lnTo>
                    <a:pt x="0" y="0"/>
                  </a:lnTo>
                  <a:lnTo>
                    <a:pt x="99" y="264"/>
                  </a:lnTo>
                  <a:lnTo>
                    <a:pt x="527" y="264"/>
                  </a:lnTo>
                  <a:lnTo>
                    <a:pt x="954" y="264"/>
                  </a:lnTo>
                  <a:lnTo>
                    <a:pt x="1050" y="0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506"/>
            <p:cNvSpPr/>
            <p:nvPr/>
          </p:nvSpPr>
          <p:spPr bwMode="auto">
            <a:xfrm>
              <a:off x="5387975" y="4987925"/>
              <a:ext cx="1344613" cy="149225"/>
            </a:xfrm>
            <a:custGeom>
              <a:avLst/>
              <a:gdLst>
                <a:gd name="T0" fmla="*/ 0 w 847"/>
                <a:gd name="T1" fmla="*/ 94 h 94"/>
                <a:gd name="T2" fmla="*/ 847 w 847"/>
                <a:gd name="T3" fmla="*/ 94 h 94"/>
                <a:gd name="T4" fmla="*/ 847 w 847"/>
                <a:gd name="T5" fmla="*/ 0 h 94"/>
                <a:gd name="T6" fmla="*/ 425 w 847"/>
                <a:gd name="T7" fmla="*/ 0 h 94"/>
                <a:gd name="T8" fmla="*/ 0 w 847"/>
                <a:gd name="T9" fmla="*/ 0 h 94"/>
                <a:gd name="T10" fmla="*/ 0 w 847"/>
                <a:gd name="T11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7" h="94">
                  <a:moveTo>
                    <a:pt x="0" y="94"/>
                  </a:moveTo>
                  <a:lnTo>
                    <a:pt x="847" y="94"/>
                  </a:lnTo>
                  <a:lnTo>
                    <a:pt x="847" y="0"/>
                  </a:lnTo>
                  <a:lnTo>
                    <a:pt x="425" y="0"/>
                  </a:lnTo>
                  <a:lnTo>
                    <a:pt x="0" y="0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507"/>
            <p:cNvSpPr/>
            <p:nvPr/>
          </p:nvSpPr>
          <p:spPr bwMode="auto">
            <a:xfrm>
              <a:off x="5591175" y="1538288"/>
              <a:ext cx="949325" cy="908050"/>
            </a:xfrm>
            <a:custGeom>
              <a:avLst/>
              <a:gdLst>
                <a:gd name="T0" fmla="*/ 104 w 224"/>
                <a:gd name="T1" fmla="*/ 7 h 214"/>
                <a:gd name="T2" fmla="*/ 77 w 224"/>
                <a:gd name="T3" fmla="*/ 40 h 214"/>
                <a:gd name="T4" fmla="*/ 0 w 224"/>
                <a:gd name="T5" fmla="*/ 183 h 214"/>
                <a:gd name="T6" fmla="*/ 54 w 224"/>
                <a:gd name="T7" fmla="*/ 205 h 214"/>
                <a:gd name="T8" fmla="*/ 117 w 224"/>
                <a:gd name="T9" fmla="*/ 214 h 214"/>
                <a:gd name="T10" fmla="*/ 201 w 224"/>
                <a:gd name="T11" fmla="*/ 199 h 214"/>
                <a:gd name="T12" fmla="*/ 224 w 224"/>
                <a:gd name="T13" fmla="*/ 188 h 214"/>
                <a:gd name="T14" fmla="*/ 111 w 224"/>
                <a:gd name="T15" fmla="*/ 0 h 214"/>
                <a:gd name="T16" fmla="*/ 104 w 224"/>
                <a:gd name="T17" fmla="*/ 7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4" h="214">
                  <a:moveTo>
                    <a:pt x="104" y="7"/>
                  </a:moveTo>
                  <a:cubicBezTo>
                    <a:pt x="98" y="14"/>
                    <a:pt x="88" y="25"/>
                    <a:pt x="77" y="40"/>
                  </a:cubicBezTo>
                  <a:cubicBezTo>
                    <a:pt x="55" y="70"/>
                    <a:pt x="27" y="117"/>
                    <a:pt x="0" y="183"/>
                  </a:cubicBezTo>
                  <a:cubicBezTo>
                    <a:pt x="17" y="193"/>
                    <a:pt x="35" y="200"/>
                    <a:pt x="54" y="205"/>
                  </a:cubicBezTo>
                  <a:cubicBezTo>
                    <a:pt x="75" y="211"/>
                    <a:pt x="96" y="214"/>
                    <a:pt x="117" y="214"/>
                  </a:cubicBezTo>
                  <a:cubicBezTo>
                    <a:pt x="146" y="214"/>
                    <a:pt x="174" y="209"/>
                    <a:pt x="201" y="199"/>
                  </a:cubicBezTo>
                  <a:cubicBezTo>
                    <a:pt x="209" y="196"/>
                    <a:pt x="216" y="192"/>
                    <a:pt x="224" y="188"/>
                  </a:cubicBezTo>
                  <a:cubicBezTo>
                    <a:pt x="177" y="70"/>
                    <a:pt x="124" y="13"/>
                    <a:pt x="111" y="0"/>
                  </a:cubicBezTo>
                  <a:cubicBezTo>
                    <a:pt x="109" y="1"/>
                    <a:pt x="107" y="4"/>
                    <a:pt x="104" y="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508"/>
            <p:cNvSpPr>
              <a:spLocks noEditPoints="1"/>
            </p:cNvSpPr>
            <p:nvPr/>
          </p:nvSpPr>
          <p:spPr bwMode="auto">
            <a:xfrm>
              <a:off x="5629275" y="2755900"/>
              <a:ext cx="847725" cy="831850"/>
            </a:xfrm>
            <a:custGeom>
              <a:avLst/>
              <a:gdLst>
                <a:gd name="T0" fmla="*/ 100 w 200"/>
                <a:gd name="T1" fmla="*/ 0 h 196"/>
                <a:gd name="T2" fmla="*/ 100 w 200"/>
                <a:gd name="T3" fmla="*/ 0 h 196"/>
                <a:gd name="T4" fmla="*/ 100 w 200"/>
                <a:gd name="T5" fmla="*/ 0 h 196"/>
                <a:gd name="T6" fmla="*/ 0 w 200"/>
                <a:gd name="T7" fmla="*/ 98 h 196"/>
                <a:gd name="T8" fmla="*/ 0 w 200"/>
                <a:gd name="T9" fmla="*/ 98 h 196"/>
                <a:gd name="T10" fmla="*/ 100 w 200"/>
                <a:gd name="T11" fmla="*/ 196 h 196"/>
                <a:gd name="T12" fmla="*/ 100 w 200"/>
                <a:gd name="T13" fmla="*/ 196 h 196"/>
                <a:gd name="T14" fmla="*/ 200 w 200"/>
                <a:gd name="T15" fmla="*/ 98 h 196"/>
                <a:gd name="T16" fmla="*/ 200 w 200"/>
                <a:gd name="T17" fmla="*/ 98 h 196"/>
                <a:gd name="T18" fmla="*/ 100 w 200"/>
                <a:gd name="T19" fmla="*/ 0 h 196"/>
                <a:gd name="T20" fmla="*/ 184 w 200"/>
                <a:gd name="T21" fmla="*/ 124 h 196"/>
                <a:gd name="T22" fmla="*/ 100 w 200"/>
                <a:gd name="T23" fmla="*/ 184 h 196"/>
                <a:gd name="T24" fmla="*/ 100 w 200"/>
                <a:gd name="T25" fmla="*/ 184 h 196"/>
                <a:gd name="T26" fmla="*/ 100 w 200"/>
                <a:gd name="T27" fmla="*/ 184 h 196"/>
                <a:gd name="T28" fmla="*/ 12 w 200"/>
                <a:gd name="T29" fmla="*/ 98 h 196"/>
                <a:gd name="T30" fmla="*/ 12 w 200"/>
                <a:gd name="T31" fmla="*/ 98 h 196"/>
                <a:gd name="T32" fmla="*/ 12 w 200"/>
                <a:gd name="T33" fmla="*/ 98 h 196"/>
                <a:gd name="T34" fmla="*/ 12 w 200"/>
                <a:gd name="T35" fmla="*/ 98 h 196"/>
                <a:gd name="T36" fmla="*/ 12 w 200"/>
                <a:gd name="T37" fmla="*/ 98 h 196"/>
                <a:gd name="T38" fmla="*/ 100 w 200"/>
                <a:gd name="T39" fmla="*/ 12 h 196"/>
                <a:gd name="T40" fmla="*/ 100 w 200"/>
                <a:gd name="T41" fmla="*/ 12 h 196"/>
                <a:gd name="T42" fmla="*/ 100 w 200"/>
                <a:gd name="T43" fmla="*/ 12 h 196"/>
                <a:gd name="T44" fmla="*/ 100 w 200"/>
                <a:gd name="T45" fmla="*/ 12 h 196"/>
                <a:gd name="T46" fmla="*/ 100 w 200"/>
                <a:gd name="T47" fmla="*/ 12 h 196"/>
                <a:gd name="T48" fmla="*/ 162 w 200"/>
                <a:gd name="T49" fmla="*/ 38 h 196"/>
                <a:gd name="T50" fmla="*/ 188 w 200"/>
                <a:gd name="T51" fmla="*/ 98 h 196"/>
                <a:gd name="T52" fmla="*/ 184 w 200"/>
                <a:gd name="T53" fmla="*/ 12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" h="196">
                  <a:moveTo>
                    <a:pt x="10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4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52"/>
                    <a:pt x="45" y="196"/>
                    <a:pt x="100" y="196"/>
                  </a:cubicBezTo>
                  <a:cubicBezTo>
                    <a:pt x="100" y="196"/>
                    <a:pt x="100" y="196"/>
                    <a:pt x="100" y="196"/>
                  </a:cubicBezTo>
                  <a:cubicBezTo>
                    <a:pt x="156" y="196"/>
                    <a:pt x="200" y="153"/>
                    <a:pt x="200" y="98"/>
                  </a:cubicBezTo>
                  <a:cubicBezTo>
                    <a:pt x="200" y="98"/>
                    <a:pt x="200" y="98"/>
                    <a:pt x="200" y="98"/>
                  </a:cubicBezTo>
                  <a:cubicBezTo>
                    <a:pt x="200" y="44"/>
                    <a:pt x="156" y="0"/>
                    <a:pt x="100" y="0"/>
                  </a:cubicBezTo>
                  <a:close/>
                  <a:moveTo>
                    <a:pt x="184" y="124"/>
                  </a:moveTo>
                  <a:cubicBezTo>
                    <a:pt x="173" y="159"/>
                    <a:pt x="139" y="184"/>
                    <a:pt x="100" y="184"/>
                  </a:cubicBezTo>
                  <a:cubicBezTo>
                    <a:pt x="100" y="184"/>
                    <a:pt x="100" y="184"/>
                    <a:pt x="100" y="184"/>
                  </a:cubicBezTo>
                  <a:cubicBezTo>
                    <a:pt x="100" y="184"/>
                    <a:pt x="100" y="184"/>
                    <a:pt x="100" y="184"/>
                  </a:cubicBezTo>
                  <a:cubicBezTo>
                    <a:pt x="52" y="184"/>
                    <a:pt x="12" y="146"/>
                    <a:pt x="12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2" y="51"/>
                    <a:pt x="52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24" y="12"/>
                    <a:pt x="146" y="22"/>
                    <a:pt x="162" y="38"/>
                  </a:cubicBezTo>
                  <a:cubicBezTo>
                    <a:pt x="178" y="53"/>
                    <a:pt x="188" y="75"/>
                    <a:pt x="188" y="98"/>
                  </a:cubicBezTo>
                  <a:cubicBezTo>
                    <a:pt x="188" y="107"/>
                    <a:pt x="187" y="116"/>
                    <a:pt x="184" y="124"/>
                  </a:cubicBezTo>
                  <a:close/>
                </a:path>
              </a:pathLst>
            </a:cu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509"/>
            <p:cNvSpPr/>
            <p:nvPr/>
          </p:nvSpPr>
          <p:spPr bwMode="auto">
            <a:xfrm>
              <a:off x="6053138" y="27305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 cap="rnd">
              <a:solidFill>
                <a:srgbClr val="868787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510"/>
            <p:cNvSpPr>
              <a:spLocks noEditPoints="1"/>
            </p:cNvSpPr>
            <p:nvPr/>
          </p:nvSpPr>
          <p:spPr bwMode="auto">
            <a:xfrm>
              <a:off x="5603875" y="2730500"/>
              <a:ext cx="898525" cy="882650"/>
            </a:xfrm>
            <a:custGeom>
              <a:avLst/>
              <a:gdLst>
                <a:gd name="T0" fmla="*/ 106 w 212"/>
                <a:gd name="T1" fmla="*/ 0 h 208"/>
                <a:gd name="T2" fmla="*/ 106 w 212"/>
                <a:gd name="T3" fmla="*/ 0 h 208"/>
                <a:gd name="T4" fmla="*/ 106 w 212"/>
                <a:gd name="T5" fmla="*/ 0 h 208"/>
                <a:gd name="T6" fmla="*/ 0 w 212"/>
                <a:gd name="T7" fmla="*/ 104 h 208"/>
                <a:gd name="T8" fmla="*/ 0 w 212"/>
                <a:gd name="T9" fmla="*/ 104 h 208"/>
                <a:gd name="T10" fmla="*/ 0 w 212"/>
                <a:gd name="T11" fmla="*/ 104 h 208"/>
                <a:gd name="T12" fmla="*/ 106 w 212"/>
                <a:gd name="T13" fmla="*/ 208 h 208"/>
                <a:gd name="T14" fmla="*/ 106 w 212"/>
                <a:gd name="T15" fmla="*/ 208 h 208"/>
                <a:gd name="T16" fmla="*/ 212 w 212"/>
                <a:gd name="T17" fmla="*/ 104 h 208"/>
                <a:gd name="T18" fmla="*/ 212 w 212"/>
                <a:gd name="T19" fmla="*/ 104 h 208"/>
                <a:gd name="T20" fmla="*/ 106 w 212"/>
                <a:gd name="T21" fmla="*/ 0 h 208"/>
                <a:gd name="T22" fmla="*/ 206 w 212"/>
                <a:gd name="T23" fmla="*/ 104 h 208"/>
                <a:gd name="T24" fmla="*/ 106 w 212"/>
                <a:gd name="T25" fmla="*/ 202 h 208"/>
                <a:gd name="T26" fmla="*/ 106 w 212"/>
                <a:gd name="T27" fmla="*/ 202 h 208"/>
                <a:gd name="T28" fmla="*/ 6 w 212"/>
                <a:gd name="T29" fmla="*/ 104 h 208"/>
                <a:gd name="T30" fmla="*/ 6 w 212"/>
                <a:gd name="T31" fmla="*/ 104 h 208"/>
                <a:gd name="T32" fmla="*/ 106 w 212"/>
                <a:gd name="T33" fmla="*/ 6 h 208"/>
                <a:gd name="T34" fmla="*/ 106 w 212"/>
                <a:gd name="T35" fmla="*/ 6 h 208"/>
                <a:gd name="T36" fmla="*/ 106 w 212"/>
                <a:gd name="T37" fmla="*/ 6 h 208"/>
                <a:gd name="T38" fmla="*/ 206 w 212"/>
                <a:gd name="T39" fmla="*/ 1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2" h="208">
                  <a:moveTo>
                    <a:pt x="106" y="0"/>
                  </a:moveTo>
                  <a:cubicBezTo>
                    <a:pt x="106" y="0"/>
                    <a:pt x="106" y="0"/>
                    <a:pt x="106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48" y="0"/>
                    <a:pt x="0" y="47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62"/>
                    <a:pt x="47" y="208"/>
                    <a:pt x="106" y="208"/>
                  </a:cubicBezTo>
                  <a:cubicBezTo>
                    <a:pt x="106" y="208"/>
                    <a:pt x="106" y="208"/>
                    <a:pt x="106" y="208"/>
                  </a:cubicBezTo>
                  <a:cubicBezTo>
                    <a:pt x="165" y="208"/>
                    <a:pt x="212" y="162"/>
                    <a:pt x="212" y="104"/>
                  </a:cubicBezTo>
                  <a:cubicBezTo>
                    <a:pt x="212" y="104"/>
                    <a:pt x="212" y="104"/>
                    <a:pt x="212" y="104"/>
                  </a:cubicBezTo>
                  <a:cubicBezTo>
                    <a:pt x="212" y="47"/>
                    <a:pt x="165" y="0"/>
                    <a:pt x="106" y="0"/>
                  </a:cubicBezTo>
                  <a:close/>
                  <a:moveTo>
                    <a:pt x="206" y="104"/>
                  </a:moveTo>
                  <a:cubicBezTo>
                    <a:pt x="206" y="159"/>
                    <a:pt x="162" y="202"/>
                    <a:pt x="106" y="202"/>
                  </a:cubicBezTo>
                  <a:cubicBezTo>
                    <a:pt x="106" y="202"/>
                    <a:pt x="106" y="202"/>
                    <a:pt x="106" y="202"/>
                  </a:cubicBezTo>
                  <a:cubicBezTo>
                    <a:pt x="51" y="202"/>
                    <a:pt x="6" y="158"/>
                    <a:pt x="6" y="104"/>
                  </a:cubicBezTo>
                  <a:cubicBezTo>
                    <a:pt x="6" y="104"/>
                    <a:pt x="6" y="104"/>
                    <a:pt x="6" y="104"/>
                  </a:cubicBezTo>
                  <a:cubicBezTo>
                    <a:pt x="6" y="50"/>
                    <a:pt x="51" y="6"/>
                    <a:pt x="106" y="6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62" y="6"/>
                    <a:pt x="206" y="50"/>
                    <a:pt x="206" y="104"/>
                  </a:cubicBezTo>
                  <a:close/>
                </a:path>
              </a:pathLst>
            </a:custGeom>
            <a:solidFill>
              <a:srgbClr val="86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511"/>
            <p:cNvSpPr>
              <a:spLocks noEditPoints="1"/>
            </p:cNvSpPr>
            <p:nvPr/>
          </p:nvSpPr>
          <p:spPr bwMode="auto">
            <a:xfrm>
              <a:off x="5705475" y="2833688"/>
              <a:ext cx="695325" cy="677863"/>
            </a:xfrm>
            <a:custGeom>
              <a:avLst/>
              <a:gdLst>
                <a:gd name="T0" fmla="*/ 82 w 164"/>
                <a:gd name="T1" fmla="*/ 0 h 160"/>
                <a:gd name="T2" fmla="*/ 82 w 164"/>
                <a:gd name="T3" fmla="*/ 0 h 160"/>
                <a:gd name="T4" fmla="*/ 82 w 164"/>
                <a:gd name="T5" fmla="*/ 0 h 160"/>
                <a:gd name="T6" fmla="*/ 82 w 164"/>
                <a:gd name="T7" fmla="*/ 0 h 160"/>
                <a:gd name="T8" fmla="*/ 0 w 164"/>
                <a:gd name="T9" fmla="*/ 80 h 160"/>
                <a:gd name="T10" fmla="*/ 0 w 164"/>
                <a:gd name="T11" fmla="*/ 80 h 160"/>
                <a:gd name="T12" fmla="*/ 0 w 164"/>
                <a:gd name="T13" fmla="*/ 80 h 160"/>
                <a:gd name="T14" fmla="*/ 0 w 164"/>
                <a:gd name="T15" fmla="*/ 80 h 160"/>
                <a:gd name="T16" fmla="*/ 0 w 164"/>
                <a:gd name="T17" fmla="*/ 80 h 160"/>
                <a:gd name="T18" fmla="*/ 0 w 164"/>
                <a:gd name="T19" fmla="*/ 84 h 160"/>
                <a:gd name="T20" fmla="*/ 1 w 164"/>
                <a:gd name="T21" fmla="*/ 93 h 160"/>
                <a:gd name="T22" fmla="*/ 2 w 164"/>
                <a:gd name="T23" fmla="*/ 96 h 160"/>
                <a:gd name="T24" fmla="*/ 82 w 164"/>
                <a:gd name="T25" fmla="*/ 160 h 160"/>
                <a:gd name="T26" fmla="*/ 164 w 164"/>
                <a:gd name="T27" fmla="*/ 80 h 160"/>
                <a:gd name="T28" fmla="*/ 140 w 164"/>
                <a:gd name="T29" fmla="*/ 24 h 160"/>
                <a:gd name="T30" fmla="*/ 82 w 164"/>
                <a:gd name="T31" fmla="*/ 0 h 160"/>
                <a:gd name="T32" fmla="*/ 160 w 164"/>
                <a:gd name="T33" fmla="*/ 80 h 160"/>
                <a:gd name="T34" fmla="*/ 82 w 164"/>
                <a:gd name="T35" fmla="*/ 157 h 160"/>
                <a:gd name="T36" fmla="*/ 82 w 164"/>
                <a:gd name="T37" fmla="*/ 157 h 160"/>
                <a:gd name="T38" fmla="*/ 4 w 164"/>
                <a:gd name="T39" fmla="*/ 81 h 160"/>
                <a:gd name="T40" fmla="*/ 4 w 164"/>
                <a:gd name="T41" fmla="*/ 81 h 160"/>
                <a:gd name="T42" fmla="*/ 4 w 164"/>
                <a:gd name="T43" fmla="*/ 80 h 160"/>
                <a:gd name="T44" fmla="*/ 82 w 164"/>
                <a:gd name="T45" fmla="*/ 4 h 160"/>
                <a:gd name="T46" fmla="*/ 82 w 164"/>
                <a:gd name="T47" fmla="*/ 4 h 160"/>
                <a:gd name="T48" fmla="*/ 160 w 164"/>
                <a:gd name="T49" fmla="*/ 8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4" h="160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37" y="0"/>
                    <a:pt x="0" y="36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2"/>
                    <a:pt x="0" y="83"/>
                    <a:pt x="0" y="84"/>
                  </a:cubicBezTo>
                  <a:cubicBezTo>
                    <a:pt x="0" y="87"/>
                    <a:pt x="1" y="90"/>
                    <a:pt x="1" y="93"/>
                  </a:cubicBezTo>
                  <a:cubicBezTo>
                    <a:pt x="1" y="94"/>
                    <a:pt x="2" y="95"/>
                    <a:pt x="2" y="96"/>
                  </a:cubicBezTo>
                  <a:cubicBezTo>
                    <a:pt x="9" y="133"/>
                    <a:pt x="42" y="160"/>
                    <a:pt x="82" y="160"/>
                  </a:cubicBezTo>
                  <a:cubicBezTo>
                    <a:pt x="127" y="160"/>
                    <a:pt x="164" y="125"/>
                    <a:pt x="164" y="80"/>
                  </a:cubicBezTo>
                  <a:cubicBezTo>
                    <a:pt x="164" y="58"/>
                    <a:pt x="155" y="38"/>
                    <a:pt x="140" y="24"/>
                  </a:cubicBezTo>
                  <a:cubicBezTo>
                    <a:pt x="125" y="9"/>
                    <a:pt x="105" y="0"/>
                    <a:pt x="82" y="0"/>
                  </a:cubicBezTo>
                  <a:close/>
                  <a:moveTo>
                    <a:pt x="160" y="80"/>
                  </a:moveTo>
                  <a:cubicBezTo>
                    <a:pt x="160" y="123"/>
                    <a:pt x="125" y="157"/>
                    <a:pt x="82" y="157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39" y="157"/>
                    <a:pt x="4" y="123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38"/>
                    <a:pt x="39" y="4"/>
                    <a:pt x="82" y="4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125" y="4"/>
                    <a:pt x="160" y="38"/>
                    <a:pt x="160" y="80"/>
                  </a:cubicBezTo>
                  <a:close/>
                </a:path>
              </a:pathLst>
            </a:custGeom>
            <a:solidFill>
              <a:srgbClr val="EEE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Line 512"/>
            <p:cNvSpPr>
              <a:spLocks noChangeShapeType="1"/>
            </p:cNvSpPr>
            <p:nvPr/>
          </p:nvSpPr>
          <p:spPr bwMode="auto">
            <a:xfrm>
              <a:off x="6053138" y="2806700"/>
              <a:ext cx="0" cy="0"/>
            </a:xfrm>
            <a:prstGeom prst="line">
              <a:avLst/>
            </a:prstGeom>
            <a:noFill/>
            <a:ln w="0" cap="rnd">
              <a:solidFill>
                <a:srgbClr val="868787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Line 513"/>
            <p:cNvSpPr>
              <a:spLocks noChangeShapeType="1"/>
            </p:cNvSpPr>
            <p:nvPr/>
          </p:nvSpPr>
          <p:spPr bwMode="auto">
            <a:xfrm>
              <a:off x="5680075" y="3171825"/>
              <a:ext cx="0" cy="0"/>
            </a:xfrm>
            <a:prstGeom prst="line">
              <a:avLst/>
            </a:prstGeom>
            <a:noFill/>
            <a:ln w="0" cap="rnd">
              <a:solidFill>
                <a:srgbClr val="868787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514"/>
            <p:cNvSpPr>
              <a:spLocks noEditPoints="1"/>
            </p:cNvSpPr>
            <p:nvPr/>
          </p:nvSpPr>
          <p:spPr bwMode="auto">
            <a:xfrm>
              <a:off x="5680075" y="2806700"/>
              <a:ext cx="746125" cy="730250"/>
            </a:xfrm>
            <a:custGeom>
              <a:avLst/>
              <a:gdLst>
                <a:gd name="T0" fmla="*/ 88 w 176"/>
                <a:gd name="T1" fmla="*/ 0 h 172"/>
                <a:gd name="T2" fmla="*/ 88 w 176"/>
                <a:gd name="T3" fmla="*/ 0 h 172"/>
                <a:gd name="T4" fmla="*/ 88 w 176"/>
                <a:gd name="T5" fmla="*/ 0 h 172"/>
                <a:gd name="T6" fmla="*/ 88 w 176"/>
                <a:gd name="T7" fmla="*/ 0 h 172"/>
                <a:gd name="T8" fmla="*/ 88 w 176"/>
                <a:gd name="T9" fmla="*/ 0 h 172"/>
                <a:gd name="T10" fmla="*/ 88 w 176"/>
                <a:gd name="T11" fmla="*/ 0 h 172"/>
                <a:gd name="T12" fmla="*/ 88 w 176"/>
                <a:gd name="T13" fmla="*/ 0 h 172"/>
                <a:gd name="T14" fmla="*/ 0 w 176"/>
                <a:gd name="T15" fmla="*/ 86 h 172"/>
                <a:gd name="T16" fmla="*/ 0 w 176"/>
                <a:gd name="T17" fmla="*/ 86 h 172"/>
                <a:gd name="T18" fmla="*/ 0 w 176"/>
                <a:gd name="T19" fmla="*/ 86 h 172"/>
                <a:gd name="T20" fmla="*/ 0 w 176"/>
                <a:gd name="T21" fmla="*/ 86 h 172"/>
                <a:gd name="T22" fmla="*/ 0 w 176"/>
                <a:gd name="T23" fmla="*/ 86 h 172"/>
                <a:gd name="T24" fmla="*/ 88 w 176"/>
                <a:gd name="T25" fmla="*/ 172 h 172"/>
                <a:gd name="T26" fmla="*/ 88 w 176"/>
                <a:gd name="T27" fmla="*/ 172 h 172"/>
                <a:gd name="T28" fmla="*/ 88 w 176"/>
                <a:gd name="T29" fmla="*/ 172 h 172"/>
                <a:gd name="T30" fmla="*/ 172 w 176"/>
                <a:gd name="T31" fmla="*/ 112 h 172"/>
                <a:gd name="T32" fmla="*/ 176 w 176"/>
                <a:gd name="T33" fmla="*/ 86 h 172"/>
                <a:gd name="T34" fmla="*/ 150 w 176"/>
                <a:gd name="T35" fmla="*/ 26 h 172"/>
                <a:gd name="T36" fmla="*/ 88 w 176"/>
                <a:gd name="T37" fmla="*/ 0 h 172"/>
                <a:gd name="T38" fmla="*/ 88 w 176"/>
                <a:gd name="T39" fmla="*/ 166 h 172"/>
                <a:gd name="T40" fmla="*/ 8 w 176"/>
                <a:gd name="T41" fmla="*/ 102 h 172"/>
                <a:gd name="T42" fmla="*/ 7 w 176"/>
                <a:gd name="T43" fmla="*/ 99 h 172"/>
                <a:gd name="T44" fmla="*/ 6 w 176"/>
                <a:gd name="T45" fmla="*/ 90 h 172"/>
                <a:gd name="T46" fmla="*/ 6 w 176"/>
                <a:gd name="T47" fmla="*/ 86 h 172"/>
                <a:gd name="T48" fmla="*/ 6 w 176"/>
                <a:gd name="T49" fmla="*/ 86 h 172"/>
                <a:gd name="T50" fmla="*/ 6 w 176"/>
                <a:gd name="T51" fmla="*/ 86 h 172"/>
                <a:gd name="T52" fmla="*/ 6 w 176"/>
                <a:gd name="T53" fmla="*/ 86 h 172"/>
                <a:gd name="T54" fmla="*/ 6 w 176"/>
                <a:gd name="T55" fmla="*/ 86 h 172"/>
                <a:gd name="T56" fmla="*/ 88 w 176"/>
                <a:gd name="T57" fmla="*/ 6 h 172"/>
                <a:gd name="T58" fmla="*/ 88 w 176"/>
                <a:gd name="T59" fmla="*/ 6 h 172"/>
                <a:gd name="T60" fmla="*/ 88 w 176"/>
                <a:gd name="T61" fmla="*/ 6 h 172"/>
                <a:gd name="T62" fmla="*/ 88 w 176"/>
                <a:gd name="T63" fmla="*/ 6 h 172"/>
                <a:gd name="T64" fmla="*/ 146 w 176"/>
                <a:gd name="T65" fmla="*/ 30 h 172"/>
                <a:gd name="T66" fmla="*/ 170 w 176"/>
                <a:gd name="T67" fmla="*/ 86 h 172"/>
                <a:gd name="T68" fmla="*/ 88 w 176"/>
                <a:gd name="T69" fmla="*/ 166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6" h="172">
                  <a:moveTo>
                    <a:pt x="88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40" y="0"/>
                    <a:pt x="0" y="39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34"/>
                    <a:pt x="40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127" y="172"/>
                    <a:pt x="161" y="147"/>
                    <a:pt x="172" y="112"/>
                  </a:cubicBezTo>
                  <a:cubicBezTo>
                    <a:pt x="175" y="104"/>
                    <a:pt x="176" y="95"/>
                    <a:pt x="176" y="86"/>
                  </a:cubicBezTo>
                  <a:cubicBezTo>
                    <a:pt x="176" y="63"/>
                    <a:pt x="166" y="41"/>
                    <a:pt x="150" y="26"/>
                  </a:cubicBezTo>
                  <a:cubicBezTo>
                    <a:pt x="134" y="10"/>
                    <a:pt x="112" y="0"/>
                    <a:pt x="88" y="0"/>
                  </a:cubicBezTo>
                  <a:close/>
                  <a:moveTo>
                    <a:pt x="88" y="166"/>
                  </a:moveTo>
                  <a:cubicBezTo>
                    <a:pt x="48" y="166"/>
                    <a:pt x="15" y="139"/>
                    <a:pt x="8" y="102"/>
                  </a:cubicBezTo>
                  <a:cubicBezTo>
                    <a:pt x="8" y="101"/>
                    <a:pt x="7" y="100"/>
                    <a:pt x="7" y="99"/>
                  </a:cubicBezTo>
                  <a:cubicBezTo>
                    <a:pt x="7" y="96"/>
                    <a:pt x="6" y="93"/>
                    <a:pt x="6" y="90"/>
                  </a:cubicBezTo>
                  <a:cubicBezTo>
                    <a:pt x="6" y="89"/>
                    <a:pt x="6" y="88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42"/>
                    <a:pt x="43" y="6"/>
                    <a:pt x="88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111" y="6"/>
                    <a:pt x="131" y="15"/>
                    <a:pt x="146" y="30"/>
                  </a:cubicBezTo>
                  <a:cubicBezTo>
                    <a:pt x="161" y="44"/>
                    <a:pt x="170" y="64"/>
                    <a:pt x="170" y="86"/>
                  </a:cubicBezTo>
                  <a:cubicBezTo>
                    <a:pt x="170" y="131"/>
                    <a:pt x="133" y="166"/>
                    <a:pt x="88" y="166"/>
                  </a:cubicBezTo>
                  <a:close/>
                </a:path>
              </a:pathLst>
            </a:custGeom>
            <a:solidFill>
              <a:srgbClr val="86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515"/>
            <p:cNvSpPr>
              <a:spLocks noEditPoints="1"/>
            </p:cNvSpPr>
            <p:nvPr/>
          </p:nvSpPr>
          <p:spPr bwMode="auto">
            <a:xfrm>
              <a:off x="5722938" y="2849563"/>
              <a:ext cx="661988" cy="649288"/>
            </a:xfrm>
            <a:custGeom>
              <a:avLst/>
              <a:gdLst>
                <a:gd name="T0" fmla="*/ 78 w 156"/>
                <a:gd name="T1" fmla="*/ 0 h 153"/>
                <a:gd name="T2" fmla="*/ 78 w 156"/>
                <a:gd name="T3" fmla="*/ 0 h 153"/>
                <a:gd name="T4" fmla="*/ 0 w 156"/>
                <a:gd name="T5" fmla="*/ 76 h 153"/>
                <a:gd name="T6" fmla="*/ 0 w 156"/>
                <a:gd name="T7" fmla="*/ 77 h 153"/>
                <a:gd name="T8" fmla="*/ 0 w 156"/>
                <a:gd name="T9" fmla="*/ 77 h 153"/>
                <a:gd name="T10" fmla="*/ 78 w 156"/>
                <a:gd name="T11" fmla="*/ 153 h 153"/>
                <a:gd name="T12" fmla="*/ 78 w 156"/>
                <a:gd name="T13" fmla="*/ 153 h 153"/>
                <a:gd name="T14" fmla="*/ 156 w 156"/>
                <a:gd name="T15" fmla="*/ 76 h 153"/>
                <a:gd name="T16" fmla="*/ 156 w 156"/>
                <a:gd name="T17" fmla="*/ 76 h 153"/>
                <a:gd name="T18" fmla="*/ 78 w 156"/>
                <a:gd name="T19" fmla="*/ 0 h 153"/>
                <a:gd name="T20" fmla="*/ 150 w 156"/>
                <a:gd name="T21" fmla="*/ 76 h 153"/>
                <a:gd name="T22" fmla="*/ 78 w 156"/>
                <a:gd name="T23" fmla="*/ 147 h 153"/>
                <a:gd name="T24" fmla="*/ 78 w 156"/>
                <a:gd name="T25" fmla="*/ 147 h 153"/>
                <a:gd name="T26" fmla="*/ 6 w 156"/>
                <a:gd name="T27" fmla="*/ 77 h 153"/>
                <a:gd name="T28" fmla="*/ 6 w 156"/>
                <a:gd name="T29" fmla="*/ 77 h 153"/>
                <a:gd name="T30" fmla="*/ 6 w 156"/>
                <a:gd name="T31" fmla="*/ 76 h 153"/>
                <a:gd name="T32" fmla="*/ 78 w 156"/>
                <a:gd name="T33" fmla="*/ 6 h 153"/>
                <a:gd name="T34" fmla="*/ 78 w 156"/>
                <a:gd name="T35" fmla="*/ 6 h 153"/>
                <a:gd name="T36" fmla="*/ 150 w 156"/>
                <a:gd name="T37" fmla="*/ 7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6" h="153">
                  <a:moveTo>
                    <a:pt x="78" y="0"/>
                  </a:moveTo>
                  <a:cubicBezTo>
                    <a:pt x="78" y="0"/>
                    <a:pt x="78" y="0"/>
                    <a:pt x="78" y="0"/>
                  </a:cubicBezTo>
                  <a:cubicBezTo>
                    <a:pt x="35" y="0"/>
                    <a:pt x="0" y="34"/>
                    <a:pt x="0" y="76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119"/>
                    <a:pt x="35" y="153"/>
                    <a:pt x="78" y="153"/>
                  </a:cubicBezTo>
                  <a:cubicBezTo>
                    <a:pt x="78" y="153"/>
                    <a:pt x="78" y="153"/>
                    <a:pt x="78" y="153"/>
                  </a:cubicBezTo>
                  <a:cubicBezTo>
                    <a:pt x="121" y="153"/>
                    <a:pt x="156" y="119"/>
                    <a:pt x="156" y="76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56" y="34"/>
                    <a:pt x="121" y="0"/>
                    <a:pt x="78" y="0"/>
                  </a:cubicBezTo>
                  <a:close/>
                  <a:moveTo>
                    <a:pt x="150" y="76"/>
                  </a:moveTo>
                  <a:cubicBezTo>
                    <a:pt x="150" y="115"/>
                    <a:pt x="118" y="147"/>
                    <a:pt x="78" y="147"/>
                  </a:cubicBezTo>
                  <a:cubicBezTo>
                    <a:pt x="78" y="147"/>
                    <a:pt x="78" y="147"/>
                    <a:pt x="78" y="147"/>
                  </a:cubicBezTo>
                  <a:cubicBezTo>
                    <a:pt x="38" y="147"/>
                    <a:pt x="6" y="115"/>
                    <a:pt x="6" y="77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37"/>
                    <a:pt x="3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118" y="6"/>
                    <a:pt x="150" y="37"/>
                    <a:pt x="150" y="76"/>
                  </a:cubicBezTo>
                  <a:close/>
                </a:path>
              </a:pathLst>
            </a:custGeom>
            <a:solidFill>
              <a:srgbClr val="86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516"/>
            <p:cNvSpPr/>
            <p:nvPr/>
          </p:nvSpPr>
          <p:spPr bwMode="auto">
            <a:xfrm>
              <a:off x="5973763" y="3057525"/>
              <a:ext cx="130175" cy="111125"/>
            </a:xfrm>
            <a:custGeom>
              <a:avLst/>
              <a:gdLst>
                <a:gd name="T0" fmla="*/ 30 w 31"/>
                <a:gd name="T1" fmla="*/ 1 h 26"/>
                <a:gd name="T2" fmla="*/ 28 w 31"/>
                <a:gd name="T3" fmla="*/ 1 h 26"/>
                <a:gd name="T4" fmla="*/ 1 w 31"/>
                <a:gd name="T5" fmla="*/ 23 h 26"/>
                <a:gd name="T6" fmla="*/ 1 w 31"/>
                <a:gd name="T7" fmla="*/ 26 h 26"/>
                <a:gd name="T8" fmla="*/ 2 w 31"/>
                <a:gd name="T9" fmla="*/ 26 h 26"/>
                <a:gd name="T10" fmla="*/ 3 w 31"/>
                <a:gd name="T11" fmla="*/ 26 h 26"/>
                <a:gd name="T12" fmla="*/ 30 w 31"/>
                <a:gd name="T13" fmla="*/ 3 h 26"/>
                <a:gd name="T14" fmla="*/ 30 w 31"/>
                <a:gd name="T15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26">
                  <a:moveTo>
                    <a:pt x="30" y="1"/>
                  </a:moveTo>
                  <a:cubicBezTo>
                    <a:pt x="30" y="0"/>
                    <a:pt x="29" y="0"/>
                    <a:pt x="28" y="1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4"/>
                    <a:pt x="0" y="25"/>
                    <a:pt x="1" y="26"/>
                  </a:cubicBezTo>
                  <a:cubicBezTo>
                    <a:pt x="1" y="26"/>
                    <a:pt x="1" y="26"/>
                    <a:pt x="2" y="26"/>
                  </a:cubicBezTo>
                  <a:cubicBezTo>
                    <a:pt x="2" y="26"/>
                    <a:pt x="3" y="26"/>
                    <a:pt x="3" y="26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2"/>
                    <a:pt x="31" y="1"/>
                    <a:pt x="30" y="1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517"/>
            <p:cNvSpPr/>
            <p:nvPr/>
          </p:nvSpPr>
          <p:spPr bwMode="auto">
            <a:xfrm>
              <a:off x="6062663" y="3062288"/>
              <a:ext cx="130175" cy="114300"/>
            </a:xfrm>
            <a:custGeom>
              <a:avLst/>
              <a:gdLst>
                <a:gd name="T0" fmla="*/ 29 w 31"/>
                <a:gd name="T1" fmla="*/ 0 h 27"/>
                <a:gd name="T2" fmla="*/ 1 w 31"/>
                <a:gd name="T3" fmla="*/ 24 h 27"/>
                <a:gd name="T4" fmla="*/ 1 w 31"/>
                <a:gd name="T5" fmla="*/ 26 h 27"/>
                <a:gd name="T6" fmla="*/ 2 w 31"/>
                <a:gd name="T7" fmla="*/ 27 h 27"/>
                <a:gd name="T8" fmla="*/ 3 w 31"/>
                <a:gd name="T9" fmla="*/ 26 h 27"/>
                <a:gd name="T10" fmla="*/ 31 w 31"/>
                <a:gd name="T11" fmla="*/ 3 h 27"/>
                <a:gd name="T12" fmla="*/ 31 w 31"/>
                <a:gd name="T13" fmla="*/ 1 h 27"/>
                <a:gd name="T14" fmla="*/ 29 w 31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27">
                  <a:moveTo>
                    <a:pt x="29" y="0"/>
                  </a:moveTo>
                  <a:cubicBezTo>
                    <a:pt x="1" y="24"/>
                    <a:pt x="1" y="24"/>
                    <a:pt x="1" y="24"/>
                  </a:cubicBezTo>
                  <a:cubicBezTo>
                    <a:pt x="0" y="25"/>
                    <a:pt x="0" y="25"/>
                    <a:pt x="1" y="26"/>
                  </a:cubicBezTo>
                  <a:cubicBezTo>
                    <a:pt x="1" y="26"/>
                    <a:pt x="1" y="27"/>
                    <a:pt x="2" y="27"/>
                  </a:cubicBezTo>
                  <a:cubicBezTo>
                    <a:pt x="2" y="27"/>
                    <a:pt x="2" y="26"/>
                    <a:pt x="3" y="26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2"/>
                    <a:pt x="31" y="1"/>
                    <a:pt x="31" y="1"/>
                  </a:cubicBezTo>
                  <a:cubicBezTo>
                    <a:pt x="30" y="0"/>
                    <a:pt x="29" y="0"/>
                    <a:pt x="29" y="0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518"/>
            <p:cNvSpPr/>
            <p:nvPr/>
          </p:nvSpPr>
          <p:spPr bwMode="auto">
            <a:xfrm>
              <a:off x="6075363" y="3181350"/>
              <a:ext cx="79375" cy="71438"/>
            </a:xfrm>
            <a:custGeom>
              <a:avLst/>
              <a:gdLst>
                <a:gd name="T0" fmla="*/ 17 w 19"/>
                <a:gd name="T1" fmla="*/ 1 h 17"/>
                <a:gd name="T2" fmla="*/ 1 w 19"/>
                <a:gd name="T3" fmla="*/ 14 h 17"/>
                <a:gd name="T4" fmla="*/ 1 w 19"/>
                <a:gd name="T5" fmla="*/ 16 h 17"/>
                <a:gd name="T6" fmla="*/ 2 w 19"/>
                <a:gd name="T7" fmla="*/ 17 h 17"/>
                <a:gd name="T8" fmla="*/ 3 w 19"/>
                <a:gd name="T9" fmla="*/ 16 h 17"/>
                <a:gd name="T10" fmla="*/ 19 w 19"/>
                <a:gd name="T11" fmla="*/ 3 h 17"/>
                <a:gd name="T12" fmla="*/ 19 w 19"/>
                <a:gd name="T13" fmla="*/ 1 h 17"/>
                <a:gd name="T14" fmla="*/ 17 w 19"/>
                <a:gd name="T1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7">
                  <a:moveTo>
                    <a:pt x="17" y="1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5"/>
                    <a:pt x="1" y="16"/>
                  </a:cubicBezTo>
                  <a:cubicBezTo>
                    <a:pt x="1" y="16"/>
                    <a:pt x="1" y="17"/>
                    <a:pt x="2" y="17"/>
                  </a:cubicBezTo>
                  <a:cubicBezTo>
                    <a:pt x="2" y="17"/>
                    <a:pt x="2" y="17"/>
                    <a:pt x="3" y="16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2"/>
                    <a:pt x="19" y="1"/>
                  </a:cubicBezTo>
                  <a:cubicBezTo>
                    <a:pt x="18" y="0"/>
                    <a:pt x="17" y="0"/>
                    <a:pt x="17" y="1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519"/>
            <p:cNvSpPr/>
            <p:nvPr/>
          </p:nvSpPr>
          <p:spPr bwMode="auto">
            <a:xfrm>
              <a:off x="5976938" y="3184525"/>
              <a:ext cx="73025" cy="63500"/>
            </a:xfrm>
            <a:custGeom>
              <a:avLst/>
              <a:gdLst>
                <a:gd name="T0" fmla="*/ 15 w 17"/>
                <a:gd name="T1" fmla="*/ 0 h 15"/>
                <a:gd name="T2" fmla="*/ 1 w 17"/>
                <a:gd name="T3" fmla="*/ 12 h 15"/>
                <a:gd name="T4" fmla="*/ 1 w 17"/>
                <a:gd name="T5" fmla="*/ 14 h 15"/>
                <a:gd name="T6" fmla="*/ 2 w 17"/>
                <a:gd name="T7" fmla="*/ 14 h 15"/>
                <a:gd name="T8" fmla="*/ 3 w 17"/>
                <a:gd name="T9" fmla="*/ 14 h 15"/>
                <a:gd name="T10" fmla="*/ 17 w 17"/>
                <a:gd name="T11" fmla="*/ 3 h 15"/>
                <a:gd name="T12" fmla="*/ 17 w 17"/>
                <a:gd name="T13" fmla="*/ 0 h 15"/>
                <a:gd name="T14" fmla="*/ 15 w 17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5">
                  <a:moveTo>
                    <a:pt x="15" y="0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0" y="12"/>
                    <a:pt x="0" y="13"/>
                    <a:pt x="1" y="14"/>
                  </a:cubicBezTo>
                  <a:cubicBezTo>
                    <a:pt x="1" y="14"/>
                    <a:pt x="1" y="14"/>
                    <a:pt x="2" y="14"/>
                  </a:cubicBezTo>
                  <a:cubicBezTo>
                    <a:pt x="2" y="15"/>
                    <a:pt x="3" y="14"/>
                    <a:pt x="3" y="1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2"/>
                    <a:pt x="17" y="1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808788" y="2243138"/>
            <a:ext cx="1131888" cy="17463"/>
            <a:chOff x="6808788" y="2243138"/>
            <a:chExt cx="1131888" cy="17463"/>
          </a:xfrm>
        </p:grpSpPr>
        <p:sp>
          <p:nvSpPr>
            <p:cNvPr id="30" name="Freeform 520"/>
            <p:cNvSpPr/>
            <p:nvPr/>
          </p:nvSpPr>
          <p:spPr bwMode="auto">
            <a:xfrm>
              <a:off x="6808788" y="2243138"/>
              <a:ext cx="41275" cy="17463"/>
            </a:xfrm>
            <a:custGeom>
              <a:avLst/>
              <a:gdLst>
                <a:gd name="T0" fmla="*/ 8 w 10"/>
                <a:gd name="T1" fmla="*/ 4 h 4"/>
                <a:gd name="T2" fmla="*/ 2 w 10"/>
                <a:gd name="T3" fmla="*/ 4 h 4"/>
                <a:gd name="T4" fmla="*/ 0 w 10"/>
                <a:gd name="T5" fmla="*/ 2 h 4"/>
                <a:gd name="T6" fmla="*/ 2 w 10"/>
                <a:gd name="T7" fmla="*/ 0 h 4"/>
                <a:gd name="T8" fmla="*/ 8 w 10"/>
                <a:gd name="T9" fmla="*/ 0 h 4"/>
                <a:gd name="T10" fmla="*/ 10 w 10"/>
                <a:gd name="T11" fmla="*/ 2 h 4"/>
                <a:gd name="T12" fmla="*/ 8 w 1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3"/>
                    <a:pt x="9" y="4"/>
                    <a:pt x="8" y="4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521"/>
            <p:cNvSpPr>
              <a:spLocks noEditPoints="1"/>
            </p:cNvSpPr>
            <p:nvPr/>
          </p:nvSpPr>
          <p:spPr bwMode="auto">
            <a:xfrm>
              <a:off x="6884988" y="2243138"/>
              <a:ext cx="979488" cy="17463"/>
            </a:xfrm>
            <a:custGeom>
              <a:avLst/>
              <a:gdLst>
                <a:gd name="T0" fmla="*/ 217 w 231"/>
                <a:gd name="T1" fmla="*/ 4 h 4"/>
                <a:gd name="T2" fmla="*/ 217 w 231"/>
                <a:gd name="T3" fmla="*/ 0 h 4"/>
                <a:gd name="T4" fmla="*/ 231 w 231"/>
                <a:gd name="T5" fmla="*/ 2 h 4"/>
                <a:gd name="T6" fmla="*/ 205 w 231"/>
                <a:gd name="T7" fmla="*/ 4 h 4"/>
                <a:gd name="T8" fmla="*/ 191 w 231"/>
                <a:gd name="T9" fmla="*/ 2 h 4"/>
                <a:gd name="T10" fmla="*/ 205 w 231"/>
                <a:gd name="T11" fmla="*/ 0 h 4"/>
                <a:gd name="T12" fmla="*/ 205 w 231"/>
                <a:gd name="T13" fmla="*/ 4 h 4"/>
                <a:gd name="T14" fmla="*/ 169 w 231"/>
                <a:gd name="T15" fmla="*/ 4 h 4"/>
                <a:gd name="T16" fmla="*/ 169 w 231"/>
                <a:gd name="T17" fmla="*/ 0 h 4"/>
                <a:gd name="T18" fmla="*/ 183 w 231"/>
                <a:gd name="T19" fmla="*/ 2 h 4"/>
                <a:gd name="T20" fmla="*/ 157 w 231"/>
                <a:gd name="T21" fmla="*/ 4 h 4"/>
                <a:gd name="T22" fmla="*/ 143 w 231"/>
                <a:gd name="T23" fmla="*/ 2 h 4"/>
                <a:gd name="T24" fmla="*/ 157 w 231"/>
                <a:gd name="T25" fmla="*/ 0 h 4"/>
                <a:gd name="T26" fmla="*/ 157 w 231"/>
                <a:gd name="T27" fmla="*/ 4 h 4"/>
                <a:gd name="T28" fmla="*/ 121 w 231"/>
                <a:gd name="T29" fmla="*/ 4 h 4"/>
                <a:gd name="T30" fmla="*/ 121 w 231"/>
                <a:gd name="T31" fmla="*/ 0 h 4"/>
                <a:gd name="T32" fmla="*/ 135 w 231"/>
                <a:gd name="T33" fmla="*/ 2 h 4"/>
                <a:gd name="T34" fmla="*/ 109 w 231"/>
                <a:gd name="T35" fmla="*/ 4 h 4"/>
                <a:gd name="T36" fmla="*/ 95 w 231"/>
                <a:gd name="T37" fmla="*/ 2 h 4"/>
                <a:gd name="T38" fmla="*/ 109 w 231"/>
                <a:gd name="T39" fmla="*/ 0 h 4"/>
                <a:gd name="T40" fmla="*/ 109 w 231"/>
                <a:gd name="T41" fmla="*/ 4 h 4"/>
                <a:gd name="T42" fmla="*/ 73 w 231"/>
                <a:gd name="T43" fmla="*/ 4 h 4"/>
                <a:gd name="T44" fmla="*/ 73 w 231"/>
                <a:gd name="T45" fmla="*/ 0 h 4"/>
                <a:gd name="T46" fmla="*/ 87 w 231"/>
                <a:gd name="T47" fmla="*/ 2 h 4"/>
                <a:gd name="T48" fmla="*/ 61 w 231"/>
                <a:gd name="T49" fmla="*/ 4 h 4"/>
                <a:gd name="T50" fmla="*/ 47 w 231"/>
                <a:gd name="T51" fmla="*/ 2 h 4"/>
                <a:gd name="T52" fmla="*/ 61 w 231"/>
                <a:gd name="T53" fmla="*/ 0 h 4"/>
                <a:gd name="T54" fmla="*/ 61 w 231"/>
                <a:gd name="T55" fmla="*/ 4 h 4"/>
                <a:gd name="T56" fmla="*/ 25 w 231"/>
                <a:gd name="T57" fmla="*/ 4 h 4"/>
                <a:gd name="T58" fmla="*/ 25 w 231"/>
                <a:gd name="T59" fmla="*/ 0 h 4"/>
                <a:gd name="T60" fmla="*/ 39 w 231"/>
                <a:gd name="T61" fmla="*/ 2 h 4"/>
                <a:gd name="T62" fmla="*/ 14 w 231"/>
                <a:gd name="T63" fmla="*/ 4 h 4"/>
                <a:gd name="T64" fmla="*/ 0 w 231"/>
                <a:gd name="T65" fmla="*/ 2 h 4"/>
                <a:gd name="T66" fmla="*/ 14 w 231"/>
                <a:gd name="T67" fmla="*/ 0 h 4"/>
                <a:gd name="T68" fmla="*/ 14 w 231"/>
                <a:gd name="T6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1" h="4">
                  <a:moveTo>
                    <a:pt x="229" y="4"/>
                  </a:moveTo>
                  <a:cubicBezTo>
                    <a:pt x="217" y="4"/>
                    <a:pt x="217" y="4"/>
                    <a:pt x="217" y="4"/>
                  </a:cubicBezTo>
                  <a:cubicBezTo>
                    <a:pt x="216" y="4"/>
                    <a:pt x="215" y="3"/>
                    <a:pt x="215" y="2"/>
                  </a:cubicBezTo>
                  <a:cubicBezTo>
                    <a:pt x="215" y="1"/>
                    <a:pt x="216" y="0"/>
                    <a:pt x="217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30" y="0"/>
                    <a:pt x="231" y="1"/>
                    <a:pt x="231" y="2"/>
                  </a:cubicBezTo>
                  <a:cubicBezTo>
                    <a:pt x="231" y="3"/>
                    <a:pt x="230" y="4"/>
                    <a:pt x="229" y="4"/>
                  </a:cubicBezTo>
                  <a:close/>
                  <a:moveTo>
                    <a:pt x="205" y="4"/>
                  </a:moveTo>
                  <a:cubicBezTo>
                    <a:pt x="193" y="4"/>
                    <a:pt x="193" y="4"/>
                    <a:pt x="193" y="4"/>
                  </a:cubicBezTo>
                  <a:cubicBezTo>
                    <a:pt x="192" y="4"/>
                    <a:pt x="191" y="3"/>
                    <a:pt x="191" y="2"/>
                  </a:cubicBezTo>
                  <a:cubicBezTo>
                    <a:pt x="191" y="1"/>
                    <a:pt x="192" y="0"/>
                    <a:pt x="193" y="0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6" y="0"/>
                    <a:pt x="207" y="1"/>
                    <a:pt x="207" y="2"/>
                  </a:cubicBezTo>
                  <a:cubicBezTo>
                    <a:pt x="207" y="3"/>
                    <a:pt x="206" y="4"/>
                    <a:pt x="205" y="4"/>
                  </a:cubicBezTo>
                  <a:close/>
                  <a:moveTo>
                    <a:pt x="181" y="4"/>
                  </a:moveTo>
                  <a:cubicBezTo>
                    <a:pt x="169" y="4"/>
                    <a:pt x="169" y="4"/>
                    <a:pt x="169" y="4"/>
                  </a:cubicBezTo>
                  <a:cubicBezTo>
                    <a:pt x="168" y="4"/>
                    <a:pt x="167" y="3"/>
                    <a:pt x="167" y="2"/>
                  </a:cubicBezTo>
                  <a:cubicBezTo>
                    <a:pt x="167" y="1"/>
                    <a:pt x="168" y="0"/>
                    <a:pt x="169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2" y="0"/>
                    <a:pt x="183" y="1"/>
                    <a:pt x="183" y="2"/>
                  </a:cubicBezTo>
                  <a:cubicBezTo>
                    <a:pt x="183" y="3"/>
                    <a:pt x="182" y="4"/>
                    <a:pt x="181" y="4"/>
                  </a:cubicBezTo>
                  <a:close/>
                  <a:moveTo>
                    <a:pt x="157" y="4"/>
                  </a:moveTo>
                  <a:cubicBezTo>
                    <a:pt x="145" y="4"/>
                    <a:pt x="145" y="4"/>
                    <a:pt x="145" y="4"/>
                  </a:cubicBezTo>
                  <a:cubicBezTo>
                    <a:pt x="144" y="4"/>
                    <a:pt x="143" y="3"/>
                    <a:pt x="143" y="2"/>
                  </a:cubicBezTo>
                  <a:cubicBezTo>
                    <a:pt x="143" y="1"/>
                    <a:pt x="144" y="0"/>
                    <a:pt x="145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58" y="0"/>
                    <a:pt x="159" y="1"/>
                    <a:pt x="159" y="2"/>
                  </a:cubicBezTo>
                  <a:cubicBezTo>
                    <a:pt x="159" y="3"/>
                    <a:pt x="158" y="4"/>
                    <a:pt x="157" y="4"/>
                  </a:cubicBezTo>
                  <a:close/>
                  <a:moveTo>
                    <a:pt x="133" y="4"/>
                  </a:moveTo>
                  <a:cubicBezTo>
                    <a:pt x="121" y="4"/>
                    <a:pt x="121" y="4"/>
                    <a:pt x="121" y="4"/>
                  </a:cubicBezTo>
                  <a:cubicBezTo>
                    <a:pt x="120" y="4"/>
                    <a:pt x="119" y="3"/>
                    <a:pt x="119" y="2"/>
                  </a:cubicBezTo>
                  <a:cubicBezTo>
                    <a:pt x="119" y="1"/>
                    <a:pt x="120" y="0"/>
                    <a:pt x="121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4" y="0"/>
                    <a:pt x="135" y="1"/>
                    <a:pt x="135" y="2"/>
                  </a:cubicBezTo>
                  <a:cubicBezTo>
                    <a:pt x="135" y="3"/>
                    <a:pt x="134" y="4"/>
                    <a:pt x="133" y="4"/>
                  </a:cubicBezTo>
                  <a:close/>
                  <a:moveTo>
                    <a:pt x="109" y="4"/>
                  </a:moveTo>
                  <a:cubicBezTo>
                    <a:pt x="97" y="4"/>
                    <a:pt x="97" y="4"/>
                    <a:pt x="97" y="4"/>
                  </a:cubicBezTo>
                  <a:cubicBezTo>
                    <a:pt x="96" y="4"/>
                    <a:pt x="95" y="3"/>
                    <a:pt x="95" y="2"/>
                  </a:cubicBezTo>
                  <a:cubicBezTo>
                    <a:pt x="95" y="1"/>
                    <a:pt x="96" y="0"/>
                    <a:pt x="97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1" y="1"/>
                    <a:pt x="111" y="2"/>
                  </a:cubicBezTo>
                  <a:cubicBezTo>
                    <a:pt x="111" y="3"/>
                    <a:pt x="110" y="4"/>
                    <a:pt x="109" y="4"/>
                  </a:cubicBezTo>
                  <a:close/>
                  <a:moveTo>
                    <a:pt x="85" y="4"/>
                  </a:moveTo>
                  <a:cubicBezTo>
                    <a:pt x="73" y="4"/>
                    <a:pt x="73" y="4"/>
                    <a:pt x="73" y="4"/>
                  </a:cubicBezTo>
                  <a:cubicBezTo>
                    <a:pt x="72" y="4"/>
                    <a:pt x="71" y="3"/>
                    <a:pt x="71" y="2"/>
                  </a:cubicBezTo>
                  <a:cubicBezTo>
                    <a:pt x="71" y="1"/>
                    <a:pt x="72" y="0"/>
                    <a:pt x="73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7" y="1"/>
                    <a:pt x="87" y="2"/>
                  </a:cubicBezTo>
                  <a:cubicBezTo>
                    <a:pt x="87" y="3"/>
                    <a:pt x="86" y="4"/>
                    <a:pt x="85" y="4"/>
                  </a:cubicBezTo>
                  <a:close/>
                  <a:moveTo>
                    <a:pt x="61" y="4"/>
                  </a:moveTo>
                  <a:cubicBezTo>
                    <a:pt x="49" y="4"/>
                    <a:pt x="49" y="4"/>
                    <a:pt x="49" y="4"/>
                  </a:cubicBezTo>
                  <a:cubicBezTo>
                    <a:pt x="48" y="4"/>
                    <a:pt x="47" y="3"/>
                    <a:pt x="47" y="2"/>
                  </a:cubicBezTo>
                  <a:cubicBezTo>
                    <a:pt x="47" y="1"/>
                    <a:pt x="48" y="0"/>
                    <a:pt x="49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3" y="0"/>
                    <a:pt x="63" y="1"/>
                    <a:pt x="63" y="2"/>
                  </a:cubicBezTo>
                  <a:cubicBezTo>
                    <a:pt x="63" y="3"/>
                    <a:pt x="63" y="4"/>
                    <a:pt x="61" y="4"/>
                  </a:cubicBezTo>
                  <a:close/>
                  <a:moveTo>
                    <a:pt x="37" y="4"/>
                  </a:moveTo>
                  <a:cubicBezTo>
                    <a:pt x="25" y="4"/>
                    <a:pt x="25" y="4"/>
                    <a:pt x="25" y="4"/>
                  </a:cubicBezTo>
                  <a:cubicBezTo>
                    <a:pt x="24" y="4"/>
                    <a:pt x="23" y="3"/>
                    <a:pt x="23" y="2"/>
                  </a:cubicBezTo>
                  <a:cubicBezTo>
                    <a:pt x="23" y="1"/>
                    <a:pt x="24" y="0"/>
                    <a:pt x="25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39" y="1"/>
                    <a:pt x="39" y="2"/>
                  </a:cubicBezTo>
                  <a:cubicBezTo>
                    <a:pt x="39" y="3"/>
                    <a:pt x="39" y="4"/>
                    <a:pt x="37" y="4"/>
                  </a:cubicBezTo>
                  <a:close/>
                  <a:moveTo>
                    <a:pt x="14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2"/>
                  </a:cubicBezTo>
                  <a:cubicBezTo>
                    <a:pt x="16" y="3"/>
                    <a:pt x="15" y="4"/>
                    <a:pt x="14" y="4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522"/>
            <p:cNvSpPr/>
            <p:nvPr/>
          </p:nvSpPr>
          <p:spPr bwMode="auto">
            <a:xfrm>
              <a:off x="7897813" y="2243138"/>
              <a:ext cx="42863" cy="17463"/>
            </a:xfrm>
            <a:custGeom>
              <a:avLst/>
              <a:gdLst>
                <a:gd name="T0" fmla="*/ 8 w 10"/>
                <a:gd name="T1" fmla="*/ 4 h 4"/>
                <a:gd name="T2" fmla="*/ 2 w 10"/>
                <a:gd name="T3" fmla="*/ 4 h 4"/>
                <a:gd name="T4" fmla="*/ 0 w 10"/>
                <a:gd name="T5" fmla="*/ 2 h 4"/>
                <a:gd name="T6" fmla="*/ 2 w 10"/>
                <a:gd name="T7" fmla="*/ 0 h 4"/>
                <a:gd name="T8" fmla="*/ 8 w 10"/>
                <a:gd name="T9" fmla="*/ 0 h 4"/>
                <a:gd name="T10" fmla="*/ 10 w 10"/>
                <a:gd name="T11" fmla="*/ 2 h 4"/>
                <a:gd name="T12" fmla="*/ 8 w 1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3"/>
                    <a:pt x="9" y="4"/>
                    <a:pt x="8" y="4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056063" y="2438400"/>
            <a:ext cx="1073150" cy="17463"/>
            <a:chOff x="4056063" y="2438400"/>
            <a:chExt cx="1073150" cy="17463"/>
          </a:xfrm>
        </p:grpSpPr>
        <p:sp>
          <p:nvSpPr>
            <p:cNvPr id="34" name="Freeform 523"/>
            <p:cNvSpPr/>
            <p:nvPr/>
          </p:nvSpPr>
          <p:spPr bwMode="auto">
            <a:xfrm>
              <a:off x="5086350" y="2438400"/>
              <a:ext cx="42863" cy="17463"/>
            </a:xfrm>
            <a:custGeom>
              <a:avLst/>
              <a:gdLst>
                <a:gd name="T0" fmla="*/ 8 w 10"/>
                <a:gd name="T1" fmla="*/ 4 h 4"/>
                <a:gd name="T2" fmla="*/ 2 w 10"/>
                <a:gd name="T3" fmla="*/ 4 h 4"/>
                <a:gd name="T4" fmla="*/ 0 w 10"/>
                <a:gd name="T5" fmla="*/ 2 h 4"/>
                <a:gd name="T6" fmla="*/ 2 w 10"/>
                <a:gd name="T7" fmla="*/ 0 h 4"/>
                <a:gd name="T8" fmla="*/ 8 w 10"/>
                <a:gd name="T9" fmla="*/ 0 h 4"/>
                <a:gd name="T10" fmla="*/ 10 w 10"/>
                <a:gd name="T11" fmla="*/ 2 h 4"/>
                <a:gd name="T12" fmla="*/ 8 w 1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0" y="1"/>
                    <a:pt x="10" y="2"/>
                  </a:cubicBezTo>
                  <a:cubicBezTo>
                    <a:pt x="10" y="3"/>
                    <a:pt x="10" y="4"/>
                    <a:pt x="8" y="4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524"/>
            <p:cNvSpPr>
              <a:spLocks noEditPoints="1"/>
            </p:cNvSpPr>
            <p:nvPr/>
          </p:nvSpPr>
          <p:spPr bwMode="auto">
            <a:xfrm>
              <a:off x="4137025" y="2438400"/>
              <a:ext cx="915988" cy="17463"/>
            </a:xfrm>
            <a:custGeom>
              <a:avLst/>
              <a:gdLst>
                <a:gd name="T0" fmla="*/ 214 w 216"/>
                <a:gd name="T1" fmla="*/ 4 h 4"/>
                <a:gd name="T2" fmla="*/ 202 w 216"/>
                <a:gd name="T3" fmla="*/ 4 h 4"/>
                <a:gd name="T4" fmla="*/ 200 w 216"/>
                <a:gd name="T5" fmla="*/ 2 h 4"/>
                <a:gd name="T6" fmla="*/ 202 w 216"/>
                <a:gd name="T7" fmla="*/ 0 h 4"/>
                <a:gd name="T8" fmla="*/ 214 w 216"/>
                <a:gd name="T9" fmla="*/ 0 h 4"/>
                <a:gd name="T10" fmla="*/ 216 w 216"/>
                <a:gd name="T11" fmla="*/ 2 h 4"/>
                <a:gd name="T12" fmla="*/ 214 w 216"/>
                <a:gd name="T13" fmla="*/ 4 h 4"/>
                <a:gd name="T14" fmla="*/ 189 w 216"/>
                <a:gd name="T15" fmla="*/ 4 h 4"/>
                <a:gd name="T16" fmla="*/ 177 w 216"/>
                <a:gd name="T17" fmla="*/ 4 h 4"/>
                <a:gd name="T18" fmla="*/ 175 w 216"/>
                <a:gd name="T19" fmla="*/ 2 h 4"/>
                <a:gd name="T20" fmla="*/ 177 w 216"/>
                <a:gd name="T21" fmla="*/ 0 h 4"/>
                <a:gd name="T22" fmla="*/ 189 w 216"/>
                <a:gd name="T23" fmla="*/ 0 h 4"/>
                <a:gd name="T24" fmla="*/ 191 w 216"/>
                <a:gd name="T25" fmla="*/ 2 h 4"/>
                <a:gd name="T26" fmla="*/ 189 w 216"/>
                <a:gd name="T27" fmla="*/ 4 h 4"/>
                <a:gd name="T28" fmla="*/ 164 w 216"/>
                <a:gd name="T29" fmla="*/ 4 h 4"/>
                <a:gd name="T30" fmla="*/ 152 w 216"/>
                <a:gd name="T31" fmla="*/ 4 h 4"/>
                <a:gd name="T32" fmla="*/ 150 w 216"/>
                <a:gd name="T33" fmla="*/ 2 h 4"/>
                <a:gd name="T34" fmla="*/ 152 w 216"/>
                <a:gd name="T35" fmla="*/ 0 h 4"/>
                <a:gd name="T36" fmla="*/ 164 w 216"/>
                <a:gd name="T37" fmla="*/ 0 h 4"/>
                <a:gd name="T38" fmla="*/ 166 w 216"/>
                <a:gd name="T39" fmla="*/ 2 h 4"/>
                <a:gd name="T40" fmla="*/ 164 w 216"/>
                <a:gd name="T41" fmla="*/ 4 h 4"/>
                <a:gd name="T42" fmla="*/ 139 w 216"/>
                <a:gd name="T43" fmla="*/ 4 h 4"/>
                <a:gd name="T44" fmla="*/ 127 w 216"/>
                <a:gd name="T45" fmla="*/ 4 h 4"/>
                <a:gd name="T46" fmla="*/ 125 w 216"/>
                <a:gd name="T47" fmla="*/ 2 h 4"/>
                <a:gd name="T48" fmla="*/ 127 w 216"/>
                <a:gd name="T49" fmla="*/ 0 h 4"/>
                <a:gd name="T50" fmla="*/ 139 w 216"/>
                <a:gd name="T51" fmla="*/ 0 h 4"/>
                <a:gd name="T52" fmla="*/ 141 w 216"/>
                <a:gd name="T53" fmla="*/ 2 h 4"/>
                <a:gd name="T54" fmla="*/ 139 w 216"/>
                <a:gd name="T55" fmla="*/ 4 h 4"/>
                <a:gd name="T56" fmla="*/ 114 w 216"/>
                <a:gd name="T57" fmla="*/ 4 h 4"/>
                <a:gd name="T58" fmla="*/ 102 w 216"/>
                <a:gd name="T59" fmla="*/ 4 h 4"/>
                <a:gd name="T60" fmla="*/ 100 w 216"/>
                <a:gd name="T61" fmla="*/ 2 h 4"/>
                <a:gd name="T62" fmla="*/ 102 w 216"/>
                <a:gd name="T63" fmla="*/ 0 h 4"/>
                <a:gd name="T64" fmla="*/ 114 w 216"/>
                <a:gd name="T65" fmla="*/ 0 h 4"/>
                <a:gd name="T66" fmla="*/ 116 w 216"/>
                <a:gd name="T67" fmla="*/ 2 h 4"/>
                <a:gd name="T68" fmla="*/ 114 w 216"/>
                <a:gd name="T69" fmla="*/ 4 h 4"/>
                <a:gd name="T70" fmla="*/ 89 w 216"/>
                <a:gd name="T71" fmla="*/ 4 h 4"/>
                <a:gd name="T72" fmla="*/ 77 w 216"/>
                <a:gd name="T73" fmla="*/ 4 h 4"/>
                <a:gd name="T74" fmla="*/ 75 w 216"/>
                <a:gd name="T75" fmla="*/ 2 h 4"/>
                <a:gd name="T76" fmla="*/ 77 w 216"/>
                <a:gd name="T77" fmla="*/ 0 h 4"/>
                <a:gd name="T78" fmla="*/ 89 w 216"/>
                <a:gd name="T79" fmla="*/ 0 h 4"/>
                <a:gd name="T80" fmla="*/ 91 w 216"/>
                <a:gd name="T81" fmla="*/ 2 h 4"/>
                <a:gd name="T82" fmla="*/ 89 w 216"/>
                <a:gd name="T83" fmla="*/ 4 h 4"/>
                <a:gd name="T84" fmla="*/ 64 w 216"/>
                <a:gd name="T85" fmla="*/ 4 h 4"/>
                <a:gd name="T86" fmla="*/ 52 w 216"/>
                <a:gd name="T87" fmla="*/ 4 h 4"/>
                <a:gd name="T88" fmla="*/ 50 w 216"/>
                <a:gd name="T89" fmla="*/ 2 h 4"/>
                <a:gd name="T90" fmla="*/ 52 w 216"/>
                <a:gd name="T91" fmla="*/ 0 h 4"/>
                <a:gd name="T92" fmla="*/ 64 w 216"/>
                <a:gd name="T93" fmla="*/ 0 h 4"/>
                <a:gd name="T94" fmla="*/ 66 w 216"/>
                <a:gd name="T95" fmla="*/ 2 h 4"/>
                <a:gd name="T96" fmla="*/ 64 w 216"/>
                <a:gd name="T97" fmla="*/ 4 h 4"/>
                <a:gd name="T98" fmla="*/ 39 w 216"/>
                <a:gd name="T99" fmla="*/ 4 h 4"/>
                <a:gd name="T100" fmla="*/ 27 w 216"/>
                <a:gd name="T101" fmla="*/ 4 h 4"/>
                <a:gd name="T102" fmla="*/ 25 w 216"/>
                <a:gd name="T103" fmla="*/ 2 h 4"/>
                <a:gd name="T104" fmla="*/ 27 w 216"/>
                <a:gd name="T105" fmla="*/ 0 h 4"/>
                <a:gd name="T106" fmla="*/ 39 w 216"/>
                <a:gd name="T107" fmla="*/ 0 h 4"/>
                <a:gd name="T108" fmla="*/ 41 w 216"/>
                <a:gd name="T109" fmla="*/ 2 h 4"/>
                <a:gd name="T110" fmla="*/ 39 w 216"/>
                <a:gd name="T111" fmla="*/ 4 h 4"/>
                <a:gd name="T112" fmla="*/ 14 w 216"/>
                <a:gd name="T113" fmla="*/ 4 h 4"/>
                <a:gd name="T114" fmla="*/ 2 w 216"/>
                <a:gd name="T115" fmla="*/ 4 h 4"/>
                <a:gd name="T116" fmla="*/ 0 w 216"/>
                <a:gd name="T117" fmla="*/ 2 h 4"/>
                <a:gd name="T118" fmla="*/ 2 w 216"/>
                <a:gd name="T119" fmla="*/ 0 h 4"/>
                <a:gd name="T120" fmla="*/ 14 w 216"/>
                <a:gd name="T121" fmla="*/ 0 h 4"/>
                <a:gd name="T122" fmla="*/ 16 w 216"/>
                <a:gd name="T123" fmla="*/ 2 h 4"/>
                <a:gd name="T124" fmla="*/ 14 w 216"/>
                <a:gd name="T12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6" h="4">
                  <a:moveTo>
                    <a:pt x="214" y="4"/>
                  </a:moveTo>
                  <a:cubicBezTo>
                    <a:pt x="202" y="4"/>
                    <a:pt x="202" y="4"/>
                    <a:pt x="202" y="4"/>
                  </a:cubicBezTo>
                  <a:cubicBezTo>
                    <a:pt x="200" y="4"/>
                    <a:pt x="200" y="3"/>
                    <a:pt x="200" y="2"/>
                  </a:cubicBezTo>
                  <a:cubicBezTo>
                    <a:pt x="200" y="1"/>
                    <a:pt x="200" y="0"/>
                    <a:pt x="202" y="0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15" y="0"/>
                    <a:pt x="216" y="1"/>
                    <a:pt x="216" y="2"/>
                  </a:cubicBezTo>
                  <a:cubicBezTo>
                    <a:pt x="216" y="3"/>
                    <a:pt x="215" y="4"/>
                    <a:pt x="214" y="4"/>
                  </a:cubicBezTo>
                  <a:close/>
                  <a:moveTo>
                    <a:pt x="189" y="4"/>
                  </a:moveTo>
                  <a:cubicBezTo>
                    <a:pt x="177" y="4"/>
                    <a:pt x="177" y="4"/>
                    <a:pt x="177" y="4"/>
                  </a:cubicBezTo>
                  <a:cubicBezTo>
                    <a:pt x="175" y="4"/>
                    <a:pt x="175" y="3"/>
                    <a:pt x="175" y="2"/>
                  </a:cubicBezTo>
                  <a:cubicBezTo>
                    <a:pt x="175" y="1"/>
                    <a:pt x="175" y="0"/>
                    <a:pt x="177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90" y="0"/>
                    <a:pt x="191" y="1"/>
                    <a:pt x="191" y="2"/>
                  </a:cubicBezTo>
                  <a:cubicBezTo>
                    <a:pt x="191" y="3"/>
                    <a:pt x="190" y="4"/>
                    <a:pt x="189" y="4"/>
                  </a:cubicBezTo>
                  <a:close/>
                  <a:moveTo>
                    <a:pt x="164" y="4"/>
                  </a:moveTo>
                  <a:cubicBezTo>
                    <a:pt x="152" y="4"/>
                    <a:pt x="152" y="4"/>
                    <a:pt x="152" y="4"/>
                  </a:cubicBezTo>
                  <a:cubicBezTo>
                    <a:pt x="150" y="4"/>
                    <a:pt x="150" y="3"/>
                    <a:pt x="150" y="2"/>
                  </a:cubicBezTo>
                  <a:cubicBezTo>
                    <a:pt x="150" y="1"/>
                    <a:pt x="150" y="0"/>
                    <a:pt x="152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5" y="0"/>
                    <a:pt x="166" y="1"/>
                    <a:pt x="166" y="2"/>
                  </a:cubicBezTo>
                  <a:cubicBezTo>
                    <a:pt x="166" y="3"/>
                    <a:pt x="165" y="4"/>
                    <a:pt x="164" y="4"/>
                  </a:cubicBezTo>
                  <a:close/>
                  <a:moveTo>
                    <a:pt x="139" y="4"/>
                  </a:moveTo>
                  <a:cubicBezTo>
                    <a:pt x="127" y="4"/>
                    <a:pt x="127" y="4"/>
                    <a:pt x="127" y="4"/>
                  </a:cubicBezTo>
                  <a:cubicBezTo>
                    <a:pt x="126" y="4"/>
                    <a:pt x="125" y="3"/>
                    <a:pt x="125" y="2"/>
                  </a:cubicBezTo>
                  <a:cubicBezTo>
                    <a:pt x="125" y="1"/>
                    <a:pt x="126" y="0"/>
                    <a:pt x="127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0" y="0"/>
                    <a:pt x="141" y="1"/>
                    <a:pt x="141" y="2"/>
                  </a:cubicBezTo>
                  <a:cubicBezTo>
                    <a:pt x="141" y="3"/>
                    <a:pt x="140" y="4"/>
                    <a:pt x="139" y="4"/>
                  </a:cubicBezTo>
                  <a:close/>
                  <a:moveTo>
                    <a:pt x="114" y="4"/>
                  </a:moveTo>
                  <a:cubicBezTo>
                    <a:pt x="102" y="4"/>
                    <a:pt x="102" y="4"/>
                    <a:pt x="102" y="4"/>
                  </a:cubicBezTo>
                  <a:cubicBezTo>
                    <a:pt x="101" y="4"/>
                    <a:pt x="100" y="3"/>
                    <a:pt x="100" y="2"/>
                  </a:cubicBezTo>
                  <a:cubicBezTo>
                    <a:pt x="100" y="1"/>
                    <a:pt x="101" y="0"/>
                    <a:pt x="102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3"/>
                    <a:pt x="115" y="4"/>
                    <a:pt x="114" y="4"/>
                  </a:cubicBezTo>
                  <a:close/>
                  <a:moveTo>
                    <a:pt x="89" y="4"/>
                  </a:moveTo>
                  <a:cubicBezTo>
                    <a:pt x="77" y="4"/>
                    <a:pt x="77" y="4"/>
                    <a:pt x="77" y="4"/>
                  </a:cubicBezTo>
                  <a:cubicBezTo>
                    <a:pt x="76" y="4"/>
                    <a:pt x="75" y="3"/>
                    <a:pt x="75" y="2"/>
                  </a:cubicBezTo>
                  <a:cubicBezTo>
                    <a:pt x="75" y="1"/>
                    <a:pt x="76" y="0"/>
                    <a:pt x="77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0" y="0"/>
                    <a:pt x="91" y="1"/>
                    <a:pt x="91" y="2"/>
                  </a:cubicBezTo>
                  <a:cubicBezTo>
                    <a:pt x="91" y="3"/>
                    <a:pt x="90" y="4"/>
                    <a:pt x="89" y="4"/>
                  </a:cubicBezTo>
                  <a:close/>
                  <a:moveTo>
                    <a:pt x="64" y="4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51" y="4"/>
                    <a:pt x="50" y="3"/>
                    <a:pt x="50" y="2"/>
                  </a:cubicBezTo>
                  <a:cubicBezTo>
                    <a:pt x="50" y="1"/>
                    <a:pt x="51" y="0"/>
                    <a:pt x="52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1"/>
                    <a:pt x="66" y="2"/>
                  </a:cubicBezTo>
                  <a:cubicBezTo>
                    <a:pt x="66" y="3"/>
                    <a:pt x="65" y="4"/>
                    <a:pt x="64" y="4"/>
                  </a:cubicBezTo>
                  <a:close/>
                  <a:moveTo>
                    <a:pt x="39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6" y="4"/>
                    <a:pt x="25" y="3"/>
                    <a:pt x="25" y="2"/>
                  </a:cubicBezTo>
                  <a:cubicBezTo>
                    <a:pt x="25" y="1"/>
                    <a:pt x="26" y="0"/>
                    <a:pt x="27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1" y="1"/>
                    <a:pt x="41" y="2"/>
                  </a:cubicBezTo>
                  <a:cubicBezTo>
                    <a:pt x="41" y="3"/>
                    <a:pt x="40" y="4"/>
                    <a:pt x="39" y="4"/>
                  </a:cubicBezTo>
                  <a:close/>
                  <a:moveTo>
                    <a:pt x="14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2"/>
                  </a:cubicBezTo>
                  <a:cubicBezTo>
                    <a:pt x="16" y="3"/>
                    <a:pt x="15" y="4"/>
                    <a:pt x="14" y="4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525"/>
            <p:cNvSpPr/>
            <p:nvPr/>
          </p:nvSpPr>
          <p:spPr bwMode="auto">
            <a:xfrm>
              <a:off x="4056063" y="2438400"/>
              <a:ext cx="42863" cy="17463"/>
            </a:xfrm>
            <a:custGeom>
              <a:avLst/>
              <a:gdLst>
                <a:gd name="T0" fmla="*/ 8 w 10"/>
                <a:gd name="T1" fmla="*/ 4 h 4"/>
                <a:gd name="T2" fmla="*/ 2 w 10"/>
                <a:gd name="T3" fmla="*/ 4 h 4"/>
                <a:gd name="T4" fmla="*/ 0 w 10"/>
                <a:gd name="T5" fmla="*/ 2 h 4"/>
                <a:gd name="T6" fmla="*/ 2 w 10"/>
                <a:gd name="T7" fmla="*/ 0 h 4"/>
                <a:gd name="T8" fmla="*/ 8 w 10"/>
                <a:gd name="T9" fmla="*/ 0 h 4"/>
                <a:gd name="T10" fmla="*/ 10 w 10"/>
                <a:gd name="T11" fmla="*/ 2 h 4"/>
                <a:gd name="T12" fmla="*/ 8 w 1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3"/>
                    <a:pt x="9" y="4"/>
                    <a:pt x="8" y="4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76663" y="3851275"/>
            <a:ext cx="525462" cy="17463"/>
            <a:chOff x="3776663" y="3851275"/>
            <a:chExt cx="525462" cy="17463"/>
          </a:xfrm>
        </p:grpSpPr>
        <p:sp>
          <p:nvSpPr>
            <p:cNvPr id="38" name="Freeform 526"/>
            <p:cNvSpPr/>
            <p:nvPr/>
          </p:nvSpPr>
          <p:spPr bwMode="auto">
            <a:xfrm>
              <a:off x="4260850" y="3851275"/>
              <a:ext cx="41275" cy="17463"/>
            </a:xfrm>
            <a:custGeom>
              <a:avLst/>
              <a:gdLst>
                <a:gd name="T0" fmla="*/ 8 w 10"/>
                <a:gd name="T1" fmla="*/ 4 h 4"/>
                <a:gd name="T2" fmla="*/ 2 w 10"/>
                <a:gd name="T3" fmla="*/ 4 h 4"/>
                <a:gd name="T4" fmla="*/ 0 w 10"/>
                <a:gd name="T5" fmla="*/ 2 h 4"/>
                <a:gd name="T6" fmla="*/ 2 w 10"/>
                <a:gd name="T7" fmla="*/ 0 h 4"/>
                <a:gd name="T8" fmla="*/ 8 w 10"/>
                <a:gd name="T9" fmla="*/ 0 h 4"/>
                <a:gd name="T10" fmla="*/ 10 w 10"/>
                <a:gd name="T11" fmla="*/ 2 h 4"/>
                <a:gd name="T12" fmla="*/ 8 w 1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0"/>
                    <a:pt x="10" y="2"/>
                  </a:cubicBezTo>
                  <a:cubicBezTo>
                    <a:pt x="10" y="3"/>
                    <a:pt x="9" y="4"/>
                    <a:pt x="8" y="4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527"/>
            <p:cNvSpPr>
              <a:spLocks noEditPoints="1"/>
            </p:cNvSpPr>
            <p:nvPr/>
          </p:nvSpPr>
          <p:spPr bwMode="auto">
            <a:xfrm>
              <a:off x="3852863" y="3851275"/>
              <a:ext cx="373063" cy="17463"/>
            </a:xfrm>
            <a:custGeom>
              <a:avLst/>
              <a:gdLst>
                <a:gd name="T0" fmla="*/ 86 w 88"/>
                <a:gd name="T1" fmla="*/ 4 h 4"/>
                <a:gd name="T2" fmla="*/ 74 w 88"/>
                <a:gd name="T3" fmla="*/ 4 h 4"/>
                <a:gd name="T4" fmla="*/ 72 w 88"/>
                <a:gd name="T5" fmla="*/ 2 h 4"/>
                <a:gd name="T6" fmla="*/ 74 w 88"/>
                <a:gd name="T7" fmla="*/ 0 h 4"/>
                <a:gd name="T8" fmla="*/ 86 w 88"/>
                <a:gd name="T9" fmla="*/ 0 h 4"/>
                <a:gd name="T10" fmla="*/ 88 w 88"/>
                <a:gd name="T11" fmla="*/ 2 h 4"/>
                <a:gd name="T12" fmla="*/ 86 w 88"/>
                <a:gd name="T13" fmla="*/ 4 h 4"/>
                <a:gd name="T14" fmla="*/ 62 w 88"/>
                <a:gd name="T15" fmla="*/ 4 h 4"/>
                <a:gd name="T16" fmla="*/ 50 w 88"/>
                <a:gd name="T17" fmla="*/ 4 h 4"/>
                <a:gd name="T18" fmla="*/ 48 w 88"/>
                <a:gd name="T19" fmla="*/ 2 h 4"/>
                <a:gd name="T20" fmla="*/ 50 w 88"/>
                <a:gd name="T21" fmla="*/ 0 h 4"/>
                <a:gd name="T22" fmla="*/ 62 w 88"/>
                <a:gd name="T23" fmla="*/ 0 h 4"/>
                <a:gd name="T24" fmla="*/ 64 w 88"/>
                <a:gd name="T25" fmla="*/ 2 h 4"/>
                <a:gd name="T26" fmla="*/ 62 w 88"/>
                <a:gd name="T27" fmla="*/ 4 h 4"/>
                <a:gd name="T28" fmla="*/ 38 w 88"/>
                <a:gd name="T29" fmla="*/ 4 h 4"/>
                <a:gd name="T30" fmla="*/ 26 w 88"/>
                <a:gd name="T31" fmla="*/ 4 h 4"/>
                <a:gd name="T32" fmla="*/ 24 w 88"/>
                <a:gd name="T33" fmla="*/ 2 h 4"/>
                <a:gd name="T34" fmla="*/ 26 w 88"/>
                <a:gd name="T35" fmla="*/ 0 h 4"/>
                <a:gd name="T36" fmla="*/ 38 w 88"/>
                <a:gd name="T37" fmla="*/ 0 h 4"/>
                <a:gd name="T38" fmla="*/ 40 w 88"/>
                <a:gd name="T39" fmla="*/ 2 h 4"/>
                <a:gd name="T40" fmla="*/ 38 w 88"/>
                <a:gd name="T41" fmla="*/ 4 h 4"/>
                <a:gd name="T42" fmla="*/ 14 w 88"/>
                <a:gd name="T43" fmla="*/ 4 h 4"/>
                <a:gd name="T44" fmla="*/ 2 w 88"/>
                <a:gd name="T45" fmla="*/ 4 h 4"/>
                <a:gd name="T46" fmla="*/ 0 w 88"/>
                <a:gd name="T47" fmla="*/ 2 h 4"/>
                <a:gd name="T48" fmla="*/ 2 w 88"/>
                <a:gd name="T49" fmla="*/ 0 h 4"/>
                <a:gd name="T50" fmla="*/ 14 w 88"/>
                <a:gd name="T51" fmla="*/ 0 h 4"/>
                <a:gd name="T52" fmla="*/ 16 w 88"/>
                <a:gd name="T53" fmla="*/ 2 h 4"/>
                <a:gd name="T54" fmla="*/ 14 w 88"/>
                <a:gd name="T5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8" h="4">
                  <a:moveTo>
                    <a:pt x="86" y="4"/>
                  </a:moveTo>
                  <a:cubicBezTo>
                    <a:pt x="74" y="4"/>
                    <a:pt x="74" y="4"/>
                    <a:pt x="74" y="4"/>
                  </a:cubicBezTo>
                  <a:cubicBezTo>
                    <a:pt x="73" y="4"/>
                    <a:pt x="72" y="3"/>
                    <a:pt x="72" y="2"/>
                  </a:cubicBezTo>
                  <a:cubicBezTo>
                    <a:pt x="72" y="0"/>
                    <a:pt x="73" y="0"/>
                    <a:pt x="74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7" y="0"/>
                    <a:pt x="88" y="0"/>
                    <a:pt x="88" y="2"/>
                  </a:cubicBezTo>
                  <a:cubicBezTo>
                    <a:pt x="88" y="3"/>
                    <a:pt x="87" y="4"/>
                    <a:pt x="86" y="4"/>
                  </a:cubicBezTo>
                  <a:close/>
                  <a:moveTo>
                    <a:pt x="62" y="4"/>
                  </a:moveTo>
                  <a:cubicBezTo>
                    <a:pt x="50" y="4"/>
                    <a:pt x="50" y="4"/>
                    <a:pt x="50" y="4"/>
                  </a:cubicBezTo>
                  <a:cubicBezTo>
                    <a:pt x="49" y="4"/>
                    <a:pt x="48" y="3"/>
                    <a:pt x="48" y="2"/>
                  </a:cubicBezTo>
                  <a:cubicBezTo>
                    <a:pt x="48" y="0"/>
                    <a:pt x="49" y="0"/>
                    <a:pt x="50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3" y="0"/>
                    <a:pt x="64" y="0"/>
                    <a:pt x="64" y="2"/>
                  </a:cubicBezTo>
                  <a:cubicBezTo>
                    <a:pt x="64" y="3"/>
                    <a:pt x="63" y="4"/>
                    <a:pt x="62" y="4"/>
                  </a:cubicBezTo>
                  <a:close/>
                  <a:moveTo>
                    <a:pt x="38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4" y="3"/>
                    <a:pt x="24" y="2"/>
                  </a:cubicBezTo>
                  <a:cubicBezTo>
                    <a:pt x="24" y="0"/>
                    <a:pt x="25" y="0"/>
                    <a:pt x="26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0"/>
                    <a:pt x="40" y="0"/>
                    <a:pt x="40" y="2"/>
                  </a:cubicBezTo>
                  <a:cubicBezTo>
                    <a:pt x="40" y="3"/>
                    <a:pt x="39" y="4"/>
                    <a:pt x="38" y="4"/>
                  </a:cubicBezTo>
                  <a:close/>
                  <a:moveTo>
                    <a:pt x="14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0" y="0"/>
                    <a:pt x="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0"/>
                    <a:pt x="16" y="2"/>
                  </a:cubicBezTo>
                  <a:cubicBezTo>
                    <a:pt x="16" y="3"/>
                    <a:pt x="15" y="4"/>
                    <a:pt x="14" y="4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28"/>
            <p:cNvSpPr/>
            <p:nvPr/>
          </p:nvSpPr>
          <p:spPr bwMode="auto">
            <a:xfrm>
              <a:off x="3776663" y="3851275"/>
              <a:ext cx="42863" cy="17463"/>
            </a:xfrm>
            <a:custGeom>
              <a:avLst/>
              <a:gdLst>
                <a:gd name="T0" fmla="*/ 8 w 10"/>
                <a:gd name="T1" fmla="*/ 4 h 4"/>
                <a:gd name="T2" fmla="*/ 2 w 10"/>
                <a:gd name="T3" fmla="*/ 4 h 4"/>
                <a:gd name="T4" fmla="*/ 0 w 10"/>
                <a:gd name="T5" fmla="*/ 2 h 4"/>
                <a:gd name="T6" fmla="*/ 2 w 10"/>
                <a:gd name="T7" fmla="*/ 0 h 4"/>
                <a:gd name="T8" fmla="*/ 8 w 10"/>
                <a:gd name="T9" fmla="*/ 0 h 4"/>
                <a:gd name="T10" fmla="*/ 10 w 10"/>
                <a:gd name="T11" fmla="*/ 2 h 4"/>
                <a:gd name="T12" fmla="*/ 8 w 1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0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0"/>
                    <a:pt x="10" y="2"/>
                  </a:cubicBezTo>
                  <a:cubicBezTo>
                    <a:pt x="10" y="3"/>
                    <a:pt x="9" y="4"/>
                    <a:pt x="8" y="4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088188" y="3278188"/>
            <a:ext cx="1195388" cy="17463"/>
            <a:chOff x="7088188" y="3278188"/>
            <a:chExt cx="1195388" cy="17463"/>
          </a:xfrm>
        </p:grpSpPr>
        <p:sp>
          <p:nvSpPr>
            <p:cNvPr id="42" name="Freeform 529"/>
            <p:cNvSpPr/>
            <p:nvPr/>
          </p:nvSpPr>
          <p:spPr bwMode="auto">
            <a:xfrm>
              <a:off x="7088188" y="3278188"/>
              <a:ext cx="42863" cy="17463"/>
            </a:xfrm>
            <a:custGeom>
              <a:avLst/>
              <a:gdLst>
                <a:gd name="T0" fmla="*/ 8 w 10"/>
                <a:gd name="T1" fmla="*/ 4 h 4"/>
                <a:gd name="T2" fmla="*/ 2 w 10"/>
                <a:gd name="T3" fmla="*/ 4 h 4"/>
                <a:gd name="T4" fmla="*/ 0 w 10"/>
                <a:gd name="T5" fmla="*/ 2 h 4"/>
                <a:gd name="T6" fmla="*/ 2 w 10"/>
                <a:gd name="T7" fmla="*/ 0 h 4"/>
                <a:gd name="T8" fmla="*/ 8 w 10"/>
                <a:gd name="T9" fmla="*/ 0 h 4"/>
                <a:gd name="T10" fmla="*/ 10 w 10"/>
                <a:gd name="T11" fmla="*/ 2 h 4"/>
                <a:gd name="T12" fmla="*/ 8 w 1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0"/>
                    <a:pt x="10" y="2"/>
                  </a:cubicBezTo>
                  <a:cubicBezTo>
                    <a:pt x="10" y="3"/>
                    <a:pt x="9" y="4"/>
                    <a:pt x="8" y="4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530"/>
            <p:cNvSpPr>
              <a:spLocks noEditPoints="1"/>
            </p:cNvSpPr>
            <p:nvPr/>
          </p:nvSpPr>
          <p:spPr bwMode="auto">
            <a:xfrm>
              <a:off x="7164388" y="3278188"/>
              <a:ext cx="1042988" cy="17463"/>
            </a:xfrm>
            <a:custGeom>
              <a:avLst/>
              <a:gdLst>
                <a:gd name="T0" fmla="*/ 233 w 246"/>
                <a:gd name="T1" fmla="*/ 4 h 4"/>
                <a:gd name="T2" fmla="*/ 233 w 246"/>
                <a:gd name="T3" fmla="*/ 0 h 4"/>
                <a:gd name="T4" fmla="*/ 246 w 246"/>
                <a:gd name="T5" fmla="*/ 2 h 4"/>
                <a:gd name="T6" fmla="*/ 221 w 246"/>
                <a:gd name="T7" fmla="*/ 4 h 4"/>
                <a:gd name="T8" fmla="*/ 208 w 246"/>
                <a:gd name="T9" fmla="*/ 2 h 4"/>
                <a:gd name="T10" fmla="*/ 221 w 246"/>
                <a:gd name="T11" fmla="*/ 0 h 4"/>
                <a:gd name="T12" fmla="*/ 221 w 246"/>
                <a:gd name="T13" fmla="*/ 4 h 4"/>
                <a:gd name="T14" fmla="*/ 187 w 246"/>
                <a:gd name="T15" fmla="*/ 4 h 4"/>
                <a:gd name="T16" fmla="*/ 187 w 246"/>
                <a:gd name="T17" fmla="*/ 0 h 4"/>
                <a:gd name="T18" fmla="*/ 200 w 246"/>
                <a:gd name="T19" fmla="*/ 2 h 4"/>
                <a:gd name="T20" fmla="*/ 175 w 246"/>
                <a:gd name="T21" fmla="*/ 4 h 4"/>
                <a:gd name="T22" fmla="*/ 161 w 246"/>
                <a:gd name="T23" fmla="*/ 2 h 4"/>
                <a:gd name="T24" fmla="*/ 175 w 246"/>
                <a:gd name="T25" fmla="*/ 0 h 4"/>
                <a:gd name="T26" fmla="*/ 175 w 246"/>
                <a:gd name="T27" fmla="*/ 4 h 4"/>
                <a:gd name="T28" fmla="*/ 140 w 246"/>
                <a:gd name="T29" fmla="*/ 4 h 4"/>
                <a:gd name="T30" fmla="*/ 140 w 246"/>
                <a:gd name="T31" fmla="*/ 0 h 4"/>
                <a:gd name="T32" fmla="*/ 154 w 246"/>
                <a:gd name="T33" fmla="*/ 2 h 4"/>
                <a:gd name="T34" fmla="*/ 129 w 246"/>
                <a:gd name="T35" fmla="*/ 4 h 4"/>
                <a:gd name="T36" fmla="*/ 115 w 246"/>
                <a:gd name="T37" fmla="*/ 2 h 4"/>
                <a:gd name="T38" fmla="*/ 129 w 246"/>
                <a:gd name="T39" fmla="*/ 0 h 4"/>
                <a:gd name="T40" fmla="*/ 129 w 246"/>
                <a:gd name="T41" fmla="*/ 4 h 4"/>
                <a:gd name="T42" fmla="*/ 94 w 246"/>
                <a:gd name="T43" fmla="*/ 4 h 4"/>
                <a:gd name="T44" fmla="*/ 94 w 246"/>
                <a:gd name="T45" fmla="*/ 0 h 4"/>
                <a:gd name="T46" fmla="*/ 108 w 246"/>
                <a:gd name="T47" fmla="*/ 2 h 4"/>
                <a:gd name="T48" fmla="*/ 82 w 246"/>
                <a:gd name="T49" fmla="*/ 4 h 4"/>
                <a:gd name="T50" fmla="*/ 69 w 246"/>
                <a:gd name="T51" fmla="*/ 2 h 4"/>
                <a:gd name="T52" fmla="*/ 82 w 246"/>
                <a:gd name="T53" fmla="*/ 0 h 4"/>
                <a:gd name="T54" fmla="*/ 82 w 246"/>
                <a:gd name="T55" fmla="*/ 4 h 4"/>
                <a:gd name="T56" fmla="*/ 48 w 246"/>
                <a:gd name="T57" fmla="*/ 4 h 4"/>
                <a:gd name="T58" fmla="*/ 48 w 246"/>
                <a:gd name="T59" fmla="*/ 0 h 4"/>
                <a:gd name="T60" fmla="*/ 61 w 246"/>
                <a:gd name="T61" fmla="*/ 2 h 4"/>
                <a:gd name="T62" fmla="*/ 36 w 246"/>
                <a:gd name="T63" fmla="*/ 4 h 4"/>
                <a:gd name="T64" fmla="*/ 23 w 246"/>
                <a:gd name="T65" fmla="*/ 2 h 4"/>
                <a:gd name="T66" fmla="*/ 36 w 246"/>
                <a:gd name="T67" fmla="*/ 0 h 4"/>
                <a:gd name="T68" fmla="*/ 36 w 246"/>
                <a:gd name="T69" fmla="*/ 4 h 4"/>
                <a:gd name="T70" fmla="*/ 2 w 246"/>
                <a:gd name="T71" fmla="*/ 4 h 4"/>
                <a:gd name="T72" fmla="*/ 2 w 246"/>
                <a:gd name="T73" fmla="*/ 0 h 4"/>
                <a:gd name="T74" fmla="*/ 15 w 246"/>
                <a:gd name="T7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6" h="4">
                  <a:moveTo>
                    <a:pt x="244" y="4"/>
                  </a:moveTo>
                  <a:cubicBezTo>
                    <a:pt x="233" y="4"/>
                    <a:pt x="233" y="4"/>
                    <a:pt x="233" y="4"/>
                  </a:cubicBezTo>
                  <a:cubicBezTo>
                    <a:pt x="232" y="4"/>
                    <a:pt x="231" y="3"/>
                    <a:pt x="231" y="2"/>
                  </a:cubicBezTo>
                  <a:cubicBezTo>
                    <a:pt x="231" y="0"/>
                    <a:pt x="232" y="0"/>
                    <a:pt x="233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45" y="0"/>
                    <a:pt x="246" y="0"/>
                    <a:pt x="246" y="2"/>
                  </a:cubicBezTo>
                  <a:cubicBezTo>
                    <a:pt x="246" y="3"/>
                    <a:pt x="245" y="4"/>
                    <a:pt x="244" y="4"/>
                  </a:cubicBezTo>
                  <a:close/>
                  <a:moveTo>
                    <a:pt x="221" y="4"/>
                  </a:moveTo>
                  <a:cubicBezTo>
                    <a:pt x="210" y="4"/>
                    <a:pt x="210" y="4"/>
                    <a:pt x="210" y="4"/>
                  </a:cubicBezTo>
                  <a:cubicBezTo>
                    <a:pt x="209" y="4"/>
                    <a:pt x="208" y="3"/>
                    <a:pt x="208" y="2"/>
                  </a:cubicBezTo>
                  <a:cubicBezTo>
                    <a:pt x="208" y="0"/>
                    <a:pt x="209" y="0"/>
                    <a:pt x="210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2" y="0"/>
                    <a:pt x="223" y="0"/>
                    <a:pt x="223" y="2"/>
                  </a:cubicBezTo>
                  <a:cubicBezTo>
                    <a:pt x="223" y="3"/>
                    <a:pt x="222" y="4"/>
                    <a:pt x="221" y="4"/>
                  </a:cubicBezTo>
                  <a:close/>
                  <a:moveTo>
                    <a:pt x="198" y="4"/>
                  </a:moveTo>
                  <a:cubicBezTo>
                    <a:pt x="187" y="4"/>
                    <a:pt x="187" y="4"/>
                    <a:pt x="187" y="4"/>
                  </a:cubicBezTo>
                  <a:cubicBezTo>
                    <a:pt x="185" y="4"/>
                    <a:pt x="185" y="3"/>
                    <a:pt x="185" y="2"/>
                  </a:cubicBezTo>
                  <a:cubicBezTo>
                    <a:pt x="185" y="0"/>
                    <a:pt x="185" y="0"/>
                    <a:pt x="187" y="0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99" y="0"/>
                    <a:pt x="200" y="0"/>
                    <a:pt x="200" y="2"/>
                  </a:cubicBezTo>
                  <a:cubicBezTo>
                    <a:pt x="200" y="3"/>
                    <a:pt x="199" y="4"/>
                    <a:pt x="198" y="4"/>
                  </a:cubicBezTo>
                  <a:close/>
                  <a:moveTo>
                    <a:pt x="175" y="4"/>
                  </a:moveTo>
                  <a:cubicBezTo>
                    <a:pt x="163" y="4"/>
                    <a:pt x="163" y="4"/>
                    <a:pt x="163" y="4"/>
                  </a:cubicBezTo>
                  <a:cubicBezTo>
                    <a:pt x="162" y="4"/>
                    <a:pt x="161" y="3"/>
                    <a:pt x="161" y="2"/>
                  </a:cubicBezTo>
                  <a:cubicBezTo>
                    <a:pt x="161" y="0"/>
                    <a:pt x="162" y="0"/>
                    <a:pt x="163" y="0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76" y="0"/>
                    <a:pt x="177" y="0"/>
                    <a:pt x="177" y="2"/>
                  </a:cubicBezTo>
                  <a:cubicBezTo>
                    <a:pt x="177" y="3"/>
                    <a:pt x="176" y="4"/>
                    <a:pt x="175" y="4"/>
                  </a:cubicBezTo>
                  <a:close/>
                  <a:moveTo>
                    <a:pt x="152" y="4"/>
                  </a:moveTo>
                  <a:cubicBezTo>
                    <a:pt x="140" y="4"/>
                    <a:pt x="140" y="4"/>
                    <a:pt x="140" y="4"/>
                  </a:cubicBezTo>
                  <a:cubicBezTo>
                    <a:pt x="139" y="4"/>
                    <a:pt x="138" y="3"/>
                    <a:pt x="138" y="2"/>
                  </a:cubicBezTo>
                  <a:cubicBezTo>
                    <a:pt x="138" y="0"/>
                    <a:pt x="139" y="0"/>
                    <a:pt x="140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3" y="0"/>
                    <a:pt x="154" y="0"/>
                    <a:pt x="154" y="2"/>
                  </a:cubicBezTo>
                  <a:cubicBezTo>
                    <a:pt x="154" y="3"/>
                    <a:pt x="153" y="4"/>
                    <a:pt x="152" y="4"/>
                  </a:cubicBezTo>
                  <a:close/>
                  <a:moveTo>
                    <a:pt x="129" y="4"/>
                  </a:moveTo>
                  <a:cubicBezTo>
                    <a:pt x="117" y="4"/>
                    <a:pt x="117" y="4"/>
                    <a:pt x="117" y="4"/>
                  </a:cubicBezTo>
                  <a:cubicBezTo>
                    <a:pt x="116" y="4"/>
                    <a:pt x="115" y="3"/>
                    <a:pt x="115" y="2"/>
                  </a:cubicBezTo>
                  <a:cubicBezTo>
                    <a:pt x="115" y="0"/>
                    <a:pt x="116" y="0"/>
                    <a:pt x="117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0" y="0"/>
                    <a:pt x="131" y="0"/>
                    <a:pt x="131" y="2"/>
                  </a:cubicBezTo>
                  <a:cubicBezTo>
                    <a:pt x="131" y="3"/>
                    <a:pt x="130" y="4"/>
                    <a:pt x="129" y="4"/>
                  </a:cubicBezTo>
                  <a:close/>
                  <a:moveTo>
                    <a:pt x="106" y="4"/>
                  </a:moveTo>
                  <a:cubicBezTo>
                    <a:pt x="94" y="4"/>
                    <a:pt x="94" y="4"/>
                    <a:pt x="94" y="4"/>
                  </a:cubicBezTo>
                  <a:cubicBezTo>
                    <a:pt x="93" y="4"/>
                    <a:pt x="92" y="3"/>
                    <a:pt x="92" y="2"/>
                  </a:cubicBezTo>
                  <a:cubicBezTo>
                    <a:pt x="92" y="0"/>
                    <a:pt x="93" y="0"/>
                    <a:pt x="94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7" y="0"/>
                    <a:pt x="108" y="0"/>
                    <a:pt x="108" y="2"/>
                  </a:cubicBezTo>
                  <a:cubicBezTo>
                    <a:pt x="108" y="3"/>
                    <a:pt x="107" y="4"/>
                    <a:pt x="106" y="4"/>
                  </a:cubicBezTo>
                  <a:close/>
                  <a:moveTo>
                    <a:pt x="82" y="4"/>
                  </a:moveTo>
                  <a:cubicBezTo>
                    <a:pt x="71" y="4"/>
                    <a:pt x="71" y="4"/>
                    <a:pt x="71" y="4"/>
                  </a:cubicBezTo>
                  <a:cubicBezTo>
                    <a:pt x="70" y="4"/>
                    <a:pt x="69" y="3"/>
                    <a:pt x="69" y="2"/>
                  </a:cubicBezTo>
                  <a:cubicBezTo>
                    <a:pt x="69" y="0"/>
                    <a:pt x="70" y="0"/>
                    <a:pt x="71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4" y="0"/>
                    <a:pt x="84" y="0"/>
                    <a:pt x="84" y="2"/>
                  </a:cubicBezTo>
                  <a:cubicBezTo>
                    <a:pt x="84" y="3"/>
                    <a:pt x="84" y="4"/>
                    <a:pt x="82" y="4"/>
                  </a:cubicBezTo>
                  <a:close/>
                  <a:moveTo>
                    <a:pt x="59" y="4"/>
                  </a:moveTo>
                  <a:cubicBezTo>
                    <a:pt x="48" y="4"/>
                    <a:pt x="48" y="4"/>
                    <a:pt x="48" y="4"/>
                  </a:cubicBezTo>
                  <a:cubicBezTo>
                    <a:pt x="47" y="4"/>
                    <a:pt x="46" y="3"/>
                    <a:pt x="46" y="2"/>
                  </a:cubicBezTo>
                  <a:cubicBezTo>
                    <a:pt x="46" y="0"/>
                    <a:pt x="47" y="0"/>
                    <a:pt x="48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0" y="0"/>
                    <a:pt x="61" y="0"/>
                    <a:pt x="61" y="2"/>
                  </a:cubicBezTo>
                  <a:cubicBezTo>
                    <a:pt x="61" y="3"/>
                    <a:pt x="60" y="4"/>
                    <a:pt x="59" y="4"/>
                  </a:cubicBezTo>
                  <a:close/>
                  <a:moveTo>
                    <a:pt x="36" y="4"/>
                  </a:moveTo>
                  <a:cubicBezTo>
                    <a:pt x="25" y="4"/>
                    <a:pt x="25" y="4"/>
                    <a:pt x="25" y="4"/>
                  </a:cubicBezTo>
                  <a:cubicBezTo>
                    <a:pt x="24" y="4"/>
                    <a:pt x="23" y="3"/>
                    <a:pt x="23" y="2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8" y="0"/>
                    <a:pt x="38" y="2"/>
                  </a:cubicBezTo>
                  <a:cubicBezTo>
                    <a:pt x="38" y="3"/>
                    <a:pt x="37" y="4"/>
                    <a:pt x="36" y="4"/>
                  </a:cubicBezTo>
                  <a:close/>
                  <a:moveTo>
                    <a:pt x="1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0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0"/>
                    <a:pt x="15" y="2"/>
                  </a:cubicBezTo>
                  <a:cubicBezTo>
                    <a:pt x="15" y="3"/>
                    <a:pt x="14" y="4"/>
                    <a:pt x="13" y="4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531"/>
            <p:cNvSpPr/>
            <p:nvPr/>
          </p:nvSpPr>
          <p:spPr bwMode="auto">
            <a:xfrm>
              <a:off x="8240713" y="3278188"/>
              <a:ext cx="42863" cy="17463"/>
            </a:xfrm>
            <a:custGeom>
              <a:avLst/>
              <a:gdLst>
                <a:gd name="T0" fmla="*/ 8 w 10"/>
                <a:gd name="T1" fmla="*/ 4 h 4"/>
                <a:gd name="T2" fmla="*/ 2 w 10"/>
                <a:gd name="T3" fmla="*/ 4 h 4"/>
                <a:gd name="T4" fmla="*/ 0 w 10"/>
                <a:gd name="T5" fmla="*/ 2 h 4"/>
                <a:gd name="T6" fmla="*/ 2 w 10"/>
                <a:gd name="T7" fmla="*/ 0 h 4"/>
                <a:gd name="T8" fmla="*/ 8 w 10"/>
                <a:gd name="T9" fmla="*/ 0 h 4"/>
                <a:gd name="T10" fmla="*/ 10 w 10"/>
                <a:gd name="T11" fmla="*/ 2 h 4"/>
                <a:gd name="T12" fmla="*/ 8 w 1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0"/>
                    <a:pt x="10" y="2"/>
                  </a:cubicBezTo>
                  <a:cubicBezTo>
                    <a:pt x="10" y="3"/>
                    <a:pt x="9" y="4"/>
                    <a:pt x="8" y="4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088188" y="4754563"/>
            <a:ext cx="1271588" cy="17463"/>
            <a:chOff x="7088188" y="4754563"/>
            <a:chExt cx="1271588" cy="17463"/>
          </a:xfrm>
        </p:grpSpPr>
        <p:sp>
          <p:nvSpPr>
            <p:cNvPr id="46" name="Freeform 532"/>
            <p:cNvSpPr/>
            <p:nvPr/>
          </p:nvSpPr>
          <p:spPr bwMode="auto">
            <a:xfrm>
              <a:off x="7088188" y="4754563"/>
              <a:ext cx="42863" cy="17463"/>
            </a:xfrm>
            <a:custGeom>
              <a:avLst/>
              <a:gdLst>
                <a:gd name="T0" fmla="*/ 8 w 10"/>
                <a:gd name="T1" fmla="*/ 4 h 4"/>
                <a:gd name="T2" fmla="*/ 2 w 10"/>
                <a:gd name="T3" fmla="*/ 4 h 4"/>
                <a:gd name="T4" fmla="*/ 0 w 10"/>
                <a:gd name="T5" fmla="*/ 2 h 4"/>
                <a:gd name="T6" fmla="*/ 2 w 10"/>
                <a:gd name="T7" fmla="*/ 0 h 4"/>
                <a:gd name="T8" fmla="*/ 8 w 10"/>
                <a:gd name="T9" fmla="*/ 0 h 4"/>
                <a:gd name="T10" fmla="*/ 10 w 10"/>
                <a:gd name="T11" fmla="*/ 2 h 4"/>
                <a:gd name="T12" fmla="*/ 8 w 1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3"/>
                    <a:pt x="9" y="4"/>
                    <a:pt x="8" y="4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33"/>
            <p:cNvSpPr>
              <a:spLocks noEditPoints="1"/>
            </p:cNvSpPr>
            <p:nvPr/>
          </p:nvSpPr>
          <p:spPr bwMode="auto">
            <a:xfrm>
              <a:off x="7164388" y="4754563"/>
              <a:ext cx="1119188" cy="17463"/>
            </a:xfrm>
            <a:custGeom>
              <a:avLst/>
              <a:gdLst>
                <a:gd name="T0" fmla="*/ 249 w 264"/>
                <a:gd name="T1" fmla="*/ 4 h 4"/>
                <a:gd name="T2" fmla="*/ 249 w 264"/>
                <a:gd name="T3" fmla="*/ 0 h 4"/>
                <a:gd name="T4" fmla="*/ 264 w 264"/>
                <a:gd name="T5" fmla="*/ 2 h 4"/>
                <a:gd name="T6" fmla="*/ 237 w 264"/>
                <a:gd name="T7" fmla="*/ 4 h 4"/>
                <a:gd name="T8" fmla="*/ 223 w 264"/>
                <a:gd name="T9" fmla="*/ 2 h 4"/>
                <a:gd name="T10" fmla="*/ 237 w 264"/>
                <a:gd name="T11" fmla="*/ 0 h 4"/>
                <a:gd name="T12" fmla="*/ 237 w 264"/>
                <a:gd name="T13" fmla="*/ 4 h 4"/>
                <a:gd name="T14" fmla="*/ 200 w 264"/>
                <a:gd name="T15" fmla="*/ 4 h 4"/>
                <a:gd name="T16" fmla="*/ 200 w 264"/>
                <a:gd name="T17" fmla="*/ 0 h 4"/>
                <a:gd name="T18" fmla="*/ 214 w 264"/>
                <a:gd name="T19" fmla="*/ 2 h 4"/>
                <a:gd name="T20" fmla="*/ 188 w 264"/>
                <a:gd name="T21" fmla="*/ 4 h 4"/>
                <a:gd name="T22" fmla="*/ 173 w 264"/>
                <a:gd name="T23" fmla="*/ 2 h 4"/>
                <a:gd name="T24" fmla="*/ 188 w 264"/>
                <a:gd name="T25" fmla="*/ 0 h 4"/>
                <a:gd name="T26" fmla="*/ 188 w 264"/>
                <a:gd name="T27" fmla="*/ 4 h 4"/>
                <a:gd name="T28" fmla="*/ 151 w 264"/>
                <a:gd name="T29" fmla="*/ 4 h 4"/>
                <a:gd name="T30" fmla="*/ 151 w 264"/>
                <a:gd name="T31" fmla="*/ 0 h 4"/>
                <a:gd name="T32" fmla="*/ 165 w 264"/>
                <a:gd name="T33" fmla="*/ 2 h 4"/>
                <a:gd name="T34" fmla="*/ 138 w 264"/>
                <a:gd name="T35" fmla="*/ 4 h 4"/>
                <a:gd name="T36" fmla="*/ 124 w 264"/>
                <a:gd name="T37" fmla="*/ 2 h 4"/>
                <a:gd name="T38" fmla="*/ 138 w 264"/>
                <a:gd name="T39" fmla="*/ 0 h 4"/>
                <a:gd name="T40" fmla="*/ 138 w 264"/>
                <a:gd name="T41" fmla="*/ 4 h 4"/>
                <a:gd name="T42" fmla="*/ 101 w 264"/>
                <a:gd name="T43" fmla="*/ 4 h 4"/>
                <a:gd name="T44" fmla="*/ 101 w 264"/>
                <a:gd name="T45" fmla="*/ 0 h 4"/>
                <a:gd name="T46" fmla="*/ 115 w 264"/>
                <a:gd name="T47" fmla="*/ 2 h 4"/>
                <a:gd name="T48" fmla="*/ 89 w 264"/>
                <a:gd name="T49" fmla="*/ 4 h 4"/>
                <a:gd name="T50" fmla="*/ 74 w 264"/>
                <a:gd name="T51" fmla="*/ 2 h 4"/>
                <a:gd name="T52" fmla="*/ 89 w 264"/>
                <a:gd name="T53" fmla="*/ 0 h 4"/>
                <a:gd name="T54" fmla="*/ 89 w 264"/>
                <a:gd name="T55" fmla="*/ 4 h 4"/>
                <a:gd name="T56" fmla="*/ 52 w 264"/>
                <a:gd name="T57" fmla="*/ 4 h 4"/>
                <a:gd name="T58" fmla="*/ 52 w 264"/>
                <a:gd name="T59" fmla="*/ 0 h 4"/>
                <a:gd name="T60" fmla="*/ 66 w 264"/>
                <a:gd name="T61" fmla="*/ 2 h 4"/>
                <a:gd name="T62" fmla="*/ 39 w 264"/>
                <a:gd name="T63" fmla="*/ 4 h 4"/>
                <a:gd name="T64" fmla="*/ 25 w 264"/>
                <a:gd name="T65" fmla="*/ 2 h 4"/>
                <a:gd name="T66" fmla="*/ 39 w 264"/>
                <a:gd name="T67" fmla="*/ 0 h 4"/>
                <a:gd name="T68" fmla="*/ 39 w 264"/>
                <a:gd name="T69" fmla="*/ 4 h 4"/>
                <a:gd name="T70" fmla="*/ 2 w 264"/>
                <a:gd name="T71" fmla="*/ 4 h 4"/>
                <a:gd name="T72" fmla="*/ 2 w 264"/>
                <a:gd name="T73" fmla="*/ 0 h 4"/>
                <a:gd name="T74" fmla="*/ 17 w 264"/>
                <a:gd name="T7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4" h="4">
                  <a:moveTo>
                    <a:pt x="262" y="4"/>
                  </a:moveTo>
                  <a:cubicBezTo>
                    <a:pt x="249" y="4"/>
                    <a:pt x="249" y="4"/>
                    <a:pt x="249" y="4"/>
                  </a:cubicBezTo>
                  <a:cubicBezTo>
                    <a:pt x="248" y="4"/>
                    <a:pt x="247" y="3"/>
                    <a:pt x="247" y="2"/>
                  </a:cubicBezTo>
                  <a:cubicBezTo>
                    <a:pt x="247" y="1"/>
                    <a:pt x="248" y="0"/>
                    <a:pt x="249" y="0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63" y="0"/>
                    <a:pt x="264" y="1"/>
                    <a:pt x="264" y="2"/>
                  </a:cubicBezTo>
                  <a:cubicBezTo>
                    <a:pt x="264" y="3"/>
                    <a:pt x="263" y="4"/>
                    <a:pt x="262" y="4"/>
                  </a:cubicBezTo>
                  <a:close/>
                  <a:moveTo>
                    <a:pt x="237" y="4"/>
                  </a:moveTo>
                  <a:cubicBezTo>
                    <a:pt x="225" y="4"/>
                    <a:pt x="225" y="4"/>
                    <a:pt x="225" y="4"/>
                  </a:cubicBezTo>
                  <a:cubicBezTo>
                    <a:pt x="224" y="4"/>
                    <a:pt x="223" y="3"/>
                    <a:pt x="223" y="2"/>
                  </a:cubicBezTo>
                  <a:cubicBezTo>
                    <a:pt x="223" y="1"/>
                    <a:pt x="224" y="0"/>
                    <a:pt x="225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8" y="0"/>
                    <a:pt x="239" y="1"/>
                    <a:pt x="239" y="2"/>
                  </a:cubicBezTo>
                  <a:cubicBezTo>
                    <a:pt x="239" y="3"/>
                    <a:pt x="238" y="4"/>
                    <a:pt x="237" y="4"/>
                  </a:cubicBezTo>
                  <a:close/>
                  <a:moveTo>
                    <a:pt x="212" y="4"/>
                  </a:moveTo>
                  <a:cubicBezTo>
                    <a:pt x="200" y="4"/>
                    <a:pt x="200" y="4"/>
                    <a:pt x="200" y="4"/>
                  </a:cubicBezTo>
                  <a:cubicBezTo>
                    <a:pt x="199" y="4"/>
                    <a:pt x="198" y="3"/>
                    <a:pt x="198" y="2"/>
                  </a:cubicBezTo>
                  <a:cubicBezTo>
                    <a:pt x="198" y="1"/>
                    <a:pt x="199" y="0"/>
                    <a:pt x="200" y="0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213" y="0"/>
                    <a:pt x="214" y="1"/>
                    <a:pt x="214" y="2"/>
                  </a:cubicBezTo>
                  <a:cubicBezTo>
                    <a:pt x="214" y="3"/>
                    <a:pt x="213" y="4"/>
                    <a:pt x="212" y="4"/>
                  </a:cubicBezTo>
                  <a:close/>
                  <a:moveTo>
                    <a:pt x="188" y="4"/>
                  </a:moveTo>
                  <a:cubicBezTo>
                    <a:pt x="175" y="4"/>
                    <a:pt x="175" y="4"/>
                    <a:pt x="175" y="4"/>
                  </a:cubicBezTo>
                  <a:cubicBezTo>
                    <a:pt x="174" y="4"/>
                    <a:pt x="173" y="3"/>
                    <a:pt x="173" y="2"/>
                  </a:cubicBezTo>
                  <a:cubicBezTo>
                    <a:pt x="173" y="1"/>
                    <a:pt x="174" y="0"/>
                    <a:pt x="175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9" y="0"/>
                    <a:pt x="190" y="1"/>
                    <a:pt x="190" y="2"/>
                  </a:cubicBezTo>
                  <a:cubicBezTo>
                    <a:pt x="190" y="3"/>
                    <a:pt x="189" y="4"/>
                    <a:pt x="188" y="4"/>
                  </a:cubicBezTo>
                  <a:close/>
                  <a:moveTo>
                    <a:pt x="163" y="4"/>
                  </a:moveTo>
                  <a:cubicBezTo>
                    <a:pt x="151" y="4"/>
                    <a:pt x="151" y="4"/>
                    <a:pt x="151" y="4"/>
                  </a:cubicBezTo>
                  <a:cubicBezTo>
                    <a:pt x="149" y="4"/>
                    <a:pt x="149" y="3"/>
                    <a:pt x="149" y="2"/>
                  </a:cubicBezTo>
                  <a:cubicBezTo>
                    <a:pt x="149" y="1"/>
                    <a:pt x="149" y="0"/>
                    <a:pt x="151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4" y="0"/>
                    <a:pt x="165" y="1"/>
                    <a:pt x="165" y="2"/>
                  </a:cubicBezTo>
                  <a:cubicBezTo>
                    <a:pt x="165" y="3"/>
                    <a:pt x="164" y="4"/>
                    <a:pt x="163" y="4"/>
                  </a:cubicBezTo>
                  <a:close/>
                  <a:moveTo>
                    <a:pt x="138" y="4"/>
                  </a:moveTo>
                  <a:cubicBezTo>
                    <a:pt x="126" y="4"/>
                    <a:pt x="126" y="4"/>
                    <a:pt x="126" y="4"/>
                  </a:cubicBezTo>
                  <a:cubicBezTo>
                    <a:pt x="125" y="4"/>
                    <a:pt x="124" y="3"/>
                    <a:pt x="124" y="2"/>
                  </a:cubicBezTo>
                  <a:cubicBezTo>
                    <a:pt x="124" y="1"/>
                    <a:pt x="125" y="0"/>
                    <a:pt x="126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40" y="1"/>
                    <a:pt x="140" y="2"/>
                  </a:cubicBezTo>
                  <a:cubicBezTo>
                    <a:pt x="140" y="3"/>
                    <a:pt x="139" y="4"/>
                    <a:pt x="138" y="4"/>
                  </a:cubicBezTo>
                  <a:close/>
                  <a:moveTo>
                    <a:pt x="113" y="4"/>
                  </a:moveTo>
                  <a:cubicBezTo>
                    <a:pt x="101" y="4"/>
                    <a:pt x="101" y="4"/>
                    <a:pt x="101" y="4"/>
                  </a:cubicBezTo>
                  <a:cubicBezTo>
                    <a:pt x="100" y="4"/>
                    <a:pt x="99" y="3"/>
                    <a:pt x="99" y="2"/>
                  </a:cubicBezTo>
                  <a:cubicBezTo>
                    <a:pt x="99" y="1"/>
                    <a:pt x="100" y="0"/>
                    <a:pt x="101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5" y="0"/>
                    <a:pt x="115" y="1"/>
                    <a:pt x="115" y="2"/>
                  </a:cubicBezTo>
                  <a:cubicBezTo>
                    <a:pt x="115" y="3"/>
                    <a:pt x="115" y="4"/>
                    <a:pt x="113" y="4"/>
                  </a:cubicBezTo>
                  <a:close/>
                  <a:moveTo>
                    <a:pt x="89" y="4"/>
                  </a:moveTo>
                  <a:cubicBezTo>
                    <a:pt x="76" y="4"/>
                    <a:pt x="76" y="4"/>
                    <a:pt x="76" y="4"/>
                  </a:cubicBezTo>
                  <a:cubicBezTo>
                    <a:pt x="75" y="4"/>
                    <a:pt x="74" y="3"/>
                    <a:pt x="74" y="2"/>
                  </a:cubicBezTo>
                  <a:cubicBezTo>
                    <a:pt x="74" y="1"/>
                    <a:pt x="75" y="0"/>
                    <a:pt x="7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0" y="0"/>
                    <a:pt x="91" y="1"/>
                    <a:pt x="91" y="2"/>
                  </a:cubicBezTo>
                  <a:cubicBezTo>
                    <a:pt x="91" y="3"/>
                    <a:pt x="90" y="4"/>
                    <a:pt x="89" y="4"/>
                  </a:cubicBezTo>
                  <a:close/>
                  <a:moveTo>
                    <a:pt x="64" y="4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51" y="4"/>
                    <a:pt x="50" y="3"/>
                    <a:pt x="50" y="2"/>
                  </a:cubicBezTo>
                  <a:cubicBezTo>
                    <a:pt x="50" y="1"/>
                    <a:pt x="51" y="0"/>
                    <a:pt x="52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1"/>
                    <a:pt x="66" y="2"/>
                  </a:cubicBezTo>
                  <a:cubicBezTo>
                    <a:pt x="66" y="3"/>
                    <a:pt x="65" y="4"/>
                    <a:pt x="64" y="4"/>
                  </a:cubicBezTo>
                  <a:close/>
                  <a:moveTo>
                    <a:pt x="39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26" y="4"/>
                    <a:pt x="25" y="3"/>
                    <a:pt x="25" y="2"/>
                  </a:cubicBezTo>
                  <a:cubicBezTo>
                    <a:pt x="25" y="1"/>
                    <a:pt x="26" y="0"/>
                    <a:pt x="27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1" y="1"/>
                    <a:pt x="41" y="2"/>
                  </a:cubicBezTo>
                  <a:cubicBezTo>
                    <a:pt x="41" y="3"/>
                    <a:pt x="40" y="4"/>
                    <a:pt x="39" y="4"/>
                  </a:cubicBezTo>
                  <a:close/>
                  <a:moveTo>
                    <a:pt x="15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7" y="1"/>
                    <a:pt x="17" y="2"/>
                  </a:cubicBezTo>
                  <a:cubicBezTo>
                    <a:pt x="17" y="3"/>
                    <a:pt x="16" y="4"/>
                    <a:pt x="15" y="4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34"/>
            <p:cNvSpPr/>
            <p:nvPr/>
          </p:nvSpPr>
          <p:spPr bwMode="auto">
            <a:xfrm>
              <a:off x="8316913" y="4754563"/>
              <a:ext cx="42863" cy="17463"/>
            </a:xfrm>
            <a:custGeom>
              <a:avLst/>
              <a:gdLst>
                <a:gd name="T0" fmla="*/ 8 w 10"/>
                <a:gd name="T1" fmla="*/ 4 h 4"/>
                <a:gd name="T2" fmla="*/ 2 w 10"/>
                <a:gd name="T3" fmla="*/ 4 h 4"/>
                <a:gd name="T4" fmla="*/ 0 w 10"/>
                <a:gd name="T5" fmla="*/ 2 h 4"/>
                <a:gd name="T6" fmla="*/ 2 w 10"/>
                <a:gd name="T7" fmla="*/ 0 h 4"/>
                <a:gd name="T8" fmla="*/ 8 w 10"/>
                <a:gd name="T9" fmla="*/ 0 h 4"/>
                <a:gd name="T10" fmla="*/ 10 w 10"/>
                <a:gd name="T11" fmla="*/ 2 h 4"/>
                <a:gd name="T12" fmla="*/ 8 w 1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3"/>
                    <a:pt x="9" y="4"/>
                    <a:pt x="8" y="4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941763" y="5073650"/>
            <a:ext cx="1128713" cy="15875"/>
            <a:chOff x="3941763" y="5073650"/>
            <a:chExt cx="1128713" cy="15875"/>
          </a:xfrm>
        </p:grpSpPr>
        <p:sp>
          <p:nvSpPr>
            <p:cNvPr id="50" name="Freeform 535"/>
            <p:cNvSpPr/>
            <p:nvPr/>
          </p:nvSpPr>
          <p:spPr bwMode="auto">
            <a:xfrm>
              <a:off x="5027613" y="5073650"/>
              <a:ext cx="42863" cy="15875"/>
            </a:xfrm>
            <a:custGeom>
              <a:avLst/>
              <a:gdLst>
                <a:gd name="T0" fmla="*/ 8 w 10"/>
                <a:gd name="T1" fmla="*/ 4 h 4"/>
                <a:gd name="T2" fmla="*/ 2 w 10"/>
                <a:gd name="T3" fmla="*/ 4 h 4"/>
                <a:gd name="T4" fmla="*/ 0 w 10"/>
                <a:gd name="T5" fmla="*/ 2 h 4"/>
                <a:gd name="T6" fmla="*/ 2 w 10"/>
                <a:gd name="T7" fmla="*/ 0 h 4"/>
                <a:gd name="T8" fmla="*/ 8 w 10"/>
                <a:gd name="T9" fmla="*/ 0 h 4"/>
                <a:gd name="T10" fmla="*/ 10 w 10"/>
                <a:gd name="T11" fmla="*/ 2 h 4"/>
                <a:gd name="T12" fmla="*/ 8 w 1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3"/>
                    <a:pt x="9" y="4"/>
                    <a:pt x="8" y="4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36"/>
            <p:cNvSpPr>
              <a:spLocks noEditPoints="1"/>
            </p:cNvSpPr>
            <p:nvPr/>
          </p:nvSpPr>
          <p:spPr bwMode="auto">
            <a:xfrm>
              <a:off x="4017963" y="5073650"/>
              <a:ext cx="976313" cy="15875"/>
            </a:xfrm>
            <a:custGeom>
              <a:avLst/>
              <a:gdLst>
                <a:gd name="T0" fmla="*/ 216 w 230"/>
                <a:gd name="T1" fmla="*/ 4 h 4"/>
                <a:gd name="T2" fmla="*/ 216 w 230"/>
                <a:gd name="T3" fmla="*/ 0 h 4"/>
                <a:gd name="T4" fmla="*/ 230 w 230"/>
                <a:gd name="T5" fmla="*/ 2 h 4"/>
                <a:gd name="T6" fmla="*/ 204 w 230"/>
                <a:gd name="T7" fmla="*/ 4 h 4"/>
                <a:gd name="T8" fmla="*/ 190 w 230"/>
                <a:gd name="T9" fmla="*/ 2 h 4"/>
                <a:gd name="T10" fmla="*/ 204 w 230"/>
                <a:gd name="T11" fmla="*/ 0 h 4"/>
                <a:gd name="T12" fmla="*/ 204 w 230"/>
                <a:gd name="T13" fmla="*/ 4 h 4"/>
                <a:gd name="T14" fmla="*/ 169 w 230"/>
                <a:gd name="T15" fmla="*/ 4 h 4"/>
                <a:gd name="T16" fmla="*/ 169 w 230"/>
                <a:gd name="T17" fmla="*/ 0 h 4"/>
                <a:gd name="T18" fmla="*/ 182 w 230"/>
                <a:gd name="T19" fmla="*/ 2 h 4"/>
                <a:gd name="T20" fmla="*/ 157 w 230"/>
                <a:gd name="T21" fmla="*/ 4 h 4"/>
                <a:gd name="T22" fmla="*/ 143 w 230"/>
                <a:gd name="T23" fmla="*/ 2 h 4"/>
                <a:gd name="T24" fmla="*/ 157 w 230"/>
                <a:gd name="T25" fmla="*/ 0 h 4"/>
                <a:gd name="T26" fmla="*/ 157 w 230"/>
                <a:gd name="T27" fmla="*/ 4 h 4"/>
                <a:gd name="T28" fmla="*/ 121 w 230"/>
                <a:gd name="T29" fmla="*/ 4 h 4"/>
                <a:gd name="T30" fmla="*/ 121 w 230"/>
                <a:gd name="T31" fmla="*/ 0 h 4"/>
                <a:gd name="T32" fmla="*/ 135 w 230"/>
                <a:gd name="T33" fmla="*/ 2 h 4"/>
                <a:gd name="T34" fmla="*/ 109 w 230"/>
                <a:gd name="T35" fmla="*/ 4 h 4"/>
                <a:gd name="T36" fmla="*/ 95 w 230"/>
                <a:gd name="T37" fmla="*/ 2 h 4"/>
                <a:gd name="T38" fmla="*/ 109 w 230"/>
                <a:gd name="T39" fmla="*/ 0 h 4"/>
                <a:gd name="T40" fmla="*/ 109 w 230"/>
                <a:gd name="T41" fmla="*/ 4 h 4"/>
                <a:gd name="T42" fmla="*/ 73 w 230"/>
                <a:gd name="T43" fmla="*/ 4 h 4"/>
                <a:gd name="T44" fmla="*/ 73 w 230"/>
                <a:gd name="T45" fmla="*/ 0 h 4"/>
                <a:gd name="T46" fmla="*/ 87 w 230"/>
                <a:gd name="T47" fmla="*/ 2 h 4"/>
                <a:gd name="T48" fmla="*/ 61 w 230"/>
                <a:gd name="T49" fmla="*/ 4 h 4"/>
                <a:gd name="T50" fmla="*/ 48 w 230"/>
                <a:gd name="T51" fmla="*/ 2 h 4"/>
                <a:gd name="T52" fmla="*/ 61 w 230"/>
                <a:gd name="T53" fmla="*/ 0 h 4"/>
                <a:gd name="T54" fmla="*/ 61 w 230"/>
                <a:gd name="T55" fmla="*/ 4 h 4"/>
                <a:gd name="T56" fmla="*/ 26 w 230"/>
                <a:gd name="T57" fmla="*/ 4 h 4"/>
                <a:gd name="T58" fmla="*/ 26 w 230"/>
                <a:gd name="T59" fmla="*/ 0 h 4"/>
                <a:gd name="T60" fmla="*/ 40 w 230"/>
                <a:gd name="T61" fmla="*/ 2 h 4"/>
                <a:gd name="T62" fmla="*/ 14 w 230"/>
                <a:gd name="T63" fmla="*/ 4 h 4"/>
                <a:gd name="T64" fmla="*/ 0 w 230"/>
                <a:gd name="T65" fmla="*/ 2 h 4"/>
                <a:gd name="T66" fmla="*/ 14 w 230"/>
                <a:gd name="T67" fmla="*/ 0 h 4"/>
                <a:gd name="T68" fmla="*/ 14 w 230"/>
                <a:gd name="T6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0" h="4">
                  <a:moveTo>
                    <a:pt x="228" y="4"/>
                  </a:moveTo>
                  <a:cubicBezTo>
                    <a:pt x="216" y="4"/>
                    <a:pt x="216" y="4"/>
                    <a:pt x="216" y="4"/>
                  </a:cubicBezTo>
                  <a:cubicBezTo>
                    <a:pt x="215" y="4"/>
                    <a:pt x="214" y="3"/>
                    <a:pt x="214" y="2"/>
                  </a:cubicBezTo>
                  <a:cubicBezTo>
                    <a:pt x="214" y="1"/>
                    <a:pt x="215" y="0"/>
                    <a:pt x="216" y="0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29" y="0"/>
                    <a:pt x="230" y="1"/>
                    <a:pt x="230" y="2"/>
                  </a:cubicBezTo>
                  <a:cubicBezTo>
                    <a:pt x="230" y="3"/>
                    <a:pt x="229" y="4"/>
                    <a:pt x="228" y="4"/>
                  </a:cubicBezTo>
                  <a:close/>
                  <a:moveTo>
                    <a:pt x="204" y="4"/>
                  </a:moveTo>
                  <a:cubicBezTo>
                    <a:pt x="192" y="4"/>
                    <a:pt x="192" y="4"/>
                    <a:pt x="192" y="4"/>
                  </a:cubicBezTo>
                  <a:cubicBezTo>
                    <a:pt x="191" y="4"/>
                    <a:pt x="190" y="3"/>
                    <a:pt x="190" y="2"/>
                  </a:cubicBezTo>
                  <a:cubicBezTo>
                    <a:pt x="190" y="1"/>
                    <a:pt x="191" y="0"/>
                    <a:pt x="192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05" y="0"/>
                    <a:pt x="206" y="1"/>
                    <a:pt x="206" y="2"/>
                  </a:cubicBezTo>
                  <a:cubicBezTo>
                    <a:pt x="206" y="3"/>
                    <a:pt x="205" y="4"/>
                    <a:pt x="204" y="4"/>
                  </a:cubicBezTo>
                  <a:close/>
                  <a:moveTo>
                    <a:pt x="180" y="4"/>
                  </a:moveTo>
                  <a:cubicBezTo>
                    <a:pt x="169" y="4"/>
                    <a:pt x="169" y="4"/>
                    <a:pt x="169" y="4"/>
                  </a:cubicBezTo>
                  <a:cubicBezTo>
                    <a:pt x="167" y="4"/>
                    <a:pt x="167" y="3"/>
                    <a:pt x="167" y="2"/>
                  </a:cubicBezTo>
                  <a:cubicBezTo>
                    <a:pt x="167" y="1"/>
                    <a:pt x="167" y="0"/>
                    <a:pt x="169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2" y="0"/>
                    <a:pt x="182" y="1"/>
                    <a:pt x="182" y="2"/>
                  </a:cubicBezTo>
                  <a:cubicBezTo>
                    <a:pt x="182" y="3"/>
                    <a:pt x="182" y="4"/>
                    <a:pt x="180" y="4"/>
                  </a:cubicBezTo>
                  <a:close/>
                  <a:moveTo>
                    <a:pt x="157" y="4"/>
                  </a:moveTo>
                  <a:cubicBezTo>
                    <a:pt x="145" y="4"/>
                    <a:pt x="145" y="4"/>
                    <a:pt x="145" y="4"/>
                  </a:cubicBezTo>
                  <a:cubicBezTo>
                    <a:pt x="144" y="4"/>
                    <a:pt x="143" y="3"/>
                    <a:pt x="143" y="2"/>
                  </a:cubicBezTo>
                  <a:cubicBezTo>
                    <a:pt x="143" y="1"/>
                    <a:pt x="144" y="0"/>
                    <a:pt x="145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58" y="0"/>
                    <a:pt x="159" y="1"/>
                    <a:pt x="159" y="2"/>
                  </a:cubicBezTo>
                  <a:cubicBezTo>
                    <a:pt x="159" y="3"/>
                    <a:pt x="158" y="4"/>
                    <a:pt x="157" y="4"/>
                  </a:cubicBezTo>
                  <a:close/>
                  <a:moveTo>
                    <a:pt x="133" y="4"/>
                  </a:moveTo>
                  <a:cubicBezTo>
                    <a:pt x="121" y="4"/>
                    <a:pt x="121" y="4"/>
                    <a:pt x="121" y="4"/>
                  </a:cubicBezTo>
                  <a:cubicBezTo>
                    <a:pt x="120" y="4"/>
                    <a:pt x="119" y="3"/>
                    <a:pt x="119" y="2"/>
                  </a:cubicBezTo>
                  <a:cubicBezTo>
                    <a:pt x="119" y="1"/>
                    <a:pt x="120" y="0"/>
                    <a:pt x="121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4" y="0"/>
                    <a:pt x="135" y="1"/>
                    <a:pt x="135" y="2"/>
                  </a:cubicBezTo>
                  <a:cubicBezTo>
                    <a:pt x="135" y="3"/>
                    <a:pt x="134" y="4"/>
                    <a:pt x="133" y="4"/>
                  </a:cubicBezTo>
                  <a:close/>
                  <a:moveTo>
                    <a:pt x="109" y="4"/>
                  </a:moveTo>
                  <a:cubicBezTo>
                    <a:pt x="97" y="4"/>
                    <a:pt x="97" y="4"/>
                    <a:pt x="97" y="4"/>
                  </a:cubicBezTo>
                  <a:cubicBezTo>
                    <a:pt x="96" y="4"/>
                    <a:pt x="95" y="3"/>
                    <a:pt x="95" y="2"/>
                  </a:cubicBezTo>
                  <a:cubicBezTo>
                    <a:pt x="95" y="1"/>
                    <a:pt x="96" y="0"/>
                    <a:pt x="97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1" y="1"/>
                    <a:pt x="111" y="2"/>
                  </a:cubicBezTo>
                  <a:cubicBezTo>
                    <a:pt x="111" y="3"/>
                    <a:pt x="110" y="4"/>
                    <a:pt x="109" y="4"/>
                  </a:cubicBezTo>
                  <a:close/>
                  <a:moveTo>
                    <a:pt x="85" y="4"/>
                  </a:moveTo>
                  <a:cubicBezTo>
                    <a:pt x="73" y="4"/>
                    <a:pt x="73" y="4"/>
                    <a:pt x="73" y="4"/>
                  </a:cubicBezTo>
                  <a:cubicBezTo>
                    <a:pt x="72" y="4"/>
                    <a:pt x="71" y="3"/>
                    <a:pt x="71" y="2"/>
                  </a:cubicBezTo>
                  <a:cubicBezTo>
                    <a:pt x="71" y="1"/>
                    <a:pt x="72" y="0"/>
                    <a:pt x="73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6" y="0"/>
                    <a:pt x="87" y="1"/>
                    <a:pt x="87" y="2"/>
                  </a:cubicBezTo>
                  <a:cubicBezTo>
                    <a:pt x="87" y="3"/>
                    <a:pt x="86" y="4"/>
                    <a:pt x="85" y="4"/>
                  </a:cubicBezTo>
                  <a:close/>
                  <a:moveTo>
                    <a:pt x="61" y="4"/>
                  </a:moveTo>
                  <a:cubicBezTo>
                    <a:pt x="50" y="4"/>
                    <a:pt x="50" y="4"/>
                    <a:pt x="50" y="4"/>
                  </a:cubicBezTo>
                  <a:cubicBezTo>
                    <a:pt x="48" y="4"/>
                    <a:pt x="48" y="3"/>
                    <a:pt x="48" y="2"/>
                  </a:cubicBezTo>
                  <a:cubicBezTo>
                    <a:pt x="48" y="1"/>
                    <a:pt x="48" y="0"/>
                    <a:pt x="50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3" y="0"/>
                    <a:pt x="63" y="1"/>
                    <a:pt x="63" y="2"/>
                  </a:cubicBezTo>
                  <a:cubicBezTo>
                    <a:pt x="63" y="3"/>
                    <a:pt x="63" y="4"/>
                    <a:pt x="61" y="4"/>
                  </a:cubicBezTo>
                  <a:close/>
                  <a:moveTo>
                    <a:pt x="38" y="4"/>
                  </a:move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4" y="3"/>
                    <a:pt x="24" y="2"/>
                  </a:cubicBezTo>
                  <a:cubicBezTo>
                    <a:pt x="24" y="1"/>
                    <a:pt x="25" y="0"/>
                    <a:pt x="26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0"/>
                    <a:pt x="40" y="1"/>
                    <a:pt x="40" y="2"/>
                  </a:cubicBezTo>
                  <a:cubicBezTo>
                    <a:pt x="40" y="3"/>
                    <a:pt x="39" y="4"/>
                    <a:pt x="38" y="4"/>
                  </a:cubicBezTo>
                  <a:close/>
                  <a:moveTo>
                    <a:pt x="14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6" y="1"/>
                    <a:pt x="16" y="2"/>
                  </a:cubicBezTo>
                  <a:cubicBezTo>
                    <a:pt x="16" y="3"/>
                    <a:pt x="15" y="4"/>
                    <a:pt x="14" y="4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37"/>
            <p:cNvSpPr/>
            <p:nvPr/>
          </p:nvSpPr>
          <p:spPr bwMode="auto">
            <a:xfrm>
              <a:off x="3941763" y="5073650"/>
              <a:ext cx="42863" cy="15875"/>
            </a:xfrm>
            <a:custGeom>
              <a:avLst/>
              <a:gdLst>
                <a:gd name="T0" fmla="*/ 8 w 10"/>
                <a:gd name="T1" fmla="*/ 4 h 4"/>
                <a:gd name="T2" fmla="*/ 2 w 10"/>
                <a:gd name="T3" fmla="*/ 4 h 4"/>
                <a:gd name="T4" fmla="*/ 0 w 10"/>
                <a:gd name="T5" fmla="*/ 2 h 4"/>
                <a:gd name="T6" fmla="*/ 2 w 10"/>
                <a:gd name="T7" fmla="*/ 0 h 4"/>
                <a:gd name="T8" fmla="*/ 8 w 10"/>
                <a:gd name="T9" fmla="*/ 0 h 4"/>
                <a:gd name="T10" fmla="*/ 10 w 10"/>
                <a:gd name="T11" fmla="*/ 2 h 4"/>
                <a:gd name="T12" fmla="*/ 8 w 10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3"/>
                    <a:pt x="9" y="4"/>
                    <a:pt x="8" y="4"/>
                  </a:cubicBezTo>
                  <a:close/>
                </a:path>
              </a:pathLst>
            </a:custGeom>
            <a:solidFill>
              <a:srgbClr val="B0B0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016875" y="1770030"/>
            <a:ext cx="355600" cy="360363"/>
            <a:chOff x="8826500" y="1781175"/>
            <a:chExt cx="355600" cy="360363"/>
          </a:xfrm>
          <a:solidFill>
            <a:schemeClr val="accent2"/>
          </a:solidFill>
        </p:grpSpPr>
        <p:sp>
          <p:nvSpPr>
            <p:cNvPr id="54" name="Freeform 538"/>
            <p:cNvSpPr>
              <a:spLocks noEditPoints="1"/>
            </p:cNvSpPr>
            <p:nvPr/>
          </p:nvSpPr>
          <p:spPr bwMode="auto">
            <a:xfrm>
              <a:off x="8826500" y="1781175"/>
              <a:ext cx="355600" cy="360363"/>
            </a:xfrm>
            <a:custGeom>
              <a:avLst/>
              <a:gdLst>
                <a:gd name="T0" fmla="*/ 75 w 84"/>
                <a:gd name="T1" fmla="*/ 0 h 85"/>
                <a:gd name="T2" fmla="*/ 9 w 84"/>
                <a:gd name="T3" fmla="*/ 0 h 85"/>
                <a:gd name="T4" fmla="*/ 0 w 84"/>
                <a:gd name="T5" fmla="*/ 10 h 85"/>
                <a:gd name="T6" fmla="*/ 0 w 84"/>
                <a:gd name="T7" fmla="*/ 71 h 85"/>
                <a:gd name="T8" fmla="*/ 0 w 84"/>
                <a:gd name="T9" fmla="*/ 72 h 85"/>
                <a:gd name="T10" fmla="*/ 0 w 84"/>
                <a:gd name="T11" fmla="*/ 80 h 85"/>
                <a:gd name="T12" fmla="*/ 5 w 84"/>
                <a:gd name="T13" fmla="*/ 85 h 85"/>
                <a:gd name="T14" fmla="*/ 79 w 84"/>
                <a:gd name="T15" fmla="*/ 85 h 85"/>
                <a:gd name="T16" fmla="*/ 84 w 84"/>
                <a:gd name="T17" fmla="*/ 80 h 85"/>
                <a:gd name="T18" fmla="*/ 84 w 84"/>
                <a:gd name="T19" fmla="*/ 72 h 85"/>
                <a:gd name="T20" fmla="*/ 84 w 84"/>
                <a:gd name="T21" fmla="*/ 71 h 85"/>
                <a:gd name="T22" fmla="*/ 84 w 84"/>
                <a:gd name="T23" fmla="*/ 10 h 85"/>
                <a:gd name="T24" fmla="*/ 75 w 84"/>
                <a:gd name="T25" fmla="*/ 0 h 85"/>
                <a:gd name="T26" fmla="*/ 82 w 84"/>
                <a:gd name="T27" fmla="*/ 72 h 85"/>
                <a:gd name="T28" fmla="*/ 82 w 84"/>
                <a:gd name="T29" fmla="*/ 80 h 85"/>
                <a:gd name="T30" fmla="*/ 81 w 84"/>
                <a:gd name="T31" fmla="*/ 82 h 85"/>
                <a:gd name="T32" fmla="*/ 79 w 84"/>
                <a:gd name="T33" fmla="*/ 82 h 85"/>
                <a:gd name="T34" fmla="*/ 5 w 84"/>
                <a:gd name="T35" fmla="*/ 82 h 85"/>
                <a:gd name="T36" fmla="*/ 3 w 84"/>
                <a:gd name="T37" fmla="*/ 82 h 85"/>
                <a:gd name="T38" fmla="*/ 3 w 84"/>
                <a:gd name="T39" fmla="*/ 80 h 85"/>
                <a:gd name="T40" fmla="*/ 3 w 84"/>
                <a:gd name="T41" fmla="*/ 72 h 85"/>
                <a:gd name="T42" fmla="*/ 3 w 84"/>
                <a:gd name="T43" fmla="*/ 71 h 85"/>
                <a:gd name="T44" fmla="*/ 3 w 84"/>
                <a:gd name="T45" fmla="*/ 70 h 85"/>
                <a:gd name="T46" fmla="*/ 5 w 84"/>
                <a:gd name="T47" fmla="*/ 69 h 85"/>
                <a:gd name="T48" fmla="*/ 79 w 84"/>
                <a:gd name="T49" fmla="*/ 69 h 85"/>
                <a:gd name="T50" fmla="*/ 81 w 84"/>
                <a:gd name="T51" fmla="*/ 70 h 85"/>
                <a:gd name="T52" fmla="*/ 82 w 84"/>
                <a:gd name="T53" fmla="*/ 71 h 85"/>
                <a:gd name="T54" fmla="*/ 82 w 84"/>
                <a:gd name="T55" fmla="*/ 72 h 85"/>
                <a:gd name="T56" fmla="*/ 82 w 84"/>
                <a:gd name="T57" fmla="*/ 67 h 85"/>
                <a:gd name="T58" fmla="*/ 79 w 84"/>
                <a:gd name="T59" fmla="*/ 67 h 85"/>
                <a:gd name="T60" fmla="*/ 5 w 84"/>
                <a:gd name="T61" fmla="*/ 67 h 85"/>
                <a:gd name="T62" fmla="*/ 3 w 84"/>
                <a:gd name="T63" fmla="*/ 67 h 85"/>
                <a:gd name="T64" fmla="*/ 3 w 84"/>
                <a:gd name="T65" fmla="*/ 10 h 85"/>
                <a:gd name="T66" fmla="*/ 5 w 84"/>
                <a:gd name="T67" fmla="*/ 5 h 85"/>
                <a:gd name="T68" fmla="*/ 9 w 84"/>
                <a:gd name="T69" fmla="*/ 3 h 85"/>
                <a:gd name="T70" fmla="*/ 75 w 84"/>
                <a:gd name="T71" fmla="*/ 3 h 85"/>
                <a:gd name="T72" fmla="*/ 80 w 84"/>
                <a:gd name="T73" fmla="*/ 5 h 85"/>
                <a:gd name="T74" fmla="*/ 82 w 84"/>
                <a:gd name="T75" fmla="*/ 10 h 85"/>
                <a:gd name="T76" fmla="*/ 82 w 84"/>
                <a:gd name="T77" fmla="*/ 6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4" h="85">
                  <a:moveTo>
                    <a:pt x="7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2"/>
                    <a:pt x="2" y="85"/>
                    <a:pt x="5" y="85"/>
                  </a:cubicBezTo>
                  <a:cubicBezTo>
                    <a:pt x="79" y="85"/>
                    <a:pt x="79" y="85"/>
                    <a:pt x="79" y="85"/>
                  </a:cubicBezTo>
                  <a:cubicBezTo>
                    <a:pt x="82" y="85"/>
                    <a:pt x="84" y="82"/>
                    <a:pt x="84" y="80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4" y="5"/>
                    <a:pt x="80" y="0"/>
                    <a:pt x="75" y="0"/>
                  </a:cubicBezTo>
                  <a:close/>
                  <a:moveTo>
                    <a:pt x="82" y="72"/>
                  </a:moveTo>
                  <a:cubicBezTo>
                    <a:pt x="82" y="80"/>
                    <a:pt x="82" y="80"/>
                    <a:pt x="82" y="80"/>
                  </a:cubicBezTo>
                  <a:cubicBezTo>
                    <a:pt x="82" y="81"/>
                    <a:pt x="81" y="81"/>
                    <a:pt x="81" y="82"/>
                  </a:cubicBezTo>
                  <a:cubicBezTo>
                    <a:pt x="80" y="82"/>
                    <a:pt x="80" y="82"/>
                    <a:pt x="79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4" y="82"/>
                    <a:pt x="4" y="82"/>
                    <a:pt x="3" y="82"/>
                  </a:cubicBezTo>
                  <a:cubicBezTo>
                    <a:pt x="3" y="81"/>
                    <a:pt x="3" y="81"/>
                    <a:pt x="3" y="80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1"/>
                    <a:pt x="3" y="70"/>
                    <a:pt x="3" y="70"/>
                  </a:cubicBezTo>
                  <a:cubicBezTo>
                    <a:pt x="4" y="69"/>
                    <a:pt x="4" y="69"/>
                    <a:pt x="5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80" y="69"/>
                    <a:pt x="80" y="69"/>
                    <a:pt x="81" y="70"/>
                  </a:cubicBezTo>
                  <a:cubicBezTo>
                    <a:pt x="81" y="70"/>
                    <a:pt x="82" y="71"/>
                    <a:pt x="82" y="71"/>
                  </a:cubicBezTo>
                  <a:lnTo>
                    <a:pt x="82" y="72"/>
                  </a:lnTo>
                  <a:close/>
                  <a:moveTo>
                    <a:pt x="82" y="67"/>
                  </a:moveTo>
                  <a:cubicBezTo>
                    <a:pt x="81" y="67"/>
                    <a:pt x="80" y="67"/>
                    <a:pt x="79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7"/>
                    <a:pt x="3" y="67"/>
                    <a:pt x="3" y="67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8"/>
                    <a:pt x="3" y="6"/>
                    <a:pt x="5" y="5"/>
                  </a:cubicBezTo>
                  <a:cubicBezTo>
                    <a:pt x="6" y="4"/>
                    <a:pt x="8" y="3"/>
                    <a:pt x="9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7" y="3"/>
                    <a:pt x="78" y="4"/>
                    <a:pt x="80" y="5"/>
                  </a:cubicBezTo>
                  <a:cubicBezTo>
                    <a:pt x="81" y="6"/>
                    <a:pt x="82" y="8"/>
                    <a:pt x="82" y="10"/>
                  </a:cubicBezTo>
                  <a:lnTo>
                    <a:pt x="8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39"/>
            <p:cNvSpPr>
              <a:spLocks noEditPoints="1"/>
            </p:cNvSpPr>
            <p:nvPr/>
          </p:nvSpPr>
          <p:spPr bwMode="auto">
            <a:xfrm>
              <a:off x="9115425" y="2081213"/>
              <a:ext cx="41275" cy="39688"/>
            </a:xfrm>
            <a:custGeom>
              <a:avLst/>
              <a:gdLst>
                <a:gd name="T0" fmla="*/ 5 w 10"/>
                <a:gd name="T1" fmla="*/ 0 h 9"/>
                <a:gd name="T2" fmla="*/ 0 w 10"/>
                <a:gd name="T3" fmla="*/ 5 h 9"/>
                <a:gd name="T4" fmla="*/ 5 w 10"/>
                <a:gd name="T5" fmla="*/ 9 h 9"/>
                <a:gd name="T6" fmla="*/ 10 w 10"/>
                <a:gd name="T7" fmla="*/ 5 h 9"/>
                <a:gd name="T8" fmla="*/ 5 w 10"/>
                <a:gd name="T9" fmla="*/ 0 h 9"/>
                <a:gd name="T10" fmla="*/ 7 w 10"/>
                <a:gd name="T11" fmla="*/ 6 h 9"/>
                <a:gd name="T12" fmla="*/ 5 w 10"/>
                <a:gd name="T13" fmla="*/ 7 h 9"/>
                <a:gd name="T14" fmla="*/ 3 w 10"/>
                <a:gd name="T15" fmla="*/ 6 h 9"/>
                <a:gd name="T16" fmla="*/ 3 w 10"/>
                <a:gd name="T17" fmla="*/ 5 h 9"/>
                <a:gd name="T18" fmla="*/ 3 w 10"/>
                <a:gd name="T19" fmla="*/ 3 h 9"/>
                <a:gd name="T20" fmla="*/ 5 w 10"/>
                <a:gd name="T21" fmla="*/ 2 h 9"/>
                <a:gd name="T22" fmla="*/ 7 w 10"/>
                <a:gd name="T23" fmla="*/ 3 h 9"/>
                <a:gd name="T24" fmla="*/ 7 w 10"/>
                <a:gd name="T25" fmla="*/ 5 h 9"/>
                <a:gd name="T26" fmla="*/ 7 w 10"/>
                <a:gd name="T2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7" y="9"/>
                    <a:pt x="10" y="7"/>
                    <a:pt x="10" y="5"/>
                  </a:cubicBezTo>
                  <a:cubicBezTo>
                    <a:pt x="10" y="2"/>
                    <a:pt x="7" y="0"/>
                    <a:pt x="5" y="0"/>
                  </a:cubicBezTo>
                  <a:close/>
                  <a:moveTo>
                    <a:pt x="7" y="6"/>
                  </a:moveTo>
                  <a:cubicBezTo>
                    <a:pt x="6" y="7"/>
                    <a:pt x="6" y="7"/>
                    <a:pt x="5" y="7"/>
                  </a:cubicBezTo>
                  <a:cubicBezTo>
                    <a:pt x="4" y="7"/>
                    <a:pt x="4" y="7"/>
                    <a:pt x="3" y="6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3" y="4"/>
                    <a:pt x="3" y="3"/>
                    <a:pt x="3" y="3"/>
                  </a:cubicBezTo>
                  <a:cubicBezTo>
                    <a:pt x="4" y="3"/>
                    <a:pt x="4" y="2"/>
                    <a:pt x="5" y="2"/>
                  </a:cubicBezTo>
                  <a:cubicBezTo>
                    <a:pt x="6" y="2"/>
                    <a:pt x="6" y="3"/>
                    <a:pt x="7" y="3"/>
                  </a:cubicBezTo>
                  <a:cubicBezTo>
                    <a:pt x="7" y="3"/>
                    <a:pt x="7" y="4"/>
                    <a:pt x="7" y="5"/>
                  </a:cubicBezTo>
                  <a:cubicBezTo>
                    <a:pt x="7" y="5"/>
                    <a:pt x="7" y="6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40"/>
            <p:cNvSpPr/>
            <p:nvPr/>
          </p:nvSpPr>
          <p:spPr bwMode="auto">
            <a:xfrm>
              <a:off x="8851900" y="2098675"/>
              <a:ext cx="96838" cy="9525"/>
            </a:xfrm>
            <a:custGeom>
              <a:avLst/>
              <a:gdLst>
                <a:gd name="T0" fmla="*/ 22 w 23"/>
                <a:gd name="T1" fmla="*/ 0 h 2"/>
                <a:gd name="T2" fmla="*/ 1 w 23"/>
                <a:gd name="T3" fmla="*/ 0 h 2"/>
                <a:gd name="T4" fmla="*/ 0 w 23"/>
                <a:gd name="T5" fmla="*/ 1 h 2"/>
                <a:gd name="T6" fmla="*/ 1 w 23"/>
                <a:gd name="T7" fmla="*/ 2 h 2"/>
                <a:gd name="T8" fmla="*/ 22 w 23"/>
                <a:gd name="T9" fmla="*/ 2 h 2"/>
                <a:gd name="T10" fmla="*/ 23 w 23"/>
                <a:gd name="T11" fmla="*/ 1 h 2"/>
                <a:gd name="T12" fmla="*/ 22 w 23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">
                  <a:moveTo>
                    <a:pt x="2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3" y="1"/>
                    <a:pt x="23" y="1"/>
                  </a:cubicBezTo>
                  <a:cubicBezTo>
                    <a:pt x="23" y="0"/>
                    <a:pt x="23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41"/>
            <p:cNvSpPr/>
            <p:nvPr/>
          </p:nvSpPr>
          <p:spPr bwMode="auto">
            <a:xfrm>
              <a:off x="8945563" y="1925638"/>
              <a:ext cx="119063" cy="92075"/>
            </a:xfrm>
            <a:custGeom>
              <a:avLst/>
              <a:gdLst>
                <a:gd name="T0" fmla="*/ 27 w 28"/>
                <a:gd name="T1" fmla="*/ 0 h 22"/>
                <a:gd name="T2" fmla="*/ 26 w 28"/>
                <a:gd name="T3" fmla="*/ 0 h 22"/>
                <a:gd name="T4" fmla="*/ 26 w 28"/>
                <a:gd name="T5" fmla="*/ 1 h 22"/>
                <a:gd name="T6" fmla="*/ 26 w 28"/>
                <a:gd name="T7" fmla="*/ 1 h 22"/>
                <a:gd name="T8" fmla="*/ 26 w 28"/>
                <a:gd name="T9" fmla="*/ 1 h 22"/>
                <a:gd name="T10" fmla="*/ 26 w 28"/>
                <a:gd name="T11" fmla="*/ 2 h 22"/>
                <a:gd name="T12" fmla="*/ 26 w 28"/>
                <a:gd name="T13" fmla="*/ 8 h 22"/>
                <a:gd name="T14" fmla="*/ 25 w 28"/>
                <a:gd name="T15" fmla="*/ 11 h 22"/>
                <a:gd name="T16" fmla="*/ 24 w 28"/>
                <a:gd name="T17" fmla="*/ 13 h 22"/>
                <a:gd name="T18" fmla="*/ 21 w 28"/>
                <a:gd name="T19" fmla="*/ 13 h 22"/>
                <a:gd name="T20" fmla="*/ 20 w 28"/>
                <a:gd name="T21" fmla="*/ 14 h 22"/>
                <a:gd name="T22" fmla="*/ 20 w 28"/>
                <a:gd name="T23" fmla="*/ 14 h 22"/>
                <a:gd name="T24" fmla="*/ 20 w 28"/>
                <a:gd name="T25" fmla="*/ 14 h 22"/>
                <a:gd name="T26" fmla="*/ 4 w 28"/>
                <a:gd name="T27" fmla="*/ 14 h 22"/>
                <a:gd name="T28" fmla="*/ 8 w 28"/>
                <a:gd name="T29" fmla="*/ 9 h 22"/>
                <a:gd name="T30" fmla="*/ 8 w 28"/>
                <a:gd name="T31" fmla="*/ 7 h 22"/>
                <a:gd name="T32" fmla="*/ 7 w 28"/>
                <a:gd name="T33" fmla="*/ 7 h 22"/>
                <a:gd name="T34" fmla="*/ 0 w 28"/>
                <a:gd name="T35" fmla="*/ 14 h 22"/>
                <a:gd name="T36" fmla="*/ 0 w 28"/>
                <a:gd name="T37" fmla="*/ 14 h 22"/>
                <a:gd name="T38" fmla="*/ 0 w 28"/>
                <a:gd name="T39" fmla="*/ 14 h 22"/>
                <a:gd name="T40" fmla="*/ 0 w 28"/>
                <a:gd name="T41" fmla="*/ 14 h 22"/>
                <a:gd name="T42" fmla="*/ 0 w 28"/>
                <a:gd name="T43" fmla="*/ 14 h 22"/>
                <a:gd name="T44" fmla="*/ 0 w 28"/>
                <a:gd name="T45" fmla="*/ 14 h 22"/>
                <a:gd name="T46" fmla="*/ 0 w 28"/>
                <a:gd name="T47" fmla="*/ 15 h 22"/>
                <a:gd name="T48" fmla="*/ 0 w 28"/>
                <a:gd name="T49" fmla="*/ 15 h 22"/>
                <a:gd name="T50" fmla="*/ 0 w 28"/>
                <a:gd name="T51" fmla="*/ 15 h 22"/>
                <a:gd name="T52" fmla="*/ 0 w 28"/>
                <a:gd name="T53" fmla="*/ 15 h 22"/>
                <a:gd name="T54" fmla="*/ 0 w 28"/>
                <a:gd name="T55" fmla="*/ 15 h 22"/>
                <a:gd name="T56" fmla="*/ 0 w 28"/>
                <a:gd name="T57" fmla="*/ 15 h 22"/>
                <a:gd name="T58" fmla="*/ 0 w 28"/>
                <a:gd name="T59" fmla="*/ 15 h 22"/>
                <a:gd name="T60" fmla="*/ 0 w 28"/>
                <a:gd name="T61" fmla="*/ 15 h 22"/>
                <a:gd name="T62" fmla="*/ 0 w 28"/>
                <a:gd name="T63" fmla="*/ 15 h 22"/>
                <a:gd name="T64" fmla="*/ 0 w 28"/>
                <a:gd name="T65" fmla="*/ 15 h 22"/>
                <a:gd name="T66" fmla="*/ 0 w 28"/>
                <a:gd name="T67" fmla="*/ 16 h 22"/>
                <a:gd name="T68" fmla="*/ 7 w 28"/>
                <a:gd name="T69" fmla="*/ 22 h 22"/>
                <a:gd name="T70" fmla="*/ 8 w 28"/>
                <a:gd name="T71" fmla="*/ 22 h 22"/>
                <a:gd name="T72" fmla="*/ 8 w 28"/>
                <a:gd name="T73" fmla="*/ 20 h 22"/>
                <a:gd name="T74" fmla="*/ 8 w 28"/>
                <a:gd name="T75" fmla="*/ 20 h 22"/>
                <a:gd name="T76" fmla="*/ 4 w 28"/>
                <a:gd name="T77" fmla="*/ 16 h 22"/>
                <a:gd name="T78" fmla="*/ 20 w 28"/>
                <a:gd name="T79" fmla="*/ 16 h 22"/>
                <a:gd name="T80" fmla="*/ 20 w 28"/>
                <a:gd name="T81" fmla="*/ 16 h 22"/>
                <a:gd name="T82" fmla="*/ 24 w 28"/>
                <a:gd name="T83" fmla="*/ 15 h 22"/>
                <a:gd name="T84" fmla="*/ 27 w 28"/>
                <a:gd name="T85" fmla="*/ 12 h 22"/>
                <a:gd name="T86" fmla="*/ 28 w 28"/>
                <a:gd name="T87" fmla="*/ 8 h 22"/>
                <a:gd name="T88" fmla="*/ 28 w 28"/>
                <a:gd name="T89" fmla="*/ 2 h 22"/>
                <a:gd name="T90" fmla="*/ 28 w 28"/>
                <a:gd name="T91" fmla="*/ 1 h 22"/>
                <a:gd name="T92" fmla="*/ 28 w 28"/>
                <a:gd name="T93" fmla="*/ 1 h 22"/>
                <a:gd name="T94" fmla="*/ 28 w 28"/>
                <a:gd name="T95" fmla="*/ 0 h 22"/>
                <a:gd name="T96" fmla="*/ 27 w 28"/>
                <a:gd name="T9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" h="22">
                  <a:moveTo>
                    <a:pt x="27" y="0"/>
                  </a:moveTo>
                  <a:cubicBezTo>
                    <a:pt x="27" y="0"/>
                    <a:pt x="26" y="0"/>
                    <a:pt x="26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1"/>
                    <a:pt x="26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9"/>
                    <a:pt x="25" y="10"/>
                    <a:pt x="25" y="11"/>
                  </a:cubicBezTo>
                  <a:cubicBezTo>
                    <a:pt x="25" y="12"/>
                    <a:pt x="24" y="12"/>
                    <a:pt x="24" y="13"/>
                  </a:cubicBezTo>
                  <a:cubicBezTo>
                    <a:pt x="23" y="13"/>
                    <a:pt x="22" y="13"/>
                    <a:pt x="21" y="13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8"/>
                    <a:pt x="9" y="8"/>
                    <a:pt x="8" y="7"/>
                  </a:cubicBezTo>
                  <a:cubicBezTo>
                    <a:pt x="8" y="7"/>
                    <a:pt x="7" y="7"/>
                    <a:pt x="7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8" y="22"/>
                    <a:pt x="8" y="22"/>
                  </a:cubicBezTo>
                  <a:cubicBezTo>
                    <a:pt x="9" y="22"/>
                    <a:pt x="9" y="21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2" y="16"/>
                    <a:pt x="24" y="15"/>
                  </a:cubicBezTo>
                  <a:cubicBezTo>
                    <a:pt x="25" y="14"/>
                    <a:pt x="26" y="14"/>
                    <a:pt x="27" y="12"/>
                  </a:cubicBezTo>
                  <a:cubicBezTo>
                    <a:pt x="28" y="11"/>
                    <a:pt x="28" y="10"/>
                    <a:pt x="28" y="8"/>
                  </a:cubicBezTo>
                  <a:cubicBezTo>
                    <a:pt x="28" y="5"/>
                    <a:pt x="28" y="3"/>
                    <a:pt x="28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8" y="1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42"/>
            <p:cNvSpPr/>
            <p:nvPr/>
          </p:nvSpPr>
          <p:spPr bwMode="auto">
            <a:xfrm>
              <a:off x="8945563" y="1839913"/>
              <a:ext cx="119063" cy="98425"/>
            </a:xfrm>
            <a:custGeom>
              <a:avLst/>
              <a:gdLst>
                <a:gd name="T0" fmla="*/ 28 w 28"/>
                <a:gd name="T1" fmla="*/ 8 h 23"/>
                <a:gd name="T2" fmla="*/ 28 w 28"/>
                <a:gd name="T3" fmla="*/ 8 h 23"/>
                <a:gd name="T4" fmla="*/ 28 w 28"/>
                <a:gd name="T5" fmla="*/ 8 h 23"/>
                <a:gd name="T6" fmla="*/ 28 w 28"/>
                <a:gd name="T7" fmla="*/ 8 h 23"/>
                <a:gd name="T8" fmla="*/ 28 w 28"/>
                <a:gd name="T9" fmla="*/ 7 h 23"/>
                <a:gd name="T10" fmla="*/ 28 w 28"/>
                <a:gd name="T11" fmla="*/ 7 h 23"/>
                <a:gd name="T12" fmla="*/ 28 w 28"/>
                <a:gd name="T13" fmla="*/ 7 h 23"/>
                <a:gd name="T14" fmla="*/ 22 w 28"/>
                <a:gd name="T15" fmla="*/ 1 h 23"/>
                <a:gd name="T16" fmla="*/ 20 w 28"/>
                <a:gd name="T17" fmla="*/ 1 h 23"/>
                <a:gd name="T18" fmla="*/ 20 w 28"/>
                <a:gd name="T19" fmla="*/ 2 h 23"/>
                <a:gd name="T20" fmla="*/ 24 w 28"/>
                <a:gd name="T21" fmla="*/ 7 h 23"/>
                <a:gd name="T22" fmla="*/ 8 w 28"/>
                <a:gd name="T23" fmla="*/ 7 h 23"/>
                <a:gd name="T24" fmla="*/ 8 w 28"/>
                <a:gd name="T25" fmla="*/ 7 h 23"/>
                <a:gd name="T26" fmla="*/ 4 w 28"/>
                <a:gd name="T27" fmla="*/ 8 h 23"/>
                <a:gd name="T28" fmla="*/ 1 w 28"/>
                <a:gd name="T29" fmla="*/ 10 h 23"/>
                <a:gd name="T30" fmla="*/ 0 w 28"/>
                <a:gd name="T31" fmla="*/ 15 h 23"/>
                <a:gd name="T32" fmla="*/ 0 w 28"/>
                <a:gd name="T33" fmla="*/ 22 h 23"/>
                <a:gd name="T34" fmla="*/ 0 w 28"/>
                <a:gd name="T35" fmla="*/ 22 h 23"/>
                <a:gd name="T36" fmla="*/ 0 w 28"/>
                <a:gd name="T37" fmla="*/ 23 h 23"/>
                <a:gd name="T38" fmla="*/ 1 w 28"/>
                <a:gd name="T39" fmla="*/ 23 h 23"/>
                <a:gd name="T40" fmla="*/ 2 w 28"/>
                <a:gd name="T41" fmla="*/ 23 h 23"/>
                <a:gd name="T42" fmla="*/ 2 w 28"/>
                <a:gd name="T43" fmla="*/ 22 h 23"/>
                <a:gd name="T44" fmla="*/ 2 w 28"/>
                <a:gd name="T45" fmla="*/ 22 h 23"/>
                <a:gd name="T46" fmla="*/ 2 w 28"/>
                <a:gd name="T47" fmla="*/ 15 h 23"/>
                <a:gd name="T48" fmla="*/ 3 w 28"/>
                <a:gd name="T49" fmla="*/ 12 h 23"/>
                <a:gd name="T50" fmla="*/ 5 w 28"/>
                <a:gd name="T51" fmla="*/ 10 h 23"/>
                <a:gd name="T52" fmla="*/ 7 w 28"/>
                <a:gd name="T53" fmla="*/ 9 h 23"/>
                <a:gd name="T54" fmla="*/ 8 w 28"/>
                <a:gd name="T55" fmla="*/ 9 h 23"/>
                <a:gd name="T56" fmla="*/ 8 w 28"/>
                <a:gd name="T57" fmla="*/ 9 h 23"/>
                <a:gd name="T58" fmla="*/ 8 w 28"/>
                <a:gd name="T59" fmla="*/ 9 h 23"/>
                <a:gd name="T60" fmla="*/ 24 w 28"/>
                <a:gd name="T61" fmla="*/ 9 h 23"/>
                <a:gd name="T62" fmla="*/ 20 w 28"/>
                <a:gd name="T63" fmla="*/ 14 h 23"/>
                <a:gd name="T64" fmla="*/ 20 w 28"/>
                <a:gd name="T65" fmla="*/ 16 h 23"/>
                <a:gd name="T66" fmla="*/ 22 w 28"/>
                <a:gd name="T67" fmla="*/ 16 h 23"/>
                <a:gd name="T68" fmla="*/ 28 w 28"/>
                <a:gd name="T69" fmla="*/ 9 h 23"/>
                <a:gd name="T70" fmla="*/ 28 w 28"/>
                <a:gd name="T71" fmla="*/ 9 h 23"/>
                <a:gd name="T72" fmla="*/ 28 w 28"/>
                <a:gd name="T73" fmla="*/ 9 h 23"/>
                <a:gd name="T74" fmla="*/ 28 w 28"/>
                <a:gd name="T75" fmla="*/ 9 h 23"/>
                <a:gd name="T76" fmla="*/ 28 w 28"/>
                <a:gd name="T77" fmla="*/ 9 h 23"/>
                <a:gd name="T78" fmla="*/ 28 w 28"/>
                <a:gd name="T79" fmla="*/ 8 h 23"/>
                <a:gd name="T80" fmla="*/ 28 w 28"/>
                <a:gd name="T81" fmla="*/ 8 h 23"/>
                <a:gd name="T82" fmla="*/ 28 w 28"/>
                <a:gd name="T83" fmla="*/ 8 h 23"/>
                <a:gd name="T84" fmla="*/ 28 w 28"/>
                <a:gd name="T85" fmla="*/ 8 h 23"/>
                <a:gd name="T86" fmla="*/ 28 w 28"/>
                <a:gd name="T87" fmla="*/ 8 h 23"/>
                <a:gd name="T88" fmla="*/ 28 w 28"/>
                <a:gd name="T89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" h="23">
                  <a:moveTo>
                    <a:pt x="2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20" y="1"/>
                    <a:pt x="20" y="2"/>
                    <a:pt x="20" y="2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6" y="7"/>
                    <a:pt x="4" y="8"/>
                  </a:cubicBezTo>
                  <a:cubicBezTo>
                    <a:pt x="3" y="9"/>
                    <a:pt x="2" y="9"/>
                    <a:pt x="1" y="10"/>
                  </a:cubicBezTo>
                  <a:cubicBezTo>
                    <a:pt x="1" y="12"/>
                    <a:pt x="0" y="13"/>
                    <a:pt x="0" y="15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1"/>
                    <a:pt x="2" y="15"/>
                  </a:cubicBezTo>
                  <a:cubicBezTo>
                    <a:pt x="2" y="13"/>
                    <a:pt x="3" y="12"/>
                    <a:pt x="3" y="12"/>
                  </a:cubicBezTo>
                  <a:cubicBezTo>
                    <a:pt x="4" y="11"/>
                    <a:pt x="4" y="11"/>
                    <a:pt x="5" y="10"/>
                  </a:cubicBezTo>
                  <a:cubicBezTo>
                    <a:pt x="5" y="10"/>
                    <a:pt x="6" y="10"/>
                    <a:pt x="7" y="9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6"/>
                  </a:cubicBezTo>
                  <a:cubicBezTo>
                    <a:pt x="21" y="16"/>
                    <a:pt x="21" y="16"/>
                    <a:pt x="22" y="1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448674" y="4264025"/>
            <a:ext cx="339725" cy="407988"/>
            <a:chOff x="9199563" y="4219575"/>
            <a:chExt cx="339725" cy="407988"/>
          </a:xfrm>
          <a:solidFill>
            <a:schemeClr val="accent1"/>
          </a:solidFill>
        </p:grpSpPr>
        <p:sp>
          <p:nvSpPr>
            <p:cNvPr id="60" name="Freeform 543"/>
            <p:cNvSpPr>
              <a:spLocks noEditPoints="1"/>
            </p:cNvSpPr>
            <p:nvPr/>
          </p:nvSpPr>
          <p:spPr bwMode="auto">
            <a:xfrm>
              <a:off x="9199563" y="4219575"/>
              <a:ext cx="339725" cy="407988"/>
            </a:xfrm>
            <a:custGeom>
              <a:avLst/>
              <a:gdLst>
                <a:gd name="T0" fmla="*/ 63 w 80"/>
                <a:gd name="T1" fmla="*/ 1 h 96"/>
                <a:gd name="T2" fmla="*/ 63 w 80"/>
                <a:gd name="T3" fmla="*/ 1 h 96"/>
                <a:gd name="T4" fmla="*/ 63 w 80"/>
                <a:gd name="T5" fmla="*/ 1 h 96"/>
                <a:gd name="T6" fmla="*/ 63 w 80"/>
                <a:gd name="T7" fmla="*/ 1 h 96"/>
                <a:gd name="T8" fmla="*/ 63 w 80"/>
                <a:gd name="T9" fmla="*/ 0 h 96"/>
                <a:gd name="T10" fmla="*/ 62 w 80"/>
                <a:gd name="T11" fmla="*/ 0 h 96"/>
                <a:gd name="T12" fmla="*/ 62 w 80"/>
                <a:gd name="T13" fmla="*/ 0 h 96"/>
                <a:gd name="T14" fmla="*/ 62 w 80"/>
                <a:gd name="T15" fmla="*/ 0 h 96"/>
                <a:gd name="T16" fmla="*/ 62 w 80"/>
                <a:gd name="T17" fmla="*/ 0 h 96"/>
                <a:gd name="T18" fmla="*/ 62 w 80"/>
                <a:gd name="T19" fmla="*/ 0 h 96"/>
                <a:gd name="T20" fmla="*/ 62 w 80"/>
                <a:gd name="T21" fmla="*/ 0 h 96"/>
                <a:gd name="T22" fmla="*/ 2 w 80"/>
                <a:gd name="T23" fmla="*/ 0 h 96"/>
                <a:gd name="T24" fmla="*/ 1 w 80"/>
                <a:gd name="T25" fmla="*/ 1 h 96"/>
                <a:gd name="T26" fmla="*/ 0 w 80"/>
                <a:gd name="T27" fmla="*/ 1 h 96"/>
                <a:gd name="T28" fmla="*/ 0 w 80"/>
                <a:gd name="T29" fmla="*/ 83 h 96"/>
                <a:gd name="T30" fmla="*/ 0 w 80"/>
                <a:gd name="T31" fmla="*/ 95 h 96"/>
                <a:gd name="T32" fmla="*/ 1 w 80"/>
                <a:gd name="T33" fmla="*/ 96 h 96"/>
                <a:gd name="T34" fmla="*/ 2 w 80"/>
                <a:gd name="T35" fmla="*/ 96 h 96"/>
                <a:gd name="T36" fmla="*/ 79 w 80"/>
                <a:gd name="T37" fmla="*/ 96 h 96"/>
                <a:gd name="T38" fmla="*/ 80 w 80"/>
                <a:gd name="T39" fmla="*/ 96 h 96"/>
                <a:gd name="T40" fmla="*/ 80 w 80"/>
                <a:gd name="T41" fmla="*/ 95 h 96"/>
                <a:gd name="T42" fmla="*/ 80 w 80"/>
                <a:gd name="T43" fmla="*/ 83 h 96"/>
                <a:gd name="T44" fmla="*/ 80 w 80"/>
                <a:gd name="T45" fmla="*/ 19 h 96"/>
                <a:gd name="T46" fmla="*/ 80 w 80"/>
                <a:gd name="T47" fmla="*/ 18 h 96"/>
                <a:gd name="T48" fmla="*/ 80 w 80"/>
                <a:gd name="T49" fmla="*/ 17 h 96"/>
                <a:gd name="T50" fmla="*/ 63 w 80"/>
                <a:gd name="T51" fmla="*/ 1 h 96"/>
                <a:gd name="T52" fmla="*/ 63 w 80"/>
                <a:gd name="T53" fmla="*/ 5 h 96"/>
                <a:gd name="T54" fmla="*/ 76 w 80"/>
                <a:gd name="T55" fmla="*/ 18 h 96"/>
                <a:gd name="T56" fmla="*/ 63 w 80"/>
                <a:gd name="T57" fmla="*/ 18 h 96"/>
                <a:gd name="T58" fmla="*/ 63 w 80"/>
                <a:gd name="T59" fmla="*/ 5 h 96"/>
                <a:gd name="T60" fmla="*/ 77 w 80"/>
                <a:gd name="T61" fmla="*/ 94 h 96"/>
                <a:gd name="T62" fmla="*/ 3 w 80"/>
                <a:gd name="T63" fmla="*/ 94 h 96"/>
                <a:gd name="T64" fmla="*/ 3 w 80"/>
                <a:gd name="T65" fmla="*/ 85 h 96"/>
                <a:gd name="T66" fmla="*/ 77 w 80"/>
                <a:gd name="T67" fmla="*/ 85 h 96"/>
                <a:gd name="T68" fmla="*/ 77 w 80"/>
                <a:gd name="T69" fmla="*/ 94 h 96"/>
                <a:gd name="T70" fmla="*/ 77 w 80"/>
                <a:gd name="T71" fmla="*/ 82 h 96"/>
                <a:gd name="T72" fmla="*/ 3 w 80"/>
                <a:gd name="T73" fmla="*/ 82 h 96"/>
                <a:gd name="T74" fmla="*/ 3 w 80"/>
                <a:gd name="T75" fmla="*/ 3 h 96"/>
                <a:gd name="T76" fmla="*/ 61 w 80"/>
                <a:gd name="T77" fmla="*/ 3 h 96"/>
                <a:gd name="T78" fmla="*/ 61 w 80"/>
                <a:gd name="T79" fmla="*/ 19 h 96"/>
                <a:gd name="T80" fmla="*/ 61 w 80"/>
                <a:gd name="T81" fmla="*/ 20 h 96"/>
                <a:gd name="T82" fmla="*/ 62 w 80"/>
                <a:gd name="T83" fmla="*/ 20 h 96"/>
                <a:gd name="T84" fmla="*/ 77 w 80"/>
                <a:gd name="T85" fmla="*/ 20 h 96"/>
                <a:gd name="T86" fmla="*/ 77 w 80"/>
                <a:gd name="T87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0" h="96">
                  <a:moveTo>
                    <a:pt x="63" y="1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62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1" y="96"/>
                  </a:cubicBezTo>
                  <a:cubicBezTo>
                    <a:pt x="1" y="96"/>
                    <a:pt x="1" y="96"/>
                    <a:pt x="2" y="96"/>
                  </a:cubicBezTo>
                  <a:cubicBezTo>
                    <a:pt x="79" y="96"/>
                    <a:pt x="79" y="96"/>
                    <a:pt x="79" y="96"/>
                  </a:cubicBezTo>
                  <a:cubicBezTo>
                    <a:pt x="79" y="96"/>
                    <a:pt x="79" y="96"/>
                    <a:pt x="80" y="96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8"/>
                    <a:pt x="80" y="17"/>
                  </a:cubicBezTo>
                  <a:lnTo>
                    <a:pt x="63" y="1"/>
                  </a:lnTo>
                  <a:close/>
                  <a:moveTo>
                    <a:pt x="63" y="5"/>
                  </a:moveTo>
                  <a:cubicBezTo>
                    <a:pt x="76" y="18"/>
                    <a:pt x="76" y="18"/>
                    <a:pt x="76" y="18"/>
                  </a:cubicBezTo>
                  <a:cubicBezTo>
                    <a:pt x="63" y="18"/>
                    <a:pt x="63" y="18"/>
                    <a:pt x="63" y="18"/>
                  </a:cubicBezTo>
                  <a:lnTo>
                    <a:pt x="63" y="5"/>
                  </a:lnTo>
                  <a:close/>
                  <a:moveTo>
                    <a:pt x="77" y="94"/>
                  </a:moveTo>
                  <a:cubicBezTo>
                    <a:pt x="3" y="94"/>
                    <a:pt x="3" y="94"/>
                    <a:pt x="3" y="94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77" y="85"/>
                    <a:pt x="77" y="85"/>
                    <a:pt x="77" y="85"/>
                  </a:cubicBezTo>
                  <a:lnTo>
                    <a:pt x="77" y="94"/>
                  </a:lnTo>
                  <a:close/>
                  <a:moveTo>
                    <a:pt x="77" y="82"/>
                  </a:moveTo>
                  <a:cubicBezTo>
                    <a:pt x="3" y="82"/>
                    <a:pt x="3" y="82"/>
                    <a:pt x="3" y="8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9"/>
                    <a:pt x="61" y="20"/>
                    <a:pt x="61" y="20"/>
                  </a:cubicBezTo>
                  <a:cubicBezTo>
                    <a:pt x="61" y="20"/>
                    <a:pt x="61" y="20"/>
                    <a:pt x="62" y="20"/>
                  </a:cubicBezTo>
                  <a:cubicBezTo>
                    <a:pt x="77" y="20"/>
                    <a:pt x="77" y="20"/>
                    <a:pt x="77" y="20"/>
                  </a:cubicBezTo>
                  <a:lnTo>
                    <a:pt x="77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44"/>
            <p:cNvSpPr>
              <a:spLocks noEditPoints="1"/>
            </p:cNvSpPr>
            <p:nvPr/>
          </p:nvSpPr>
          <p:spPr bwMode="auto">
            <a:xfrm>
              <a:off x="9293225" y="4305300"/>
              <a:ext cx="139700" cy="207963"/>
            </a:xfrm>
            <a:custGeom>
              <a:avLst/>
              <a:gdLst>
                <a:gd name="T0" fmla="*/ 29 w 33"/>
                <a:gd name="T1" fmla="*/ 15 h 49"/>
                <a:gd name="T2" fmla="*/ 25 w 33"/>
                <a:gd name="T3" fmla="*/ 15 h 49"/>
                <a:gd name="T4" fmla="*/ 25 w 33"/>
                <a:gd name="T5" fmla="*/ 9 h 49"/>
                <a:gd name="T6" fmla="*/ 25 w 33"/>
                <a:gd name="T7" fmla="*/ 9 h 49"/>
                <a:gd name="T8" fmla="*/ 25 w 33"/>
                <a:gd name="T9" fmla="*/ 7 h 49"/>
                <a:gd name="T10" fmla="*/ 23 w 33"/>
                <a:gd name="T11" fmla="*/ 3 h 49"/>
                <a:gd name="T12" fmla="*/ 20 w 33"/>
                <a:gd name="T13" fmla="*/ 1 h 49"/>
                <a:gd name="T14" fmla="*/ 16 w 33"/>
                <a:gd name="T15" fmla="*/ 0 h 49"/>
                <a:gd name="T16" fmla="*/ 11 w 33"/>
                <a:gd name="T17" fmla="*/ 1 h 49"/>
                <a:gd name="T18" fmla="*/ 9 w 33"/>
                <a:gd name="T19" fmla="*/ 4 h 49"/>
                <a:gd name="T20" fmla="*/ 7 w 33"/>
                <a:gd name="T21" fmla="*/ 7 h 49"/>
                <a:gd name="T22" fmla="*/ 7 w 33"/>
                <a:gd name="T23" fmla="*/ 9 h 49"/>
                <a:gd name="T24" fmla="*/ 7 w 33"/>
                <a:gd name="T25" fmla="*/ 9 h 49"/>
                <a:gd name="T26" fmla="*/ 7 w 33"/>
                <a:gd name="T27" fmla="*/ 9 h 49"/>
                <a:gd name="T28" fmla="*/ 7 w 33"/>
                <a:gd name="T29" fmla="*/ 15 h 49"/>
                <a:gd name="T30" fmla="*/ 4 w 33"/>
                <a:gd name="T31" fmla="*/ 15 h 49"/>
                <a:gd name="T32" fmla="*/ 0 w 33"/>
                <a:gd name="T33" fmla="*/ 19 h 49"/>
                <a:gd name="T34" fmla="*/ 0 w 33"/>
                <a:gd name="T35" fmla="*/ 45 h 49"/>
                <a:gd name="T36" fmla="*/ 4 w 33"/>
                <a:gd name="T37" fmla="*/ 49 h 49"/>
                <a:gd name="T38" fmla="*/ 29 w 33"/>
                <a:gd name="T39" fmla="*/ 49 h 49"/>
                <a:gd name="T40" fmla="*/ 33 w 33"/>
                <a:gd name="T41" fmla="*/ 45 h 49"/>
                <a:gd name="T42" fmla="*/ 33 w 33"/>
                <a:gd name="T43" fmla="*/ 19 h 49"/>
                <a:gd name="T44" fmla="*/ 29 w 33"/>
                <a:gd name="T45" fmla="*/ 15 h 49"/>
                <a:gd name="T46" fmla="*/ 11 w 33"/>
                <a:gd name="T47" fmla="*/ 6 h 49"/>
                <a:gd name="T48" fmla="*/ 12 w 33"/>
                <a:gd name="T49" fmla="*/ 4 h 49"/>
                <a:gd name="T50" fmla="*/ 16 w 33"/>
                <a:gd name="T51" fmla="*/ 3 h 49"/>
                <a:gd name="T52" fmla="*/ 20 w 33"/>
                <a:gd name="T53" fmla="*/ 3 h 49"/>
                <a:gd name="T54" fmla="*/ 21 w 33"/>
                <a:gd name="T55" fmla="*/ 5 h 49"/>
                <a:gd name="T56" fmla="*/ 22 w 33"/>
                <a:gd name="T57" fmla="*/ 7 h 49"/>
                <a:gd name="T58" fmla="*/ 23 w 33"/>
                <a:gd name="T59" fmla="*/ 9 h 49"/>
                <a:gd name="T60" fmla="*/ 23 w 33"/>
                <a:gd name="T61" fmla="*/ 9 h 49"/>
                <a:gd name="T62" fmla="*/ 23 w 33"/>
                <a:gd name="T63" fmla="*/ 9 h 49"/>
                <a:gd name="T64" fmla="*/ 23 w 33"/>
                <a:gd name="T65" fmla="*/ 9 h 49"/>
                <a:gd name="T66" fmla="*/ 23 w 33"/>
                <a:gd name="T67" fmla="*/ 15 h 49"/>
                <a:gd name="T68" fmla="*/ 10 w 33"/>
                <a:gd name="T69" fmla="*/ 15 h 49"/>
                <a:gd name="T70" fmla="*/ 10 w 33"/>
                <a:gd name="T71" fmla="*/ 9 h 49"/>
                <a:gd name="T72" fmla="*/ 10 w 33"/>
                <a:gd name="T73" fmla="*/ 9 h 49"/>
                <a:gd name="T74" fmla="*/ 10 w 33"/>
                <a:gd name="T75" fmla="*/ 9 h 49"/>
                <a:gd name="T76" fmla="*/ 10 w 33"/>
                <a:gd name="T77" fmla="*/ 9 h 49"/>
                <a:gd name="T78" fmla="*/ 11 w 33"/>
                <a:gd name="T79" fmla="*/ 6 h 49"/>
                <a:gd name="T80" fmla="*/ 30 w 33"/>
                <a:gd name="T81" fmla="*/ 45 h 49"/>
                <a:gd name="T82" fmla="*/ 29 w 33"/>
                <a:gd name="T83" fmla="*/ 47 h 49"/>
                <a:gd name="T84" fmla="*/ 4 w 33"/>
                <a:gd name="T85" fmla="*/ 47 h 49"/>
                <a:gd name="T86" fmla="*/ 3 w 33"/>
                <a:gd name="T87" fmla="*/ 45 h 49"/>
                <a:gd name="T88" fmla="*/ 3 w 33"/>
                <a:gd name="T89" fmla="*/ 19 h 49"/>
                <a:gd name="T90" fmla="*/ 4 w 33"/>
                <a:gd name="T91" fmla="*/ 18 h 49"/>
                <a:gd name="T92" fmla="*/ 29 w 33"/>
                <a:gd name="T93" fmla="*/ 18 h 49"/>
                <a:gd name="T94" fmla="*/ 30 w 33"/>
                <a:gd name="T95" fmla="*/ 19 h 49"/>
                <a:gd name="T96" fmla="*/ 30 w 33"/>
                <a:gd name="T97" fmla="*/ 4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" h="49">
                  <a:moveTo>
                    <a:pt x="29" y="15"/>
                  </a:moveTo>
                  <a:cubicBezTo>
                    <a:pt x="25" y="15"/>
                    <a:pt x="25" y="15"/>
                    <a:pt x="25" y="15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8"/>
                    <a:pt x="25" y="7"/>
                  </a:cubicBezTo>
                  <a:cubicBezTo>
                    <a:pt x="25" y="6"/>
                    <a:pt x="24" y="4"/>
                    <a:pt x="23" y="3"/>
                  </a:cubicBezTo>
                  <a:cubicBezTo>
                    <a:pt x="22" y="2"/>
                    <a:pt x="21" y="1"/>
                    <a:pt x="20" y="1"/>
                  </a:cubicBezTo>
                  <a:cubicBezTo>
                    <a:pt x="19" y="0"/>
                    <a:pt x="18" y="0"/>
                    <a:pt x="16" y="0"/>
                  </a:cubicBezTo>
                  <a:cubicBezTo>
                    <a:pt x="14" y="0"/>
                    <a:pt x="12" y="0"/>
                    <a:pt x="11" y="1"/>
                  </a:cubicBezTo>
                  <a:cubicBezTo>
                    <a:pt x="10" y="2"/>
                    <a:pt x="9" y="3"/>
                    <a:pt x="9" y="4"/>
                  </a:cubicBezTo>
                  <a:cubicBezTo>
                    <a:pt x="8" y="5"/>
                    <a:pt x="7" y="6"/>
                    <a:pt x="7" y="7"/>
                  </a:cubicBezTo>
                  <a:cubicBezTo>
                    <a:pt x="7" y="8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2" y="15"/>
                    <a:pt x="0" y="17"/>
                    <a:pt x="0" y="1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7"/>
                    <a:pt x="2" y="49"/>
                    <a:pt x="4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1" y="49"/>
                    <a:pt x="33" y="47"/>
                    <a:pt x="33" y="45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7"/>
                    <a:pt x="31" y="15"/>
                    <a:pt x="29" y="15"/>
                  </a:cubicBezTo>
                  <a:close/>
                  <a:moveTo>
                    <a:pt x="11" y="6"/>
                  </a:moveTo>
                  <a:cubicBezTo>
                    <a:pt x="11" y="5"/>
                    <a:pt x="12" y="4"/>
                    <a:pt x="12" y="4"/>
                  </a:cubicBezTo>
                  <a:cubicBezTo>
                    <a:pt x="13" y="3"/>
                    <a:pt x="15" y="3"/>
                    <a:pt x="16" y="3"/>
                  </a:cubicBezTo>
                  <a:cubicBezTo>
                    <a:pt x="18" y="3"/>
                    <a:pt x="19" y="3"/>
                    <a:pt x="20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2" y="6"/>
                    <a:pt x="22" y="7"/>
                    <a:pt x="22" y="7"/>
                  </a:cubicBezTo>
                  <a:cubicBezTo>
                    <a:pt x="23" y="8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7"/>
                    <a:pt x="11" y="6"/>
                  </a:cubicBezTo>
                  <a:close/>
                  <a:moveTo>
                    <a:pt x="30" y="45"/>
                  </a:moveTo>
                  <a:cubicBezTo>
                    <a:pt x="30" y="46"/>
                    <a:pt x="29" y="47"/>
                    <a:pt x="29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7"/>
                    <a:pt x="3" y="46"/>
                    <a:pt x="3" y="45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8"/>
                    <a:pt x="4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30" y="19"/>
                    <a:pt x="30" y="19"/>
                  </a:cubicBezTo>
                  <a:lnTo>
                    <a:pt x="30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545"/>
            <p:cNvSpPr/>
            <p:nvPr/>
          </p:nvSpPr>
          <p:spPr bwMode="auto">
            <a:xfrm>
              <a:off x="9334500" y="4424363"/>
              <a:ext cx="52388" cy="41275"/>
            </a:xfrm>
            <a:custGeom>
              <a:avLst/>
              <a:gdLst>
                <a:gd name="T0" fmla="*/ 11 w 12"/>
                <a:gd name="T1" fmla="*/ 0 h 10"/>
                <a:gd name="T2" fmla="*/ 2 w 12"/>
                <a:gd name="T3" fmla="*/ 0 h 10"/>
                <a:gd name="T4" fmla="*/ 0 w 12"/>
                <a:gd name="T5" fmla="*/ 1 h 10"/>
                <a:gd name="T6" fmla="*/ 2 w 12"/>
                <a:gd name="T7" fmla="*/ 2 h 10"/>
                <a:gd name="T8" fmla="*/ 5 w 12"/>
                <a:gd name="T9" fmla="*/ 2 h 10"/>
                <a:gd name="T10" fmla="*/ 5 w 12"/>
                <a:gd name="T11" fmla="*/ 9 h 10"/>
                <a:gd name="T12" fmla="*/ 6 w 12"/>
                <a:gd name="T13" fmla="*/ 10 h 10"/>
                <a:gd name="T14" fmla="*/ 7 w 12"/>
                <a:gd name="T15" fmla="*/ 9 h 10"/>
                <a:gd name="T16" fmla="*/ 7 w 12"/>
                <a:gd name="T17" fmla="*/ 2 h 10"/>
                <a:gd name="T18" fmla="*/ 11 w 12"/>
                <a:gd name="T19" fmla="*/ 2 h 10"/>
                <a:gd name="T20" fmla="*/ 12 w 12"/>
                <a:gd name="T21" fmla="*/ 1 h 10"/>
                <a:gd name="T22" fmla="*/ 11 w 12"/>
                <a:gd name="T2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10">
                  <a:moveTo>
                    <a:pt x="1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10"/>
                    <a:pt x="6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2" y="2"/>
                    <a:pt x="12" y="1"/>
                  </a:cubicBezTo>
                  <a:cubicBezTo>
                    <a:pt x="12" y="0"/>
                    <a:pt x="11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484563" y="1938338"/>
            <a:ext cx="428625" cy="428625"/>
            <a:chOff x="2678113" y="1916113"/>
            <a:chExt cx="428625" cy="428625"/>
          </a:xfrm>
          <a:solidFill>
            <a:schemeClr val="accent1"/>
          </a:solidFill>
        </p:grpSpPr>
        <p:sp>
          <p:nvSpPr>
            <p:cNvPr id="64" name="Freeform 546"/>
            <p:cNvSpPr/>
            <p:nvPr/>
          </p:nvSpPr>
          <p:spPr bwMode="auto">
            <a:xfrm>
              <a:off x="2678113" y="1916113"/>
              <a:ext cx="428625" cy="428625"/>
            </a:xfrm>
            <a:custGeom>
              <a:avLst/>
              <a:gdLst>
                <a:gd name="T0" fmla="*/ 100 w 101"/>
                <a:gd name="T1" fmla="*/ 101 h 101"/>
                <a:gd name="T2" fmla="*/ 101 w 101"/>
                <a:gd name="T3" fmla="*/ 75 h 101"/>
                <a:gd name="T4" fmla="*/ 98 w 101"/>
                <a:gd name="T5" fmla="*/ 75 h 101"/>
                <a:gd name="T6" fmla="*/ 76 w 101"/>
                <a:gd name="T7" fmla="*/ 74 h 101"/>
                <a:gd name="T8" fmla="*/ 14 w 101"/>
                <a:gd name="T9" fmla="*/ 74 h 101"/>
                <a:gd name="T10" fmla="*/ 5 w 101"/>
                <a:gd name="T11" fmla="*/ 69 h 101"/>
                <a:gd name="T12" fmla="*/ 3 w 101"/>
                <a:gd name="T13" fmla="*/ 63 h 101"/>
                <a:gd name="T14" fmla="*/ 3 w 101"/>
                <a:gd name="T15" fmla="*/ 27 h 101"/>
                <a:gd name="T16" fmla="*/ 3 w 101"/>
                <a:gd name="T17" fmla="*/ 27 h 101"/>
                <a:gd name="T18" fmla="*/ 4 w 101"/>
                <a:gd name="T19" fmla="*/ 8 h 101"/>
                <a:gd name="T20" fmla="*/ 11 w 101"/>
                <a:gd name="T21" fmla="*/ 4 h 101"/>
                <a:gd name="T22" fmla="*/ 15 w 101"/>
                <a:gd name="T23" fmla="*/ 3 h 101"/>
                <a:gd name="T24" fmla="*/ 15 w 101"/>
                <a:gd name="T25" fmla="*/ 3 h 101"/>
                <a:gd name="T26" fmla="*/ 18 w 101"/>
                <a:gd name="T27" fmla="*/ 3 h 101"/>
                <a:gd name="T28" fmla="*/ 93 w 101"/>
                <a:gd name="T29" fmla="*/ 5 h 101"/>
                <a:gd name="T30" fmla="*/ 98 w 101"/>
                <a:gd name="T31" fmla="*/ 11 h 101"/>
                <a:gd name="T32" fmla="*/ 98 w 101"/>
                <a:gd name="T33" fmla="*/ 15 h 101"/>
                <a:gd name="T34" fmla="*/ 98 w 101"/>
                <a:gd name="T35" fmla="*/ 15 h 101"/>
                <a:gd name="T36" fmla="*/ 98 w 101"/>
                <a:gd name="T37" fmla="*/ 27 h 101"/>
                <a:gd name="T38" fmla="*/ 91 w 101"/>
                <a:gd name="T39" fmla="*/ 61 h 101"/>
                <a:gd name="T40" fmla="*/ 91 w 101"/>
                <a:gd name="T41" fmla="*/ 64 h 101"/>
                <a:gd name="T42" fmla="*/ 101 w 101"/>
                <a:gd name="T43" fmla="*/ 64 h 101"/>
                <a:gd name="T44" fmla="*/ 101 w 101"/>
                <a:gd name="T45" fmla="*/ 27 h 101"/>
                <a:gd name="T46" fmla="*/ 101 w 101"/>
                <a:gd name="T47" fmla="*/ 15 h 101"/>
                <a:gd name="T48" fmla="*/ 97 w 101"/>
                <a:gd name="T49" fmla="*/ 4 h 101"/>
                <a:gd name="T50" fmla="*/ 87 w 101"/>
                <a:gd name="T51" fmla="*/ 0 h 101"/>
                <a:gd name="T52" fmla="*/ 24 w 101"/>
                <a:gd name="T53" fmla="*/ 0 h 101"/>
                <a:gd name="T54" fmla="*/ 15 w 101"/>
                <a:gd name="T55" fmla="*/ 0 h 101"/>
                <a:gd name="T56" fmla="*/ 11 w 101"/>
                <a:gd name="T57" fmla="*/ 1 h 101"/>
                <a:gd name="T58" fmla="*/ 1 w 101"/>
                <a:gd name="T59" fmla="*/ 8 h 101"/>
                <a:gd name="T60" fmla="*/ 0 w 101"/>
                <a:gd name="T61" fmla="*/ 27 h 101"/>
                <a:gd name="T62" fmla="*/ 0 w 101"/>
                <a:gd name="T63" fmla="*/ 62 h 101"/>
                <a:gd name="T64" fmla="*/ 6 w 101"/>
                <a:gd name="T65" fmla="*/ 74 h 101"/>
                <a:gd name="T66" fmla="*/ 75 w 101"/>
                <a:gd name="T67" fmla="*/ 7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1" h="101">
                  <a:moveTo>
                    <a:pt x="99" y="101"/>
                  </a:moveTo>
                  <a:cubicBezTo>
                    <a:pt x="99" y="101"/>
                    <a:pt x="100" y="101"/>
                    <a:pt x="100" y="101"/>
                  </a:cubicBezTo>
                  <a:cubicBezTo>
                    <a:pt x="101" y="101"/>
                    <a:pt x="101" y="100"/>
                    <a:pt x="101" y="100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5"/>
                    <a:pt x="100" y="74"/>
                    <a:pt x="100" y="74"/>
                  </a:cubicBezTo>
                  <a:cubicBezTo>
                    <a:pt x="99" y="74"/>
                    <a:pt x="98" y="75"/>
                    <a:pt x="98" y="75"/>
                  </a:cubicBezTo>
                  <a:cubicBezTo>
                    <a:pt x="98" y="96"/>
                    <a:pt x="98" y="96"/>
                    <a:pt x="98" y="9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28" y="74"/>
                    <a:pt x="14" y="74"/>
                  </a:cubicBezTo>
                  <a:cubicBezTo>
                    <a:pt x="11" y="74"/>
                    <a:pt x="9" y="73"/>
                    <a:pt x="8" y="72"/>
                  </a:cubicBezTo>
                  <a:cubicBezTo>
                    <a:pt x="7" y="71"/>
                    <a:pt x="6" y="70"/>
                    <a:pt x="5" y="69"/>
                  </a:cubicBezTo>
                  <a:cubicBezTo>
                    <a:pt x="4" y="68"/>
                    <a:pt x="4" y="66"/>
                    <a:pt x="3" y="65"/>
                  </a:cubicBezTo>
                  <a:cubicBezTo>
                    <a:pt x="3" y="64"/>
                    <a:pt x="3" y="63"/>
                    <a:pt x="3" y="63"/>
                  </a:cubicBezTo>
                  <a:cubicBezTo>
                    <a:pt x="3" y="63"/>
                    <a:pt x="3" y="62"/>
                    <a:pt x="3" y="62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6"/>
                    <a:pt x="3" y="23"/>
                    <a:pt x="3" y="14"/>
                  </a:cubicBezTo>
                  <a:cubicBezTo>
                    <a:pt x="3" y="11"/>
                    <a:pt x="4" y="9"/>
                    <a:pt x="4" y="8"/>
                  </a:cubicBezTo>
                  <a:cubicBezTo>
                    <a:pt x="5" y="7"/>
                    <a:pt x="6" y="6"/>
                    <a:pt x="7" y="5"/>
                  </a:cubicBezTo>
                  <a:cubicBezTo>
                    <a:pt x="8" y="4"/>
                    <a:pt x="10" y="4"/>
                    <a:pt x="11" y="4"/>
                  </a:cubicBezTo>
                  <a:cubicBezTo>
                    <a:pt x="13" y="3"/>
                    <a:pt x="14" y="3"/>
                    <a:pt x="14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6" y="3"/>
                    <a:pt x="18" y="3"/>
                  </a:cubicBezTo>
                  <a:cubicBezTo>
                    <a:pt x="29" y="3"/>
                    <a:pt x="75" y="3"/>
                    <a:pt x="87" y="3"/>
                  </a:cubicBezTo>
                  <a:cubicBezTo>
                    <a:pt x="90" y="3"/>
                    <a:pt x="92" y="4"/>
                    <a:pt x="93" y="5"/>
                  </a:cubicBezTo>
                  <a:cubicBezTo>
                    <a:pt x="94" y="5"/>
                    <a:pt x="95" y="6"/>
                    <a:pt x="96" y="7"/>
                  </a:cubicBezTo>
                  <a:cubicBezTo>
                    <a:pt x="97" y="8"/>
                    <a:pt x="98" y="10"/>
                    <a:pt x="98" y="11"/>
                  </a:cubicBezTo>
                  <a:cubicBezTo>
                    <a:pt x="98" y="13"/>
                    <a:pt x="98" y="14"/>
                    <a:pt x="98" y="15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0" y="61"/>
                    <a:pt x="89" y="62"/>
                    <a:pt x="89" y="63"/>
                  </a:cubicBezTo>
                  <a:cubicBezTo>
                    <a:pt x="89" y="63"/>
                    <a:pt x="90" y="64"/>
                    <a:pt x="91" y="64"/>
                  </a:cubicBezTo>
                  <a:cubicBezTo>
                    <a:pt x="100" y="64"/>
                    <a:pt x="100" y="64"/>
                    <a:pt x="100" y="64"/>
                  </a:cubicBezTo>
                  <a:cubicBezTo>
                    <a:pt x="100" y="64"/>
                    <a:pt x="100" y="64"/>
                    <a:pt x="101" y="64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15"/>
                    <a:pt x="101" y="15"/>
                    <a:pt x="101" y="15"/>
                  </a:cubicBezTo>
                  <a:cubicBezTo>
                    <a:pt x="101" y="15"/>
                    <a:pt x="101" y="15"/>
                    <a:pt x="101" y="15"/>
                  </a:cubicBezTo>
                  <a:cubicBezTo>
                    <a:pt x="101" y="14"/>
                    <a:pt x="101" y="13"/>
                    <a:pt x="101" y="11"/>
                  </a:cubicBezTo>
                  <a:cubicBezTo>
                    <a:pt x="100" y="9"/>
                    <a:pt x="99" y="7"/>
                    <a:pt x="97" y="4"/>
                  </a:cubicBezTo>
                  <a:cubicBezTo>
                    <a:pt x="96" y="3"/>
                    <a:pt x="95" y="2"/>
                    <a:pt x="93" y="2"/>
                  </a:cubicBezTo>
                  <a:cubicBezTo>
                    <a:pt x="91" y="1"/>
                    <a:pt x="89" y="0"/>
                    <a:pt x="87" y="0"/>
                  </a:cubicBezTo>
                  <a:cubicBezTo>
                    <a:pt x="80" y="0"/>
                    <a:pt x="62" y="0"/>
                    <a:pt x="46" y="0"/>
                  </a:cubicBezTo>
                  <a:cubicBezTo>
                    <a:pt x="38" y="0"/>
                    <a:pt x="30" y="0"/>
                    <a:pt x="24" y="0"/>
                  </a:cubicBezTo>
                  <a:cubicBezTo>
                    <a:pt x="22" y="0"/>
                    <a:pt x="19" y="0"/>
                    <a:pt x="18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0"/>
                    <a:pt x="13" y="0"/>
                    <a:pt x="11" y="1"/>
                  </a:cubicBezTo>
                  <a:cubicBezTo>
                    <a:pt x="9" y="1"/>
                    <a:pt x="6" y="2"/>
                    <a:pt x="4" y="4"/>
                  </a:cubicBezTo>
                  <a:cubicBezTo>
                    <a:pt x="3" y="5"/>
                    <a:pt x="2" y="7"/>
                    <a:pt x="1" y="8"/>
                  </a:cubicBezTo>
                  <a:cubicBezTo>
                    <a:pt x="1" y="10"/>
                    <a:pt x="0" y="12"/>
                    <a:pt x="0" y="14"/>
                  </a:cubicBezTo>
                  <a:cubicBezTo>
                    <a:pt x="0" y="23"/>
                    <a:pt x="0" y="26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3"/>
                    <a:pt x="0" y="66"/>
                    <a:pt x="2" y="69"/>
                  </a:cubicBezTo>
                  <a:cubicBezTo>
                    <a:pt x="3" y="71"/>
                    <a:pt x="4" y="73"/>
                    <a:pt x="6" y="74"/>
                  </a:cubicBezTo>
                  <a:cubicBezTo>
                    <a:pt x="8" y="76"/>
                    <a:pt x="11" y="76"/>
                    <a:pt x="14" y="76"/>
                  </a:cubicBezTo>
                  <a:cubicBezTo>
                    <a:pt x="27" y="76"/>
                    <a:pt x="70" y="76"/>
                    <a:pt x="75" y="76"/>
                  </a:cubicBezTo>
                  <a:lnTo>
                    <a:pt x="9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547"/>
            <p:cNvSpPr/>
            <p:nvPr/>
          </p:nvSpPr>
          <p:spPr bwMode="auto">
            <a:xfrm>
              <a:off x="2733675" y="2022475"/>
              <a:ext cx="317500" cy="12700"/>
            </a:xfrm>
            <a:custGeom>
              <a:avLst/>
              <a:gdLst>
                <a:gd name="T0" fmla="*/ 75 w 75"/>
                <a:gd name="T1" fmla="*/ 1 h 3"/>
                <a:gd name="T2" fmla="*/ 74 w 75"/>
                <a:gd name="T3" fmla="*/ 0 h 3"/>
                <a:gd name="T4" fmla="*/ 1 w 75"/>
                <a:gd name="T5" fmla="*/ 0 h 3"/>
                <a:gd name="T6" fmla="*/ 0 w 75"/>
                <a:gd name="T7" fmla="*/ 1 h 3"/>
                <a:gd name="T8" fmla="*/ 1 w 75"/>
                <a:gd name="T9" fmla="*/ 3 h 3"/>
                <a:gd name="T10" fmla="*/ 74 w 75"/>
                <a:gd name="T11" fmla="*/ 3 h 3"/>
                <a:gd name="T12" fmla="*/ 75 w 75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3">
                  <a:moveTo>
                    <a:pt x="75" y="1"/>
                  </a:moveTo>
                  <a:cubicBezTo>
                    <a:pt x="75" y="1"/>
                    <a:pt x="75" y="0"/>
                    <a:pt x="7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5" y="3"/>
                    <a:pt x="75" y="2"/>
                    <a:pt x="7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48"/>
            <p:cNvSpPr/>
            <p:nvPr/>
          </p:nvSpPr>
          <p:spPr bwMode="auto">
            <a:xfrm>
              <a:off x="2738438" y="2073275"/>
              <a:ext cx="220663" cy="12700"/>
            </a:xfrm>
            <a:custGeom>
              <a:avLst/>
              <a:gdLst>
                <a:gd name="T0" fmla="*/ 52 w 52"/>
                <a:gd name="T1" fmla="*/ 2 h 3"/>
                <a:gd name="T2" fmla="*/ 50 w 52"/>
                <a:gd name="T3" fmla="*/ 0 h 3"/>
                <a:gd name="T4" fmla="*/ 1 w 52"/>
                <a:gd name="T5" fmla="*/ 0 h 3"/>
                <a:gd name="T6" fmla="*/ 0 w 52"/>
                <a:gd name="T7" fmla="*/ 2 h 3"/>
                <a:gd name="T8" fmla="*/ 1 w 52"/>
                <a:gd name="T9" fmla="*/ 3 h 3"/>
                <a:gd name="T10" fmla="*/ 50 w 52"/>
                <a:gd name="T11" fmla="*/ 3 h 3"/>
                <a:gd name="T12" fmla="*/ 52 w 52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">
                  <a:moveTo>
                    <a:pt x="52" y="2"/>
                  </a:moveTo>
                  <a:cubicBezTo>
                    <a:pt x="52" y="1"/>
                    <a:pt x="51" y="0"/>
                    <a:pt x="5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1" y="3"/>
                    <a:pt x="52" y="2"/>
                    <a:pt x="5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49"/>
            <p:cNvSpPr/>
            <p:nvPr/>
          </p:nvSpPr>
          <p:spPr bwMode="auto">
            <a:xfrm>
              <a:off x="2738438" y="2124075"/>
              <a:ext cx="109538" cy="12700"/>
            </a:xfrm>
            <a:custGeom>
              <a:avLst/>
              <a:gdLst>
                <a:gd name="T0" fmla="*/ 1 w 26"/>
                <a:gd name="T1" fmla="*/ 0 h 3"/>
                <a:gd name="T2" fmla="*/ 0 w 26"/>
                <a:gd name="T3" fmla="*/ 2 h 3"/>
                <a:gd name="T4" fmla="*/ 1 w 26"/>
                <a:gd name="T5" fmla="*/ 3 h 3"/>
                <a:gd name="T6" fmla="*/ 25 w 26"/>
                <a:gd name="T7" fmla="*/ 3 h 3"/>
                <a:gd name="T8" fmla="*/ 26 w 26"/>
                <a:gd name="T9" fmla="*/ 2 h 3"/>
                <a:gd name="T10" fmla="*/ 25 w 26"/>
                <a:gd name="T11" fmla="*/ 0 h 3"/>
                <a:gd name="T12" fmla="*/ 1 w 26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6" y="2"/>
                    <a:pt x="26" y="2"/>
                  </a:cubicBezTo>
                  <a:cubicBezTo>
                    <a:pt x="26" y="1"/>
                    <a:pt x="25" y="0"/>
                    <a:pt x="25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8" name="Freeform 550"/>
          <p:cNvSpPr>
            <a:spLocks noEditPoints="1"/>
          </p:cNvSpPr>
          <p:nvPr/>
        </p:nvSpPr>
        <p:spPr bwMode="auto">
          <a:xfrm>
            <a:off x="8359776" y="2810072"/>
            <a:ext cx="352425" cy="342900"/>
          </a:xfrm>
          <a:custGeom>
            <a:avLst/>
            <a:gdLst>
              <a:gd name="T0" fmla="*/ 83 w 83"/>
              <a:gd name="T1" fmla="*/ 40 h 81"/>
              <a:gd name="T2" fmla="*/ 83 w 83"/>
              <a:gd name="T3" fmla="*/ 40 h 81"/>
              <a:gd name="T4" fmla="*/ 83 w 83"/>
              <a:gd name="T5" fmla="*/ 40 h 81"/>
              <a:gd name="T6" fmla="*/ 83 w 83"/>
              <a:gd name="T7" fmla="*/ 40 h 81"/>
              <a:gd name="T8" fmla="*/ 82 w 83"/>
              <a:gd name="T9" fmla="*/ 40 h 81"/>
              <a:gd name="T10" fmla="*/ 82 w 83"/>
              <a:gd name="T11" fmla="*/ 40 h 81"/>
              <a:gd name="T12" fmla="*/ 82 w 83"/>
              <a:gd name="T13" fmla="*/ 39 h 81"/>
              <a:gd name="T14" fmla="*/ 42 w 83"/>
              <a:gd name="T15" fmla="*/ 0 h 81"/>
              <a:gd name="T16" fmla="*/ 42 w 83"/>
              <a:gd name="T17" fmla="*/ 0 h 81"/>
              <a:gd name="T18" fmla="*/ 42 w 83"/>
              <a:gd name="T19" fmla="*/ 0 h 81"/>
              <a:gd name="T20" fmla="*/ 42 w 83"/>
              <a:gd name="T21" fmla="*/ 0 h 81"/>
              <a:gd name="T22" fmla="*/ 40 w 83"/>
              <a:gd name="T23" fmla="*/ 0 h 81"/>
              <a:gd name="T24" fmla="*/ 0 w 83"/>
              <a:gd name="T25" fmla="*/ 39 h 81"/>
              <a:gd name="T26" fmla="*/ 0 w 83"/>
              <a:gd name="T27" fmla="*/ 40 h 81"/>
              <a:gd name="T28" fmla="*/ 0 w 83"/>
              <a:gd name="T29" fmla="*/ 40 h 81"/>
              <a:gd name="T30" fmla="*/ 40 w 83"/>
              <a:gd name="T31" fmla="*/ 81 h 81"/>
              <a:gd name="T32" fmla="*/ 42 w 83"/>
              <a:gd name="T33" fmla="*/ 81 h 81"/>
              <a:gd name="T34" fmla="*/ 42 w 83"/>
              <a:gd name="T35" fmla="*/ 80 h 81"/>
              <a:gd name="T36" fmla="*/ 42 w 83"/>
              <a:gd name="T37" fmla="*/ 80 h 81"/>
              <a:gd name="T38" fmla="*/ 42 w 83"/>
              <a:gd name="T39" fmla="*/ 80 h 81"/>
              <a:gd name="T40" fmla="*/ 82 w 83"/>
              <a:gd name="T41" fmla="*/ 41 h 81"/>
              <a:gd name="T42" fmla="*/ 82 w 83"/>
              <a:gd name="T43" fmla="*/ 41 h 81"/>
              <a:gd name="T44" fmla="*/ 82 w 83"/>
              <a:gd name="T45" fmla="*/ 41 h 81"/>
              <a:gd name="T46" fmla="*/ 83 w 83"/>
              <a:gd name="T47" fmla="*/ 41 h 81"/>
              <a:gd name="T48" fmla="*/ 83 w 83"/>
              <a:gd name="T49" fmla="*/ 41 h 81"/>
              <a:gd name="T50" fmla="*/ 83 w 83"/>
              <a:gd name="T51" fmla="*/ 41 h 81"/>
              <a:gd name="T52" fmla="*/ 83 w 83"/>
              <a:gd name="T53" fmla="*/ 40 h 81"/>
              <a:gd name="T54" fmla="*/ 83 w 83"/>
              <a:gd name="T55" fmla="*/ 40 h 81"/>
              <a:gd name="T56" fmla="*/ 83 w 83"/>
              <a:gd name="T57" fmla="*/ 40 h 81"/>
              <a:gd name="T58" fmla="*/ 40 w 83"/>
              <a:gd name="T59" fmla="*/ 40 h 81"/>
              <a:gd name="T60" fmla="*/ 40 w 83"/>
              <a:gd name="T61" fmla="*/ 78 h 81"/>
              <a:gd name="T62" fmla="*/ 3 w 83"/>
              <a:gd name="T63" fmla="*/ 40 h 81"/>
              <a:gd name="T64" fmla="*/ 40 w 83"/>
              <a:gd name="T65" fmla="*/ 3 h 81"/>
              <a:gd name="T66" fmla="*/ 40 w 83"/>
              <a:gd name="T67" fmla="*/ 40 h 81"/>
              <a:gd name="T68" fmla="*/ 42 w 83"/>
              <a:gd name="T69" fmla="*/ 77 h 81"/>
              <a:gd name="T70" fmla="*/ 42 w 83"/>
              <a:gd name="T71" fmla="*/ 41 h 81"/>
              <a:gd name="T72" fmla="*/ 79 w 83"/>
              <a:gd name="T73" fmla="*/ 41 h 81"/>
              <a:gd name="T74" fmla="*/ 42 w 83"/>
              <a:gd name="T75" fmla="*/ 77 h 81"/>
              <a:gd name="T76" fmla="*/ 42 w 83"/>
              <a:gd name="T77" fmla="*/ 39 h 81"/>
              <a:gd name="T78" fmla="*/ 42 w 83"/>
              <a:gd name="T79" fmla="*/ 4 h 81"/>
              <a:gd name="T80" fmla="*/ 79 w 83"/>
              <a:gd name="T81" fmla="*/ 39 h 81"/>
              <a:gd name="T82" fmla="*/ 42 w 83"/>
              <a:gd name="T83" fmla="*/ 3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3" h="81">
                <a:moveTo>
                  <a:pt x="83" y="40"/>
                </a:moveTo>
                <a:cubicBezTo>
                  <a:pt x="83" y="40"/>
                  <a:pt x="83" y="40"/>
                  <a:pt x="83" y="40"/>
                </a:cubicBezTo>
                <a:cubicBezTo>
                  <a:pt x="83" y="40"/>
                  <a:pt x="83" y="40"/>
                  <a:pt x="83" y="40"/>
                </a:cubicBezTo>
                <a:cubicBezTo>
                  <a:pt x="83" y="40"/>
                  <a:pt x="83" y="40"/>
                  <a:pt x="83" y="40"/>
                </a:cubicBezTo>
                <a:cubicBezTo>
                  <a:pt x="83" y="40"/>
                  <a:pt x="82" y="40"/>
                  <a:pt x="82" y="40"/>
                </a:cubicBezTo>
                <a:cubicBezTo>
                  <a:pt x="82" y="40"/>
                  <a:pt x="82" y="40"/>
                  <a:pt x="82" y="40"/>
                </a:cubicBezTo>
                <a:cubicBezTo>
                  <a:pt x="82" y="40"/>
                  <a:pt x="82" y="40"/>
                  <a:pt x="82" y="39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1" y="0"/>
                  <a:pt x="40" y="0"/>
                  <a:pt x="40" y="0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39"/>
                  <a:pt x="0" y="39"/>
                  <a:pt x="0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81"/>
                  <a:pt x="40" y="81"/>
                  <a:pt x="40" y="81"/>
                </a:cubicBezTo>
                <a:cubicBezTo>
                  <a:pt x="40" y="81"/>
                  <a:pt x="41" y="81"/>
                  <a:pt x="42" y="81"/>
                </a:cubicBezTo>
                <a:cubicBezTo>
                  <a:pt x="42" y="80"/>
                  <a:pt x="42" y="80"/>
                  <a:pt x="42" y="80"/>
                </a:cubicBezTo>
                <a:cubicBezTo>
                  <a:pt x="42" y="80"/>
                  <a:pt x="42" y="80"/>
                  <a:pt x="42" y="80"/>
                </a:cubicBezTo>
                <a:cubicBezTo>
                  <a:pt x="42" y="80"/>
                  <a:pt x="42" y="80"/>
                  <a:pt x="42" y="80"/>
                </a:cubicBezTo>
                <a:cubicBezTo>
                  <a:pt x="82" y="41"/>
                  <a:pt x="82" y="41"/>
                  <a:pt x="82" y="41"/>
                </a:cubicBezTo>
                <a:cubicBezTo>
                  <a:pt x="82" y="41"/>
                  <a:pt x="82" y="41"/>
                  <a:pt x="82" y="41"/>
                </a:cubicBezTo>
                <a:cubicBezTo>
                  <a:pt x="82" y="41"/>
                  <a:pt x="82" y="41"/>
                  <a:pt x="82" y="41"/>
                </a:cubicBezTo>
                <a:cubicBezTo>
                  <a:pt x="82" y="41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3" y="41"/>
                  <a:pt x="83" y="41"/>
                  <a:pt x="83" y="40"/>
                </a:cubicBezTo>
                <a:cubicBezTo>
                  <a:pt x="83" y="40"/>
                  <a:pt x="83" y="40"/>
                  <a:pt x="83" y="40"/>
                </a:cubicBezTo>
                <a:cubicBezTo>
                  <a:pt x="83" y="40"/>
                  <a:pt x="83" y="40"/>
                  <a:pt x="83" y="40"/>
                </a:cubicBezTo>
                <a:close/>
                <a:moveTo>
                  <a:pt x="40" y="40"/>
                </a:moveTo>
                <a:cubicBezTo>
                  <a:pt x="40" y="78"/>
                  <a:pt x="40" y="78"/>
                  <a:pt x="40" y="78"/>
                </a:cubicBezTo>
                <a:cubicBezTo>
                  <a:pt x="3" y="40"/>
                  <a:pt x="3" y="40"/>
                  <a:pt x="3" y="40"/>
                </a:cubicBezTo>
                <a:cubicBezTo>
                  <a:pt x="40" y="3"/>
                  <a:pt x="40" y="3"/>
                  <a:pt x="40" y="3"/>
                </a:cubicBezTo>
                <a:lnTo>
                  <a:pt x="40" y="40"/>
                </a:lnTo>
                <a:close/>
                <a:moveTo>
                  <a:pt x="42" y="77"/>
                </a:moveTo>
                <a:cubicBezTo>
                  <a:pt x="42" y="41"/>
                  <a:pt x="42" y="41"/>
                  <a:pt x="42" y="41"/>
                </a:cubicBezTo>
                <a:cubicBezTo>
                  <a:pt x="79" y="41"/>
                  <a:pt x="79" y="41"/>
                  <a:pt x="79" y="41"/>
                </a:cubicBezTo>
                <a:lnTo>
                  <a:pt x="42" y="77"/>
                </a:lnTo>
                <a:close/>
                <a:moveTo>
                  <a:pt x="42" y="39"/>
                </a:moveTo>
                <a:cubicBezTo>
                  <a:pt x="42" y="4"/>
                  <a:pt x="42" y="4"/>
                  <a:pt x="42" y="4"/>
                </a:cubicBezTo>
                <a:cubicBezTo>
                  <a:pt x="79" y="39"/>
                  <a:pt x="79" y="39"/>
                  <a:pt x="79" y="39"/>
                </a:cubicBezTo>
                <a:lnTo>
                  <a:pt x="42" y="3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3272631" y="3194050"/>
            <a:ext cx="423863" cy="427038"/>
            <a:chOff x="2543175" y="3325813"/>
            <a:chExt cx="423863" cy="427038"/>
          </a:xfrm>
          <a:solidFill>
            <a:schemeClr val="accent4"/>
          </a:solidFill>
        </p:grpSpPr>
        <p:sp>
          <p:nvSpPr>
            <p:cNvPr id="70" name="Freeform 551"/>
            <p:cNvSpPr/>
            <p:nvPr/>
          </p:nvSpPr>
          <p:spPr bwMode="auto">
            <a:xfrm>
              <a:off x="2568575" y="3478213"/>
              <a:ext cx="377825" cy="12700"/>
            </a:xfrm>
            <a:custGeom>
              <a:avLst/>
              <a:gdLst>
                <a:gd name="T0" fmla="*/ 87 w 89"/>
                <a:gd name="T1" fmla="*/ 0 h 3"/>
                <a:gd name="T2" fmla="*/ 2 w 89"/>
                <a:gd name="T3" fmla="*/ 0 h 3"/>
                <a:gd name="T4" fmla="*/ 0 w 89"/>
                <a:gd name="T5" fmla="*/ 2 h 3"/>
                <a:gd name="T6" fmla="*/ 2 w 89"/>
                <a:gd name="T7" fmla="*/ 3 h 3"/>
                <a:gd name="T8" fmla="*/ 87 w 89"/>
                <a:gd name="T9" fmla="*/ 3 h 3"/>
                <a:gd name="T10" fmla="*/ 89 w 89"/>
                <a:gd name="T11" fmla="*/ 2 h 3"/>
                <a:gd name="T12" fmla="*/ 87 w 89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3">
                  <a:moveTo>
                    <a:pt x="8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8" y="3"/>
                    <a:pt x="89" y="2"/>
                    <a:pt x="89" y="2"/>
                  </a:cubicBezTo>
                  <a:cubicBezTo>
                    <a:pt x="89" y="1"/>
                    <a:pt x="88" y="0"/>
                    <a:pt x="8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52"/>
            <p:cNvSpPr>
              <a:spLocks noEditPoints="1"/>
            </p:cNvSpPr>
            <p:nvPr/>
          </p:nvSpPr>
          <p:spPr bwMode="auto">
            <a:xfrm>
              <a:off x="2543175" y="3325813"/>
              <a:ext cx="423863" cy="427038"/>
            </a:xfrm>
            <a:custGeom>
              <a:avLst/>
              <a:gdLst>
                <a:gd name="T0" fmla="*/ 93 w 100"/>
                <a:gd name="T1" fmla="*/ 19 h 101"/>
                <a:gd name="T2" fmla="*/ 51 w 100"/>
                <a:gd name="T3" fmla="*/ 19 h 101"/>
                <a:gd name="T4" fmla="*/ 46 w 100"/>
                <a:gd name="T5" fmla="*/ 19 h 101"/>
                <a:gd name="T6" fmla="*/ 44 w 100"/>
                <a:gd name="T7" fmla="*/ 3 h 101"/>
                <a:gd name="T8" fmla="*/ 40 w 100"/>
                <a:gd name="T9" fmla="*/ 0 h 101"/>
                <a:gd name="T10" fmla="*/ 38 w 100"/>
                <a:gd name="T11" fmla="*/ 0 h 101"/>
                <a:gd name="T12" fmla="*/ 11 w 100"/>
                <a:gd name="T13" fmla="*/ 0 h 101"/>
                <a:gd name="T14" fmla="*/ 7 w 100"/>
                <a:gd name="T15" fmla="*/ 0 h 101"/>
                <a:gd name="T16" fmla="*/ 2 w 100"/>
                <a:gd name="T17" fmla="*/ 2 h 101"/>
                <a:gd name="T18" fmla="*/ 0 w 100"/>
                <a:gd name="T19" fmla="*/ 8 h 101"/>
                <a:gd name="T20" fmla="*/ 0 w 100"/>
                <a:gd name="T21" fmla="*/ 93 h 101"/>
                <a:gd name="T22" fmla="*/ 0 w 100"/>
                <a:gd name="T23" fmla="*/ 93 h 101"/>
                <a:gd name="T24" fmla="*/ 2 w 100"/>
                <a:gd name="T25" fmla="*/ 98 h 101"/>
                <a:gd name="T26" fmla="*/ 8 w 100"/>
                <a:gd name="T27" fmla="*/ 101 h 101"/>
                <a:gd name="T28" fmla="*/ 97 w 100"/>
                <a:gd name="T29" fmla="*/ 100 h 101"/>
                <a:gd name="T30" fmla="*/ 100 w 100"/>
                <a:gd name="T31" fmla="*/ 93 h 101"/>
                <a:gd name="T32" fmla="*/ 100 w 100"/>
                <a:gd name="T33" fmla="*/ 26 h 101"/>
                <a:gd name="T34" fmla="*/ 97 w 100"/>
                <a:gd name="T35" fmla="*/ 20 h 101"/>
                <a:gd name="T36" fmla="*/ 98 w 100"/>
                <a:gd name="T37" fmla="*/ 26 h 101"/>
                <a:gd name="T38" fmla="*/ 97 w 100"/>
                <a:gd name="T39" fmla="*/ 96 h 101"/>
                <a:gd name="T40" fmla="*/ 94 w 100"/>
                <a:gd name="T41" fmla="*/ 98 h 101"/>
                <a:gd name="T42" fmla="*/ 93 w 100"/>
                <a:gd name="T43" fmla="*/ 98 h 101"/>
                <a:gd name="T44" fmla="*/ 93 w 100"/>
                <a:gd name="T45" fmla="*/ 98 h 101"/>
                <a:gd name="T46" fmla="*/ 5 w 100"/>
                <a:gd name="T47" fmla="*/ 97 h 101"/>
                <a:gd name="T48" fmla="*/ 3 w 100"/>
                <a:gd name="T49" fmla="*/ 94 h 101"/>
                <a:gd name="T50" fmla="*/ 3 w 100"/>
                <a:gd name="T51" fmla="*/ 93 h 101"/>
                <a:gd name="T52" fmla="*/ 3 w 100"/>
                <a:gd name="T53" fmla="*/ 93 h 101"/>
                <a:gd name="T54" fmla="*/ 7 w 100"/>
                <a:gd name="T55" fmla="*/ 21 h 101"/>
                <a:gd name="T56" fmla="*/ 9 w 100"/>
                <a:gd name="T57" fmla="*/ 20 h 101"/>
                <a:gd name="T58" fmla="*/ 7 w 100"/>
                <a:gd name="T59" fmla="*/ 18 h 101"/>
                <a:gd name="T60" fmla="*/ 3 w 100"/>
                <a:gd name="T61" fmla="*/ 8 h 101"/>
                <a:gd name="T62" fmla="*/ 4 w 100"/>
                <a:gd name="T63" fmla="*/ 4 h 101"/>
                <a:gd name="T64" fmla="*/ 7 w 100"/>
                <a:gd name="T65" fmla="*/ 3 h 101"/>
                <a:gd name="T66" fmla="*/ 7 w 100"/>
                <a:gd name="T67" fmla="*/ 3 h 101"/>
                <a:gd name="T68" fmla="*/ 11 w 100"/>
                <a:gd name="T69" fmla="*/ 3 h 101"/>
                <a:gd name="T70" fmla="*/ 41 w 100"/>
                <a:gd name="T71" fmla="*/ 4 h 101"/>
                <a:gd name="T72" fmla="*/ 43 w 100"/>
                <a:gd name="T73" fmla="*/ 8 h 101"/>
                <a:gd name="T74" fmla="*/ 33 w 100"/>
                <a:gd name="T75" fmla="*/ 19 h 101"/>
                <a:gd name="T76" fmla="*/ 32 w 100"/>
                <a:gd name="T77" fmla="*/ 20 h 101"/>
                <a:gd name="T78" fmla="*/ 33 w 100"/>
                <a:gd name="T79" fmla="*/ 21 h 101"/>
                <a:gd name="T80" fmla="*/ 93 w 100"/>
                <a:gd name="T81" fmla="*/ 21 h 101"/>
                <a:gd name="T82" fmla="*/ 97 w 100"/>
                <a:gd name="T83" fmla="*/ 23 h 101"/>
                <a:gd name="T84" fmla="*/ 98 w 100"/>
                <a:gd name="T85" fmla="*/ 2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" h="101">
                  <a:moveTo>
                    <a:pt x="97" y="20"/>
                  </a:moveTo>
                  <a:cubicBezTo>
                    <a:pt x="96" y="19"/>
                    <a:pt x="95" y="19"/>
                    <a:pt x="93" y="19"/>
                  </a:cubicBezTo>
                  <a:cubicBezTo>
                    <a:pt x="89" y="19"/>
                    <a:pt x="77" y="19"/>
                    <a:pt x="66" y="19"/>
                  </a:cubicBezTo>
                  <a:cubicBezTo>
                    <a:pt x="60" y="19"/>
                    <a:pt x="55" y="19"/>
                    <a:pt x="51" y="19"/>
                  </a:cubicBezTo>
                  <a:cubicBezTo>
                    <a:pt x="49" y="19"/>
                    <a:pt x="47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6"/>
                    <a:pt x="45" y="4"/>
                    <a:pt x="44" y="3"/>
                  </a:cubicBezTo>
                  <a:cubicBezTo>
                    <a:pt x="44" y="3"/>
                    <a:pt x="43" y="2"/>
                    <a:pt x="43" y="2"/>
                  </a:cubicBezTo>
                  <a:cubicBezTo>
                    <a:pt x="42" y="1"/>
                    <a:pt x="40" y="1"/>
                    <a:pt x="40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5" y="0"/>
                    <a:pt x="27" y="0"/>
                    <a:pt x="20" y="0"/>
                  </a:cubicBezTo>
                  <a:cubicBezTo>
                    <a:pt x="17" y="0"/>
                    <a:pt x="14" y="0"/>
                    <a:pt x="11" y="0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5" y="1"/>
                    <a:pt x="3" y="1"/>
                    <a:pt x="2" y="2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0" y="5"/>
                    <a:pt x="0" y="6"/>
                    <a:pt x="0" y="8"/>
                  </a:cubicBezTo>
                  <a:cubicBezTo>
                    <a:pt x="0" y="9"/>
                    <a:pt x="0" y="14"/>
                    <a:pt x="0" y="20"/>
                  </a:cubicBezTo>
                  <a:cubicBezTo>
                    <a:pt x="0" y="44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4"/>
                    <a:pt x="0" y="95"/>
                  </a:cubicBezTo>
                  <a:cubicBezTo>
                    <a:pt x="0" y="96"/>
                    <a:pt x="1" y="97"/>
                    <a:pt x="2" y="98"/>
                  </a:cubicBezTo>
                  <a:cubicBezTo>
                    <a:pt x="3" y="99"/>
                    <a:pt x="3" y="100"/>
                    <a:pt x="4" y="100"/>
                  </a:cubicBezTo>
                  <a:cubicBezTo>
                    <a:pt x="5" y="100"/>
                    <a:pt x="6" y="101"/>
                    <a:pt x="8" y="101"/>
                  </a:cubicBezTo>
                  <a:cubicBezTo>
                    <a:pt x="14" y="101"/>
                    <a:pt x="93" y="101"/>
                    <a:pt x="93" y="101"/>
                  </a:cubicBezTo>
                  <a:cubicBezTo>
                    <a:pt x="93" y="101"/>
                    <a:pt x="95" y="101"/>
                    <a:pt x="97" y="100"/>
                  </a:cubicBezTo>
                  <a:cubicBezTo>
                    <a:pt x="98" y="99"/>
                    <a:pt x="99" y="99"/>
                    <a:pt x="99" y="98"/>
                  </a:cubicBezTo>
                  <a:cubicBezTo>
                    <a:pt x="100" y="96"/>
                    <a:pt x="100" y="95"/>
                    <a:pt x="100" y="93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4"/>
                    <a:pt x="100" y="22"/>
                  </a:cubicBezTo>
                  <a:cubicBezTo>
                    <a:pt x="99" y="21"/>
                    <a:pt x="98" y="20"/>
                    <a:pt x="97" y="20"/>
                  </a:cubicBezTo>
                  <a:close/>
                  <a:moveTo>
                    <a:pt x="98" y="26"/>
                  </a:moveTo>
                  <a:cubicBezTo>
                    <a:pt x="98" y="26"/>
                    <a:pt x="98" y="26"/>
                    <a:pt x="98" y="26"/>
                  </a:cubicBezTo>
                  <a:cubicBezTo>
                    <a:pt x="98" y="93"/>
                    <a:pt x="98" y="93"/>
                    <a:pt x="98" y="93"/>
                  </a:cubicBezTo>
                  <a:cubicBezTo>
                    <a:pt x="98" y="95"/>
                    <a:pt x="97" y="95"/>
                    <a:pt x="97" y="96"/>
                  </a:cubicBezTo>
                  <a:cubicBezTo>
                    <a:pt x="97" y="96"/>
                    <a:pt x="96" y="97"/>
                    <a:pt x="96" y="97"/>
                  </a:cubicBezTo>
                  <a:cubicBezTo>
                    <a:pt x="95" y="97"/>
                    <a:pt x="95" y="98"/>
                    <a:pt x="94" y="98"/>
                  </a:cubicBezTo>
                  <a:cubicBezTo>
                    <a:pt x="94" y="98"/>
                    <a:pt x="94" y="98"/>
                    <a:pt x="94" y="98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93" y="98"/>
                    <a:pt x="14" y="98"/>
                    <a:pt x="8" y="98"/>
                  </a:cubicBezTo>
                  <a:cubicBezTo>
                    <a:pt x="6" y="98"/>
                    <a:pt x="5" y="98"/>
                    <a:pt x="5" y="97"/>
                  </a:cubicBezTo>
                  <a:cubicBezTo>
                    <a:pt x="4" y="97"/>
                    <a:pt x="4" y="97"/>
                    <a:pt x="4" y="96"/>
                  </a:cubicBezTo>
                  <a:cubicBezTo>
                    <a:pt x="3" y="96"/>
                    <a:pt x="3" y="95"/>
                    <a:pt x="3" y="94"/>
                  </a:cubicBezTo>
                  <a:cubicBezTo>
                    <a:pt x="3" y="94"/>
                    <a:pt x="3" y="93"/>
                    <a:pt x="3" y="93"/>
                  </a:cubicBezTo>
                  <a:cubicBezTo>
                    <a:pt x="3" y="93"/>
                    <a:pt x="3" y="93"/>
                    <a:pt x="3" y="93"/>
                  </a:cubicBezTo>
                  <a:cubicBezTo>
                    <a:pt x="3" y="93"/>
                    <a:pt x="3" y="93"/>
                    <a:pt x="3" y="93"/>
                  </a:cubicBezTo>
                  <a:cubicBezTo>
                    <a:pt x="3" y="93"/>
                    <a:pt x="3" y="93"/>
                    <a:pt x="3" y="93"/>
                  </a:cubicBezTo>
                  <a:cubicBezTo>
                    <a:pt x="3" y="93"/>
                    <a:pt x="3" y="45"/>
                    <a:pt x="3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9" y="19"/>
                    <a:pt x="8" y="19"/>
                    <a:pt x="8" y="19"/>
                  </a:cubicBezTo>
                  <a:cubicBezTo>
                    <a:pt x="8" y="19"/>
                    <a:pt x="8" y="18"/>
                    <a:pt x="7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3"/>
                    <a:pt x="3" y="9"/>
                    <a:pt x="3" y="8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4" y="5"/>
                    <a:pt x="4" y="4"/>
                    <a:pt x="4" y="4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9" y="3"/>
                    <a:pt x="11" y="3"/>
                  </a:cubicBezTo>
                  <a:cubicBezTo>
                    <a:pt x="18" y="3"/>
                    <a:pt x="33" y="3"/>
                    <a:pt x="38" y="3"/>
                  </a:cubicBezTo>
                  <a:cubicBezTo>
                    <a:pt x="38" y="3"/>
                    <a:pt x="40" y="3"/>
                    <a:pt x="41" y="4"/>
                  </a:cubicBezTo>
                  <a:cubicBezTo>
                    <a:pt x="41" y="4"/>
                    <a:pt x="42" y="4"/>
                    <a:pt x="42" y="5"/>
                  </a:cubicBezTo>
                  <a:cubicBezTo>
                    <a:pt x="43" y="6"/>
                    <a:pt x="43" y="6"/>
                    <a:pt x="43" y="8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2" y="19"/>
                    <a:pt x="32" y="19"/>
                  </a:cubicBezTo>
                  <a:cubicBezTo>
                    <a:pt x="32" y="19"/>
                    <a:pt x="32" y="20"/>
                    <a:pt x="32" y="20"/>
                  </a:cubicBezTo>
                  <a:cubicBezTo>
                    <a:pt x="32" y="20"/>
                    <a:pt x="32" y="21"/>
                    <a:pt x="32" y="21"/>
                  </a:cubicBezTo>
                  <a:cubicBezTo>
                    <a:pt x="32" y="21"/>
                    <a:pt x="33" y="21"/>
                    <a:pt x="33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86" y="21"/>
                    <a:pt x="93" y="21"/>
                  </a:cubicBezTo>
                  <a:cubicBezTo>
                    <a:pt x="94" y="21"/>
                    <a:pt x="95" y="22"/>
                    <a:pt x="96" y="22"/>
                  </a:cubicBezTo>
                  <a:cubicBezTo>
                    <a:pt x="96" y="22"/>
                    <a:pt x="97" y="23"/>
                    <a:pt x="97" y="23"/>
                  </a:cubicBezTo>
                  <a:cubicBezTo>
                    <a:pt x="97" y="24"/>
                    <a:pt x="97" y="24"/>
                    <a:pt x="98" y="25"/>
                  </a:cubicBezTo>
                  <a:cubicBezTo>
                    <a:pt x="98" y="26"/>
                    <a:pt x="98" y="26"/>
                    <a:pt x="98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553"/>
            <p:cNvSpPr/>
            <p:nvPr/>
          </p:nvSpPr>
          <p:spPr bwMode="auto">
            <a:xfrm>
              <a:off x="2713038" y="3605213"/>
              <a:ext cx="104775" cy="88900"/>
            </a:xfrm>
            <a:custGeom>
              <a:avLst/>
              <a:gdLst>
                <a:gd name="T0" fmla="*/ 23 w 25"/>
                <a:gd name="T1" fmla="*/ 0 h 21"/>
                <a:gd name="T2" fmla="*/ 22 w 25"/>
                <a:gd name="T3" fmla="*/ 1 h 21"/>
                <a:gd name="T4" fmla="*/ 22 w 25"/>
                <a:gd name="T5" fmla="*/ 2 h 21"/>
                <a:gd name="T6" fmla="*/ 22 w 25"/>
                <a:gd name="T7" fmla="*/ 2 h 21"/>
                <a:gd name="T8" fmla="*/ 22 w 25"/>
                <a:gd name="T9" fmla="*/ 3 h 21"/>
                <a:gd name="T10" fmla="*/ 22 w 25"/>
                <a:gd name="T11" fmla="*/ 8 h 21"/>
                <a:gd name="T12" fmla="*/ 21 w 25"/>
                <a:gd name="T13" fmla="*/ 10 h 21"/>
                <a:gd name="T14" fmla="*/ 20 w 25"/>
                <a:gd name="T15" fmla="*/ 11 h 21"/>
                <a:gd name="T16" fmla="*/ 18 w 25"/>
                <a:gd name="T17" fmla="*/ 12 h 21"/>
                <a:gd name="T18" fmla="*/ 18 w 25"/>
                <a:gd name="T19" fmla="*/ 12 h 21"/>
                <a:gd name="T20" fmla="*/ 17 w 25"/>
                <a:gd name="T21" fmla="*/ 12 h 21"/>
                <a:gd name="T22" fmla="*/ 17 w 25"/>
                <a:gd name="T23" fmla="*/ 12 h 21"/>
                <a:gd name="T24" fmla="*/ 4 w 25"/>
                <a:gd name="T25" fmla="*/ 12 h 21"/>
                <a:gd name="T26" fmla="*/ 7 w 25"/>
                <a:gd name="T27" fmla="*/ 9 h 21"/>
                <a:gd name="T28" fmla="*/ 7 w 25"/>
                <a:gd name="T29" fmla="*/ 7 h 21"/>
                <a:gd name="T30" fmla="*/ 5 w 25"/>
                <a:gd name="T31" fmla="*/ 7 h 21"/>
                <a:gd name="T32" fmla="*/ 0 w 25"/>
                <a:gd name="T33" fmla="*/ 13 h 21"/>
                <a:gd name="T34" fmla="*/ 0 w 25"/>
                <a:gd name="T35" fmla="*/ 13 h 21"/>
                <a:gd name="T36" fmla="*/ 0 w 25"/>
                <a:gd name="T37" fmla="*/ 13 h 21"/>
                <a:gd name="T38" fmla="*/ 0 w 25"/>
                <a:gd name="T39" fmla="*/ 13 h 21"/>
                <a:gd name="T40" fmla="*/ 0 w 25"/>
                <a:gd name="T41" fmla="*/ 13 h 21"/>
                <a:gd name="T42" fmla="*/ 0 w 25"/>
                <a:gd name="T43" fmla="*/ 13 h 21"/>
                <a:gd name="T44" fmla="*/ 0 w 25"/>
                <a:gd name="T45" fmla="*/ 13 h 21"/>
                <a:gd name="T46" fmla="*/ 0 w 25"/>
                <a:gd name="T47" fmla="*/ 13 h 21"/>
                <a:gd name="T48" fmla="*/ 0 w 25"/>
                <a:gd name="T49" fmla="*/ 14 h 21"/>
                <a:gd name="T50" fmla="*/ 0 w 25"/>
                <a:gd name="T51" fmla="*/ 14 h 21"/>
                <a:gd name="T52" fmla="*/ 0 w 25"/>
                <a:gd name="T53" fmla="*/ 14 h 21"/>
                <a:gd name="T54" fmla="*/ 0 w 25"/>
                <a:gd name="T55" fmla="*/ 14 h 21"/>
                <a:gd name="T56" fmla="*/ 0 w 25"/>
                <a:gd name="T57" fmla="*/ 14 h 21"/>
                <a:gd name="T58" fmla="*/ 0 w 25"/>
                <a:gd name="T59" fmla="*/ 14 h 21"/>
                <a:gd name="T60" fmla="*/ 0 w 25"/>
                <a:gd name="T61" fmla="*/ 14 h 21"/>
                <a:gd name="T62" fmla="*/ 0 w 25"/>
                <a:gd name="T63" fmla="*/ 14 h 21"/>
                <a:gd name="T64" fmla="*/ 0 w 25"/>
                <a:gd name="T65" fmla="*/ 15 h 21"/>
                <a:gd name="T66" fmla="*/ 5 w 25"/>
                <a:gd name="T67" fmla="*/ 20 h 21"/>
                <a:gd name="T68" fmla="*/ 7 w 25"/>
                <a:gd name="T69" fmla="*/ 20 h 21"/>
                <a:gd name="T70" fmla="*/ 7 w 25"/>
                <a:gd name="T71" fmla="*/ 18 h 21"/>
                <a:gd name="T72" fmla="*/ 4 w 25"/>
                <a:gd name="T73" fmla="*/ 15 h 21"/>
                <a:gd name="T74" fmla="*/ 17 w 25"/>
                <a:gd name="T75" fmla="*/ 15 h 21"/>
                <a:gd name="T76" fmla="*/ 17 w 25"/>
                <a:gd name="T77" fmla="*/ 15 h 21"/>
                <a:gd name="T78" fmla="*/ 21 w 25"/>
                <a:gd name="T79" fmla="*/ 14 h 21"/>
                <a:gd name="T80" fmla="*/ 24 w 25"/>
                <a:gd name="T81" fmla="*/ 12 h 21"/>
                <a:gd name="T82" fmla="*/ 25 w 25"/>
                <a:gd name="T83" fmla="*/ 8 h 21"/>
                <a:gd name="T84" fmla="*/ 25 w 25"/>
                <a:gd name="T85" fmla="*/ 3 h 21"/>
                <a:gd name="T86" fmla="*/ 25 w 25"/>
                <a:gd name="T87" fmla="*/ 2 h 21"/>
                <a:gd name="T88" fmla="*/ 25 w 25"/>
                <a:gd name="T89" fmla="*/ 2 h 21"/>
                <a:gd name="T90" fmla="*/ 24 w 25"/>
                <a:gd name="T91" fmla="*/ 1 h 21"/>
                <a:gd name="T92" fmla="*/ 23 w 25"/>
                <a:gd name="T9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" h="21">
                  <a:moveTo>
                    <a:pt x="23" y="0"/>
                  </a:moveTo>
                  <a:cubicBezTo>
                    <a:pt x="23" y="0"/>
                    <a:pt x="23" y="0"/>
                    <a:pt x="22" y="1"/>
                  </a:cubicBezTo>
                  <a:cubicBezTo>
                    <a:pt x="22" y="1"/>
                    <a:pt x="22" y="1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3"/>
                  </a:cubicBezTo>
                  <a:cubicBezTo>
                    <a:pt x="22" y="3"/>
                    <a:pt x="22" y="5"/>
                    <a:pt x="22" y="8"/>
                  </a:cubicBezTo>
                  <a:cubicBezTo>
                    <a:pt x="22" y="9"/>
                    <a:pt x="22" y="10"/>
                    <a:pt x="21" y="10"/>
                  </a:cubicBezTo>
                  <a:cubicBezTo>
                    <a:pt x="21" y="11"/>
                    <a:pt x="21" y="11"/>
                    <a:pt x="20" y="11"/>
                  </a:cubicBezTo>
                  <a:cubicBezTo>
                    <a:pt x="20" y="12"/>
                    <a:pt x="19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8" y="7"/>
                    <a:pt x="7" y="7"/>
                  </a:cubicBezTo>
                  <a:cubicBezTo>
                    <a:pt x="7" y="6"/>
                    <a:pt x="6" y="6"/>
                    <a:pt x="5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7" y="21"/>
                    <a:pt x="7" y="20"/>
                  </a:cubicBezTo>
                  <a:cubicBezTo>
                    <a:pt x="8" y="20"/>
                    <a:pt x="8" y="19"/>
                    <a:pt x="7" y="18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9" y="15"/>
                    <a:pt x="21" y="14"/>
                  </a:cubicBezTo>
                  <a:cubicBezTo>
                    <a:pt x="22" y="14"/>
                    <a:pt x="23" y="13"/>
                    <a:pt x="24" y="12"/>
                  </a:cubicBezTo>
                  <a:cubicBezTo>
                    <a:pt x="24" y="11"/>
                    <a:pt x="25" y="9"/>
                    <a:pt x="25" y="8"/>
                  </a:cubicBezTo>
                  <a:cubicBezTo>
                    <a:pt x="25" y="5"/>
                    <a:pt x="25" y="3"/>
                    <a:pt x="25" y="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1"/>
                    <a:pt x="25" y="1"/>
                    <a:pt x="24" y="1"/>
                  </a:cubicBezTo>
                  <a:cubicBezTo>
                    <a:pt x="24" y="0"/>
                    <a:pt x="24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554"/>
            <p:cNvSpPr/>
            <p:nvPr/>
          </p:nvSpPr>
          <p:spPr bwMode="auto">
            <a:xfrm>
              <a:off x="2713038" y="3532188"/>
              <a:ext cx="104775" cy="90488"/>
            </a:xfrm>
            <a:custGeom>
              <a:avLst/>
              <a:gdLst>
                <a:gd name="T0" fmla="*/ 25 w 25"/>
                <a:gd name="T1" fmla="*/ 7 h 21"/>
                <a:gd name="T2" fmla="*/ 25 w 25"/>
                <a:gd name="T3" fmla="*/ 7 h 21"/>
                <a:gd name="T4" fmla="*/ 25 w 25"/>
                <a:gd name="T5" fmla="*/ 7 h 21"/>
                <a:gd name="T6" fmla="*/ 25 w 25"/>
                <a:gd name="T7" fmla="*/ 7 h 21"/>
                <a:gd name="T8" fmla="*/ 24 w 25"/>
                <a:gd name="T9" fmla="*/ 7 h 21"/>
                <a:gd name="T10" fmla="*/ 24 w 25"/>
                <a:gd name="T11" fmla="*/ 7 h 21"/>
                <a:gd name="T12" fmla="*/ 24 w 25"/>
                <a:gd name="T13" fmla="*/ 6 h 21"/>
                <a:gd name="T14" fmla="*/ 19 w 25"/>
                <a:gd name="T15" fmla="*/ 1 h 21"/>
                <a:gd name="T16" fmla="*/ 17 w 25"/>
                <a:gd name="T17" fmla="*/ 1 h 21"/>
                <a:gd name="T18" fmla="*/ 17 w 25"/>
                <a:gd name="T19" fmla="*/ 3 h 21"/>
                <a:gd name="T20" fmla="*/ 17 w 25"/>
                <a:gd name="T21" fmla="*/ 3 h 21"/>
                <a:gd name="T22" fmla="*/ 20 w 25"/>
                <a:gd name="T23" fmla="*/ 6 h 21"/>
                <a:gd name="T24" fmla="*/ 7 w 25"/>
                <a:gd name="T25" fmla="*/ 6 h 21"/>
                <a:gd name="T26" fmla="*/ 7 w 25"/>
                <a:gd name="T27" fmla="*/ 6 h 21"/>
                <a:gd name="T28" fmla="*/ 3 w 25"/>
                <a:gd name="T29" fmla="*/ 7 h 21"/>
                <a:gd name="T30" fmla="*/ 1 w 25"/>
                <a:gd name="T31" fmla="*/ 9 h 21"/>
                <a:gd name="T32" fmla="*/ 0 w 25"/>
                <a:gd name="T33" fmla="*/ 13 h 21"/>
                <a:gd name="T34" fmla="*/ 0 w 25"/>
                <a:gd name="T35" fmla="*/ 19 h 21"/>
                <a:gd name="T36" fmla="*/ 0 w 25"/>
                <a:gd name="T37" fmla="*/ 19 h 21"/>
                <a:gd name="T38" fmla="*/ 0 w 25"/>
                <a:gd name="T39" fmla="*/ 20 h 21"/>
                <a:gd name="T40" fmla="*/ 1 w 25"/>
                <a:gd name="T41" fmla="*/ 21 h 21"/>
                <a:gd name="T42" fmla="*/ 2 w 25"/>
                <a:gd name="T43" fmla="*/ 20 h 21"/>
                <a:gd name="T44" fmla="*/ 2 w 25"/>
                <a:gd name="T45" fmla="*/ 19 h 21"/>
                <a:gd name="T46" fmla="*/ 2 w 25"/>
                <a:gd name="T47" fmla="*/ 19 h 21"/>
                <a:gd name="T48" fmla="*/ 2 w 25"/>
                <a:gd name="T49" fmla="*/ 13 h 21"/>
                <a:gd name="T50" fmla="*/ 3 w 25"/>
                <a:gd name="T51" fmla="*/ 11 h 21"/>
                <a:gd name="T52" fmla="*/ 4 w 25"/>
                <a:gd name="T53" fmla="*/ 10 h 21"/>
                <a:gd name="T54" fmla="*/ 6 w 25"/>
                <a:gd name="T55" fmla="*/ 9 h 21"/>
                <a:gd name="T56" fmla="*/ 7 w 25"/>
                <a:gd name="T57" fmla="*/ 9 h 21"/>
                <a:gd name="T58" fmla="*/ 7 w 25"/>
                <a:gd name="T59" fmla="*/ 9 h 21"/>
                <a:gd name="T60" fmla="*/ 7 w 25"/>
                <a:gd name="T61" fmla="*/ 9 h 21"/>
                <a:gd name="T62" fmla="*/ 20 w 25"/>
                <a:gd name="T63" fmla="*/ 9 h 21"/>
                <a:gd name="T64" fmla="*/ 17 w 25"/>
                <a:gd name="T65" fmla="*/ 12 h 21"/>
                <a:gd name="T66" fmla="*/ 17 w 25"/>
                <a:gd name="T67" fmla="*/ 14 h 21"/>
                <a:gd name="T68" fmla="*/ 19 w 25"/>
                <a:gd name="T69" fmla="*/ 14 h 21"/>
                <a:gd name="T70" fmla="*/ 24 w 25"/>
                <a:gd name="T71" fmla="*/ 8 h 21"/>
                <a:gd name="T72" fmla="*/ 24 w 25"/>
                <a:gd name="T73" fmla="*/ 8 h 21"/>
                <a:gd name="T74" fmla="*/ 24 w 25"/>
                <a:gd name="T75" fmla="*/ 8 h 21"/>
                <a:gd name="T76" fmla="*/ 25 w 25"/>
                <a:gd name="T77" fmla="*/ 8 h 21"/>
                <a:gd name="T78" fmla="*/ 25 w 25"/>
                <a:gd name="T79" fmla="*/ 8 h 21"/>
                <a:gd name="T80" fmla="*/ 25 w 25"/>
                <a:gd name="T81" fmla="*/ 8 h 21"/>
                <a:gd name="T82" fmla="*/ 25 w 25"/>
                <a:gd name="T83" fmla="*/ 8 h 21"/>
                <a:gd name="T84" fmla="*/ 25 w 25"/>
                <a:gd name="T85" fmla="*/ 7 h 21"/>
                <a:gd name="T86" fmla="*/ 25 w 25"/>
                <a:gd name="T87" fmla="*/ 7 h 21"/>
                <a:gd name="T88" fmla="*/ 25 w 25"/>
                <a:gd name="T89" fmla="*/ 7 h 21"/>
                <a:gd name="T90" fmla="*/ 25 w 25"/>
                <a:gd name="T91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5" h="21">
                  <a:moveTo>
                    <a:pt x="25" y="7"/>
                  </a:move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6"/>
                    <a:pt x="24" y="6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0"/>
                    <a:pt x="18" y="0"/>
                    <a:pt x="17" y="1"/>
                  </a:cubicBezTo>
                  <a:cubicBezTo>
                    <a:pt x="16" y="1"/>
                    <a:pt x="16" y="2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5" y="6"/>
                    <a:pt x="3" y="7"/>
                  </a:cubicBezTo>
                  <a:cubicBezTo>
                    <a:pt x="2" y="7"/>
                    <a:pt x="1" y="8"/>
                    <a:pt x="1" y="9"/>
                  </a:cubicBezTo>
                  <a:cubicBezTo>
                    <a:pt x="0" y="10"/>
                    <a:pt x="0" y="12"/>
                    <a:pt x="0" y="13"/>
                  </a:cubicBez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1" y="21"/>
                    <a:pt x="1" y="21"/>
                  </a:cubicBezTo>
                  <a:cubicBezTo>
                    <a:pt x="1" y="21"/>
                    <a:pt x="2" y="20"/>
                    <a:pt x="2" y="20"/>
                  </a:cubicBezTo>
                  <a:cubicBezTo>
                    <a:pt x="2" y="20"/>
                    <a:pt x="2" y="20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2" y="18"/>
                    <a:pt x="2" y="13"/>
                  </a:cubicBezTo>
                  <a:cubicBezTo>
                    <a:pt x="2" y="12"/>
                    <a:pt x="3" y="11"/>
                    <a:pt x="3" y="11"/>
                  </a:cubicBezTo>
                  <a:cubicBezTo>
                    <a:pt x="3" y="10"/>
                    <a:pt x="4" y="10"/>
                    <a:pt x="4" y="10"/>
                  </a:cubicBezTo>
                  <a:cubicBezTo>
                    <a:pt x="5" y="9"/>
                    <a:pt x="5" y="9"/>
                    <a:pt x="6" y="9"/>
                  </a:cubicBezTo>
                  <a:cubicBezTo>
                    <a:pt x="6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3"/>
                    <a:pt x="17" y="14"/>
                    <a:pt x="17" y="14"/>
                  </a:cubicBezTo>
                  <a:cubicBezTo>
                    <a:pt x="18" y="15"/>
                    <a:pt x="18" y="15"/>
                    <a:pt x="19" y="14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413126" y="4540250"/>
            <a:ext cx="352425" cy="428625"/>
            <a:chOff x="2817813" y="4521200"/>
            <a:chExt cx="352425" cy="428625"/>
          </a:xfrm>
          <a:solidFill>
            <a:schemeClr val="accent2"/>
          </a:solidFill>
        </p:grpSpPr>
        <p:sp>
          <p:nvSpPr>
            <p:cNvPr id="75" name="Freeform 555"/>
            <p:cNvSpPr>
              <a:spLocks noEditPoints="1"/>
            </p:cNvSpPr>
            <p:nvPr/>
          </p:nvSpPr>
          <p:spPr bwMode="auto">
            <a:xfrm>
              <a:off x="2817813" y="4521200"/>
              <a:ext cx="352425" cy="428625"/>
            </a:xfrm>
            <a:custGeom>
              <a:avLst/>
              <a:gdLst>
                <a:gd name="T0" fmla="*/ 65 w 83"/>
                <a:gd name="T1" fmla="*/ 1 h 101"/>
                <a:gd name="T2" fmla="*/ 65 w 83"/>
                <a:gd name="T3" fmla="*/ 1 h 101"/>
                <a:gd name="T4" fmla="*/ 65 w 83"/>
                <a:gd name="T5" fmla="*/ 1 h 101"/>
                <a:gd name="T6" fmla="*/ 65 w 83"/>
                <a:gd name="T7" fmla="*/ 1 h 101"/>
                <a:gd name="T8" fmla="*/ 65 w 83"/>
                <a:gd name="T9" fmla="*/ 1 h 101"/>
                <a:gd name="T10" fmla="*/ 65 w 83"/>
                <a:gd name="T11" fmla="*/ 0 h 101"/>
                <a:gd name="T12" fmla="*/ 65 w 83"/>
                <a:gd name="T13" fmla="*/ 0 h 101"/>
                <a:gd name="T14" fmla="*/ 64 w 83"/>
                <a:gd name="T15" fmla="*/ 0 h 101"/>
                <a:gd name="T16" fmla="*/ 64 w 83"/>
                <a:gd name="T17" fmla="*/ 0 h 101"/>
                <a:gd name="T18" fmla="*/ 64 w 83"/>
                <a:gd name="T19" fmla="*/ 0 h 101"/>
                <a:gd name="T20" fmla="*/ 64 w 83"/>
                <a:gd name="T21" fmla="*/ 0 h 101"/>
                <a:gd name="T22" fmla="*/ 64 w 83"/>
                <a:gd name="T23" fmla="*/ 0 h 101"/>
                <a:gd name="T24" fmla="*/ 1 w 83"/>
                <a:gd name="T25" fmla="*/ 0 h 101"/>
                <a:gd name="T26" fmla="*/ 0 w 83"/>
                <a:gd name="T27" fmla="*/ 1 h 101"/>
                <a:gd name="T28" fmla="*/ 0 w 83"/>
                <a:gd name="T29" fmla="*/ 2 h 101"/>
                <a:gd name="T30" fmla="*/ 0 w 83"/>
                <a:gd name="T31" fmla="*/ 87 h 101"/>
                <a:gd name="T32" fmla="*/ 0 w 83"/>
                <a:gd name="T33" fmla="*/ 99 h 101"/>
                <a:gd name="T34" fmla="*/ 0 w 83"/>
                <a:gd name="T35" fmla="*/ 100 h 101"/>
                <a:gd name="T36" fmla="*/ 1 w 83"/>
                <a:gd name="T37" fmla="*/ 101 h 101"/>
                <a:gd name="T38" fmla="*/ 82 w 83"/>
                <a:gd name="T39" fmla="*/ 101 h 101"/>
                <a:gd name="T40" fmla="*/ 83 w 83"/>
                <a:gd name="T41" fmla="*/ 100 h 101"/>
                <a:gd name="T42" fmla="*/ 83 w 83"/>
                <a:gd name="T43" fmla="*/ 99 h 101"/>
                <a:gd name="T44" fmla="*/ 83 w 83"/>
                <a:gd name="T45" fmla="*/ 87 h 101"/>
                <a:gd name="T46" fmla="*/ 83 w 83"/>
                <a:gd name="T47" fmla="*/ 20 h 101"/>
                <a:gd name="T48" fmla="*/ 83 w 83"/>
                <a:gd name="T49" fmla="*/ 19 h 101"/>
                <a:gd name="T50" fmla="*/ 83 w 83"/>
                <a:gd name="T51" fmla="*/ 18 h 101"/>
                <a:gd name="T52" fmla="*/ 65 w 83"/>
                <a:gd name="T53" fmla="*/ 1 h 101"/>
                <a:gd name="T54" fmla="*/ 65 w 83"/>
                <a:gd name="T55" fmla="*/ 5 h 101"/>
                <a:gd name="T56" fmla="*/ 78 w 83"/>
                <a:gd name="T57" fmla="*/ 18 h 101"/>
                <a:gd name="T58" fmla="*/ 65 w 83"/>
                <a:gd name="T59" fmla="*/ 18 h 101"/>
                <a:gd name="T60" fmla="*/ 65 w 83"/>
                <a:gd name="T61" fmla="*/ 5 h 101"/>
                <a:gd name="T62" fmla="*/ 80 w 83"/>
                <a:gd name="T63" fmla="*/ 98 h 101"/>
                <a:gd name="T64" fmla="*/ 2 w 83"/>
                <a:gd name="T65" fmla="*/ 98 h 101"/>
                <a:gd name="T66" fmla="*/ 2 w 83"/>
                <a:gd name="T67" fmla="*/ 89 h 101"/>
                <a:gd name="T68" fmla="*/ 80 w 83"/>
                <a:gd name="T69" fmla="*/ 89 h 101"/>
                <a:gd name="T70" fmla="*/ 80 w 83"/>
                <a:gd name="T71" fmla="*/ 98 h 101"/>
                <a:gd name="T72" fmla="*/ 80 w 83"/>
                <a:gd name="T73" fmla="*/ 86 h 101"/>
                <a:gd name="T74" fmla="*/ 2 w 83"/>
                <a:gd name="T75" fmla="*/ 86 h 101"/>
                <a:gd name="T76" fmla="*/ 2 w 83"/>
                <a:gd name="T77" fmla="*/ 3 h 101"/>
                <a:gd name="T78" fmla="*/ 63 w 83"/>
                <a:gd name="T79" fmla="*/ 3 h 101"/>
                <a:gd name="T80" fmla="*/ 63 w 83"/>
                <a:gd name="T81" fmla="*/ 20 h 101"/>
                <a:gd name="T82" fmla="*/ 63 w 83"/>
                <a:gd name="T83" fmla="*/ 21 h 101"/>
                <a:gd name="T84" fmla="*/ 64 w 83"/>
                <a:gd name="T85" fmla="*/ 21 h 101"/>
                <a:gd name="T86" fmla="*/ 80 w 83"/>
                <a:gd name="T87" fmla="*/ 21 h 101"/>
                <a:gd name="T88" fmla="*/ 80 w 83"/>
                <a:gd name="T89" fmla="*/ 8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3" h="101">
                  <a:moveTo>
                    <a:pt x="65" y="1"/>
                  </a:move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64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1" y="101"/>
                    <a:pt x="1" y="101"/>
                  </a:cubicBezTo>
                  <a:cubicBezTo>
                    <a:pt x="82" y="101"/>
                    <a:pt x="82" y="101"/>
                    <a:pt x="82" y="101"/>
                  </a:cubicBezTo>
                  <a:cubicBezTo>
                    <a:pt x="82" y="101"/>
                    <a:pt x="82" y="100"/>
                    <a:pt x="83" y="100"/>
                  </a:cubicBezTo>
                  <a:cubicBezTo>
                    <a:pt x="83" y="100"/>
                    <a:pt x="83" y="100"/>
                    <a:pt x="83" y="99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8"/>
                  </a:cubicBezTo>
                  <a:lnTo>
                    <a:pt x="65" y="1"/>
                  </a:lnTo>
                  <a:close/>
                  <a:moveTo>
                    <a:pt x="65" y="5"/>
                  </a:moveTo>
                  <a:cubicBezTo>
                    <a:pt x="78" y="18"/>
                    <a:pt x="78" y="18"/>
                    <a:pt x="78" y="18"/>
                  </a:cubicBezTo>
                  <a:cubicBezTo>
                    <a:pt x="65" y="18"/>
                    <a:pt x="65" y="18"/>
                    <a:pt x="65" y="18"/>
                  </a:cubicBezTo>
                  <a:lnTo>
                    <a:pt x="65" y="5"/>
                  </a:lnTo>
                  <a:close/>
                  <a:moveTo>
                    <a:pt x="80" y="98"/>
                  </a:moveTo>
                  <a:cubicBezTo>
                    <a:pt x="2" y="98"/>
                    <a:pt x="2" y="98"/>
                    <a:pt x="2" y="98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80" y="89"/>
                    <a:pt x="80" y="89"/>
                    <a:pt x="80" y="89"/>
                  </a:cubicBezTo>
                  <a:lnTo>
                    <a:pt x="80" y="98"/>
                  </a:lnTo>
                  <a:close/>
                  <a:moveTo>
                    <a:pt x="80" y="86"/>
                  </a:moveTo>
                  <a:cubicBezTo>
                    <a:pt x="2" y="86"/>
                    <a:pt x="2" y="86"/>
                    <a:pt x="2" y="86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0"/>
                    <a:pt x="63" y="21"/>
                    <a:pt x="63" y="21"/>
                  </a:cubicBezTo>
                  <a:cubicBezTo>
                    <a:pt x="63" y="21"/>
                    <a:pt x="64" y="21"/>
                    <a:pt x="64" y="21"/>
                  </a:cubicBezTo>
                  <a:cubicBezTo>
                    <a:pt x="80" y="21"/>
                    <a:pt x="80" y="21"/>
                    <a:pt x="80" y="21"/>
                  </a:cubicBezTo>
                  <a:lnTo>
                    <a:pt x="80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556"/>
            <p:cNvSpPr/>
            <p:nvPr/>
          </p:nvSpPr>
          <p:spPr bwMode="auto">
            <a:xfrm>
              <a:off x="2857500" y="4576763"/>
              <a:ext cx="190500" cy="7938"/>
            </a:xfrm>
            <a:custGeom>
              <a:avLst/>
              <a:gdLst>
                <a:gd name="T0" fmla="*/ 2 w 45"/>
                <a:gd name="T1" fmla="*/ 2 h 2"/>
                <a:gd name="T2" fmla="*/ 44 w 45"/>
                <a:gd name="T3" fmla="*/ 2 h 2"/>
                <a:gd name="T4" fmla="*/ 45 w 45"/>
                <a:gd name="T5" fmla="*/ 1 h 2"/>
                <a:gd name="T6" fmla="*/ 44 w 45"/>
                <a:gd name="T7" fmla="*/ 0 h 2"/>
                <a:gd name="T8" fmla="*/ 2 w 45"/>
                <a:gd name="T9" fmla="*/ 0 h 2"/>
                <a:gd name="T10" fmla="*/ 0 w 45"/>
                <a:gd name="T11" fmla="*/ 1 h 2"/>
                <a:gd name="T12" fmla="*/ 2 w 45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2">
                  <a:moveTo>
                    <a:pt x="2" y="2"/>
                  </a:moveTo>
                  <a:cubicBezTo>
                    <a:pt x="44" y="2"/>
                    <a:pt x="44" y="2"/>
                    <a:pt x="44" y="2"/>
                  </a:cubicBezTo>
                  <a:cubicBezTo>
                    <a:pt x="45" y="2"/>
                    <a:pt x="45" y="2"/>
                    <a:pt x="45" y="1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57"/>
            <p:cNvSpPr/>
            <p:nvPr/>
          </p:nvSpPr>
          <p:spPr bwMode="auto">
            <a:xfrm>
              <a:off x="2857500" y="4652963"/>
              <a:ext cx="269875" cy="12700"/>
            </a:xfrm>
            <a:custGeom>
              <a:avLst/>
              <a:gdLst>
                <a:gd name="T0" fmla="*/ 0 w 64"/>
                <a:gd name="T1" fmla="*/ 1 h 3"/>
                <a:gd name="T2" fmla="*/ 2 w 64"/>
                <a:gd name="T3" fmla="*/ 3 h 3"/>
                <a:gd name="T4" fmla="*/ 63 w 64"/>
                <a:gd name="T5" fmla="*/ 3 h 3"/>
                <a:gd name="T6" fmla="*/ 64 w 64"/>
                <a:gd name="T7" fmla="*/ 1 h 3"/>
                <a:gd name="T8" fmla="*/ 63 w 64"/>
                <a:gd name="T9" fmla="*/ 0 h 3"/>
                <a:gd name="T10" fmla="*/ 2 w 64"/>
                <a:gd name="T11" fmla="*/ 0 h 3"/>
                <a:gd name="T12" fmla="*/ 0 w 64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">
                  <a:moveTo>
                    <a:pt x="0" y="1"/>
                  </a:moveTo>
                  <a:cubicBezTo>
                    <a:pt x="0" y="2"/>
                    <a:pt x="1" y="3"/>
                    <a:pt x="2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3"/>
                    <a:pt x="64" y="2"/>
                    <a:pt x="64" y="1"/>
                  </a:cubicBezTo>
                  <a:cubicBezTo>
                    <a:pt x="64" y="1"/>
                    <a:pt x="63" y="0"/>
                    <a:pt x="6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558"/>
            <p:cNvSpPr/>
            <p:nvPr/>
          </p:nvSpPr>
          <p:spPr bwMode="auto">
            <a:xfrm>
              <a:off x="2857500" y="4729163"/>
              <a:ext cx="206375" cy="12700"/>
            </a:xfrm>
            <a:custGeom>
              <a:avLst/>
              <a:gdLst>
                <a:gd name="T0" fmla="*/ 47 w 49"/>
                <a:gd name="T1" fmla="*/ 0 h 3"/>
                <a:gd name="T2" fmla="*/ 2 w 49"/>
                <a:gd name="T3" fmla="*/ 0 h 3"/>
                <a:gd name="T4" fmla="*/ 0 w 49"/>
                <a:gd name="T5" fmla="*/ 2 h 3"/>
                <a:gd name="T6" fmla="*/ 2 w 49"/>
                <a:gd name="T7" fmla="*/ 3 h 3"/>
                <a:gd name="T8" fmla="*/ 47 w 49"/>
                <a:gd name="T9" fmla="*/ 3 h 3"/>
                <a:gd name="T10" fmla="*/ 49 w 49"/>
                <a:gd name="T11" fmla="*/ 2 h 3"/>
                <a:gd name="T12" fmla="*/ 47 w 49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">
                  <a:moveTo>
                    <a:pt x="4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8" y="3"/>
                    <a:pt x="49" y="2"/>
                    <a:pt x="49" y="2"/>
                  </a:cubicBezTo>
                  <a:cubicBezTo>
                    <a:pt x="49" y="1"/>
                    <a:pt x="48" y="0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559"/>
            <p:cNvSpPr/>
            <p:nvPr/>
          </p:nvSpPr>
          <p:spPr bwMode="auto">
            <a:xfrm>
              <a:off x="2857500" y="4810125"/>
              <a:ext cx="142875" cy="12700"/>
            </a:xfrm>
            <a:custGeom>
              <a:avLst/>
              <a:gdLst>
                <a:gd name="T0" fmla="*/ 32 w 34"/>
                <a:gd name="T1" fmla="*/ 0 h 3"/>
                <a:gd name="T2" fmla="*/ 2 w 34"/>
                <a:gd name="T3" fmla="*/ 0 h 3"/>
                <a:gd name="T4" fmla="*/ 0 w 34"/>
                <a:gd name="T5" fmla="*/ 2 h 3"/>
                <a:gd name="T6" fmla="*/ 2 w 34"/>
                <a:gd name="T7" fmla="*/ 3 h 3"/>
                <a:gd name="T8" fmla="*/ 32 w 34"/>
                <a:gd name="T9" fmla="*/ 3 h 3"/>
                <a:gd name="T10" fmla="*/ 34 w 34"/>
                <a:gd name="T11" fmla="*/ 2 h 3"/>
                <a:gd name="T12" fmla="*/ 32 w 3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3">
                  <a:moveTo>
                    <a:pt x="3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3" y="3"/>
                    <a:pt x="34" y="2"/>
                    <a:pt x="34" y="2"/>
                  </a:cubicBezTo>
                  <a:cubicBezTo>
                    <a:pt x="34" y="1"/>
                    <a:pt x="33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1343472" y="2361562"/>
            <a:ext cx="2774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极致简约风潮流所向，通用设计。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1127448" y="3647213"/>
            <a:ext cx="2774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极致简约风潮流所向，通用设计。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1281559" y="4987925"/>
            <a:ext cx="2774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极致简约风潮流所向，通用设计。</a:t>
            </a:r>
          </a:p>
        </p:txBody>
      </p:sp>
      <p:sp>
        <p:nvSpPr>
          <p:cNvPr id="83" name="文本框 82"/>
          <p:cNvSpPr txBox="1"/>
          <p:nvPr/>
        </p:nvSpPr>
        <p:spPr>
          <a:xfrm>
            <a:off x="7902699" y="2132587"/>
            <a:ext cx="2774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极致简约风潮流所向，通用设计。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8326437" y="3140968"/>
            <a:ext cx="2774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极致简约风潮流所向，通用设计。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8393113" y="4689675"/>
            <a:ext cx="2774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5"/>
          <p:cNvSpPr>
            <a:spLocks noEditPoints="1"/>
          </p:cNvSpPr>
          <p:nvPr/>
        </p:nvSpPr>
        <p:spPr bwMode="auto">
          <a:xfrm>
            <a:off x="446088" y="1579563"/>
            <a:ext cx="11050588" cy="2720975"/>
          </a:xfrm>
          <a:custGeom>
            <a:avLst/>
            <a:gdLst>
              <a:gd name="T0" fmla="*/ 1081 w 1811"/>
              <a:gd name="T1" fmla="*/ 436 h 445"/>
              <a:gd name="T2" fmla="*/ 1048 w 1811"/>
              <a:gd name="T3" fmla="*/ 417 h 445"/>
              <a:gd name="T4" fmla="*/ 1106 w 1811"/>
              <a:gd name="T5" fmla="*/ 409 h 445"/>
              <a:gd name="T6" fmla="*/ 1014 w 1811"/>
              <a:gd name="T7" fmla="*/ 397 h 445"/>
              <a:gd name="T8" fmla="*/ 431 w 1811"/>
              <a:gd name="T9" fmla="*/ 390 h 445"/>
              <a:gd name="T10" fmla="*/ 463 w 1811"/>
              <a:gd name="T11" fmla="*/ 382 h 445"/>
              <a:gd name="T12" fmla="*/ 1127 w 1811"/>
              <a:gd name="T13" fmla="*/ 375 h 445"/>
              <a:gd name="T14" fmla="*/ 394 w 1811"/>
              <a:gd name="T15" fmla="*/ 375 h 445"/>
              <a:gd name="T16" fmla="*/ 979 w 1811"/>
              <a:gd name="T17" fmla="*/ 377 h 445"/>
              <a:gd name="T18" fmla="*/ 357 w 1811"/>
              <a:gd name="T19" fmla="*/ 360 h 445"/>
              <a:gd name="T20" fmla="*/ 492 w 1811"/>
              <a:gd name="T21" fmla="*/ 354 h 445"/>
              <a:gd name="T22" fmla="*/ 945 w 1811"/>
              <a:gd name="T23" fmla="*/ 357 h 445"/>
              <a:gd name="T24" fmla="*/ 320 w 1811"/>
              <a:gd name="T25" fmla="*/ 344 h 445"/>
              <a:gd name="T26" fmla="*/ 1148 w 1811"/>
              <a:gd name="T27" fmla="*/ 341 h 445"/>
              <a:gd name="T28" fmla="*/ 912 w 1811"/>
              <a:gd name="T29" fmla="*/ 342 h 445"/>
              <a:gd name="T30" fmla="*/ 280 w 1811"/>
              <a:gd name="T31" fmla="*/ 336 h 445"/>
              <a:gd name="T32" fmla="*/ 500 w 1811"/>
              <a:gd name="T33" fmla="*/ 340 h 445"/>
              <a:gd name="T34" fmla="*/ 869 w 1811"/>
              <a:gd name="T35" fmla="*/ 331 h 445"/>
              <a:gd name="T36" fmla="*/ 243 w 1811"/>
              <a:gd name="T37" fmla="*/ 321 h 445"/>
              <a:gd name="T38" fmla="*/ 831 w 1811"/>
              <a:gd name="T39" fmla="*/ 319 h 445"/>
              <a:gd name="T40" fmla="*/ 1154 w 1811"/>
              <a:gd name="T41" fmla="*/ 326 h 445"/>
              <a:gd name="T42" fmla="*/ 774 w 1811"/>
              <a:gd name="T43" fmla="*/ 300 h 445"/>
              <a:gd name="T44" fmla="*/ 529 w 1811"/>
              <a:gd name="T45" fmla="*/ 307 h 445"/>
              <a:gd name="T46" fmla="*/ 187 w 1811"/>
              <a:gd name="T47" fmla="*/ 298 h 445"/>
              <a:gd name="T48" fmla="*/ 736 w 1811"/>
              <a:gd name="T49" fmla="*/ 288 h 445"/>
              <a:gd name="T50" fmla="*/ 152 w 1811"/>
              <a:gd name="T51" fmla="*/ 275 h 445"/>
              <a:gd name="T52" fmla="*/ 1190 w 1811"/>
              <a:gd name="T53" fmla="*/ 270 h 445"/>
              <a:gd name="T54" fmla="*/ 1182 w 1811"/>
              <a:gd name="T55" fmla="*/ 289 h 445"/>
              <a:gd name="T56" fmla="*/ 718 w 1811"/>
              <a:gd name="T57" fmla="*/ 282 h 445"/>
              <a:gd name="T58" fmla="*/ 561 w 1811"/>
              <a:gd name="T59" fmla="*/ 286 h 445"/>
              <a:gd name="T60" fmla="*/ 113 w 1811"/>
              <a:gd name="T61" fmla="*/ 267 h 445"/>
              <a:gd name="T62" fmla="*/ 116 w 1811"/>
              <a:gd name="T63" fmla="*/ 260 h 445"/>
              <a:gd name="T64" fmla="*/ 1606 w 1811"/>
              <a:gd name="T65" fmla="*/ 268 h 445"/>
              <a:gd name="T66" fmla="*/ 660 w 1811"/>
              <a:gd name="T67" fmla="*/ 263 h 445"/>
              <a:gd name="T68" fmla="*/ 1205 w 1811"/>
              <a:gd name="T69" fmla="*/ 260 h 445"/>
              <a:gd name="T70" fmla="*/ 1569 w 1811"/>
              <a:gd name="T71" fmla="*/ 254 h 445"/>
              <a:gd name="T72" fmla="*/ 76 w 1811"/>
              <a:gd name="T73" fmla="*/ 252 h 445"/>
              <a:gd name="T74" fmla="*/ 622 w 1811"/>
              <a:gd name="T75" fmla="*/ 251 h 445"/>
              <a:gd name="T76" fmla="*/ 587 w 1811"/>
              <a:gd name="T77" fmla="*/ 251 h 445"/>
              <a:gd name="T78" fmla="*/ 1532 w 1811"/>
              <a:gd name="T79" fmla="*/ 233 h 445"/>
              <a:gd name="T80" fmla="*/ 1259 w 1811"/>
              <a:gd name="T81" fmla="*/ 229 h 445"/>
              <a:gd name="T82" fmla="*/ 41 w 1811"/>
              <a:gd name="T83" fmla="*/ 229 h 445"/>
              <a:gd name="T84" fmla="*/ 1647 w 1811"/>
              <a:gd name="T85" fmla="*/ 224 h 445"/>
              <a:gd name="T86" fmla="*/ 1495 w 1811"/>
              <a:gd name="T87" fmla="*/ 220 h 445"/>
              <a:gd name="T88" fmla="*/ 4 w 1811"/>
              <a:gd name="T89" fmla="*/ 214 h 445"/>
              <a:gd name="T90" fmla="*/ 1294 w 1811"/>
              <a:gd name="T91" fmla="*/ 209 h 445"/>
              <a:gd name="T92" fmla="*/ 1457 w 1811"/>
              <a:gd name="T93" fmla="*/ 206 h 445"/>
              <a:gd name="T94" fmla="*/ 1419 w 1811"/>
              <a:gd name="T95" fmla="*/ 193 h 445"/>
              <a:gd name="T96" fmla="*/ 1437 w 1811"/>
              <a:gd name="T97" fmla="*/ 207 h 445"/>
              <a:gd name="T98" fmla="*/ 1656 w 1811"/>
              <a:gd name="T99" fmla="*/ 215 h 445"/>
              <a:gd name="T100" fmla="*/ 1309 w 1811"/>
              <a:gd name="T101" fmla="*/ 200 h 445"/>
              <a:gd name="T102" fmla="*/ 1380 w 1811"/>
              <a:gd name="T103" fmla="*/ 187 h 445"/>
              <a:gd name="T104" fmla="*/ 1343 w 1811"/>
              <a:gd name="T105" fmla="*/ 179 h 445"/>
              <a:gd name="T106" fmla="*/ 1364 w 1811"/>
              <a:gd name="T107" fmla="*/ 173 h 445"/>
              <a:gd name="T108" fmla="*/ 1697 w 1811"/>
              <a:gd name="T109" fmla="*/ 165 h 445"/>
              <a:gd name="T110" fmla="*/ 1720 w 1811"/>
              <a:gd name="T111" fmla="*/ 133 h 445"/>
              <a:gd name="T112" fmla="*/ 1743 w 1811"/>
              <a:gd name="T113" fmla="*/ 100 h 445"/>
              <a:gd name="T114" fmla="*/ 1766 w 1811"/>
              <a:gd name="T115" fmla="*/ 68 h 445"/>
              <a:gd name="T116" fmla="*/ 1790 w 1811"/>
              <a:gd name="T117" fmla="*/ 35 h 445"/>
              <a:gd name="T118" fmla="*/ 1810 w 1811"/>
              <a:gd name="T119" fmla="*/ 7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811" h="445">
                <a:moveTo>
                  <a:pt x="1064" y="427"/>
                </a:moveTo>
                <a:cubicBezTo>
                  <a:pt x="1062" y="427"/>
                  <a:pt x="1061" y="428"/>
                  <a:pt x="1060" y="429"/>
                </a:cubicBezTo>
                <a:cubicBezTo>
                  <a:pt x="1059" y="431"/>
                  <a:pt x="1060" y="433"/>
                  <a:pt x="1062" y="434"/>
                </a:cubicBezTo>
                <a:cubicBezTo>
                  <a:pt x="1079" y="444"/>
                  <a:pt x="1079" y="444"/>
                  <a:pt x="1079" y="444"/>
                </a:cubicBezTo>
                <a:cubicBezTo>
                  <a:pt x="1079" y="445"/>
                  <a:pt x="1080" y="445"/>
                  <a:pt x="1081" y="445"/>
                </a:cubicBezTo>
                <a:cubicBezTo>
                  <a:pt x="1082" y="445"/>
                  <a:pt x="1083" y="444"/>
                  <a:pt x="1084" y="443"/>
                </a:cubicBezTo>
                <a:cubicBezTo>
                  <a:pt x="1084" y="443"/>
                  <a:pt x="1084" y="443"/>
                  <a:pt x="1084" y="443"/>
                </a:cubicBezTo>
                <a:cubicBezTo>
                  <a:pt x="1085" y="441"/>
                  <a:pt x="1085" y="438"/>
                  <a:pt x="1083" y="437"/>
                </a:cubicBezTo>
                <a:cubicBezTo>
                  <a:pt x="1082" y="437"/>
                  <a:pt x="1082" y="436"/>
                  <a:pt x="1081" y="436"/>
                </a:cubicBezTo>
                <a:cubicBezTo>
                  <a:pt x="1066" y="428"/>
                  <a:pt x="1066" y="428"/>
                  <a:pt x="1066" y="428"/>
                </a:cubicBezTo>
                <a:cubicBezTo>
                  <a:pt x="1065" y="427"/>
                  <a:pt x="1064" y="427"/>
                  <a:pt x="1064" y="427"/>
                </a:cubicBezTo>
                <a:moveTo>
                  <a:pt x="1029" y="407"/>
                </a:moveTo>
                <a:cubicBezTo>
                  <a:pt x="1028" y="407"/>
                  <a:pt x="1026" y="408"/>
                  <a:pt x="1026" y="409"/>
                </a:cubicBezTo>
                <a:cubicBezTo>
                  <a:pt x="1025" y="411"/>
                  <a:pt x="1025" y="413"/>
                  <a:pt x="1027" y="414"/>
                </a:cubicBezTo>
                <a:cubicBezTo>
                  <a:pt x="1044" y="424"/>
                  <a:pt x="1044" y="424"/>
                  <a:pt x="1044" y="424"/>
                </a:cubicBezTo>
                <a:cubicBezTo>
                  <a:pt x="1045" y="425"/>
                  <a:pt x="1046" y="425"/>
                  <a:pt x="1046" y="425"/>
                </a:cubicBezTo>
                <a:cubicBezTo>
                  <a:pt x="1048" y="425"/>
                  <a:pt x="1049" y="424"/>
                  <a:pt x="1050" y="423"/>
                </a:cubicBezTo>
                <a:cubicBezTo>
                  <a:pt x="1051" y="421"/>
                  <a:pt x="1050" y="419"/>
                  <a:pt x="1048" y="417"/>
                </a:cubicBezTo>
                <a:cubicBezTo>
                  <a:pt x="1031" y="407"/>
                  <a:pt x="1031" y="407"/>
                  <a:pt x="1031" y="407"/>
                </a:cubicBezTo>
                <a:cubicBezTo>
                  <a:pt x="1030" y="407"/>
                  <a:pt x="1030" y="407"/>
                  <a:pt x="1029" y="407"/>
                </a:cubicBezTo>
                <a:moveTo>
                  <a:pt x="1102" y="403"/>
                </a:moveTo>
                <a:cubicBezTo>
                  <a:pt x="1101" y="403"/>
                  <a:pt x="1100" y="403"/>
                  <a:pt x="1099" y="405"/>
                </a:cubicBezTo>
                <a:cubicBezTo>
                  <a:pt x="1088" y="421"/>
                  <a:pt x="1088" y="421"/>
                  <a:pt x="1088" y="421"/>
                </a:cubicBezTo>
                <a:cubicBezTo>
                  <a:pt x="1087" y="423"/>
                  <a:pt x="1087" y="426"/>
                  <a:pt x="1089" y="427"/>
                </a:cubicBezTo>
                <a:cubicBezTo>
                  <a:pt x="1090" y="427"/>
                  <a:pt x="1091" y="428"/>
                  <a:pt x="1091" y="428"/>
                </a:cubicBezTo>
                <a:cubicBezTo>
                  <a:pt x="1093" y="428"/>
                  <a:pt x="1094" y="427"/>
                  <a:pt x="1095" y="426"/>
                </a:cubicBezTo>
                <a:cubicBezTo>
                  <a:pt x="1106" y="409"/>
                  <a:pt x="1106" y="409"/>
                  <a:pt x="1106" y="409"/>
                </a:cubicBezTo>
                <a:cubicBezTo>
                  <a:pt x="1107" y="407"/>
                  <a:pt x="1106" y="404"/>
                  <a:pt x="1104" y="403"/>
                </a:cubicBezTo>
                <a:cubicBezTo>
                  <a:pt x="1104" y="403"/>
                  <a:pt x="1103" y="403"/>
                  <a:pt x="1102" y="403"/>
                </a:cubicBezTo>
                <a:moveTo>
                  <a:pt x="995" y="387"/>
                </a:moveTo>
                <a:cubicBezTo>
                  <a:pt x="993" y="387"/>
                  <a:pt x="992" y="387"/>
                  <a:pt x="991" y="389"/>
                </a:cubicBezTo>
                <a:cubicBezTo>
                  <a:pt x="990" y="391"/>
                  <a:pt x="991" y="393"/>
                  <a:pt x="993" y="394"/>
                </a:cubicBezTo>
                <a:cubicBezTo>
                  <a:pt x="1010" y="404"/>
                  <a:pt x="1010" y="404"/>
                  <a:pt x="1010" y="404"/>
                </a:cubicBezTo>
                <a:cubicBezTo>
                  <a:pt x="1010" y="405"/>
                  <a:pt x="1011" y="405"/>
                  <a:pt x="1012" y="405"/>
                </a:cubicBezTo>
                <a:cubicBezTo>
                  <a:pt x="1013" y="405"/>
                  <a:pt x="1015" y="404"/>
                  <a:pt x="1015" y="403"/>
                </a:cubicBezTo>
                <a:cubicBezTo>
                  <a:pt x="1016" y="401"/>
                  <a:pt x="1016" y="398"/>
                  <a:pt x="1014" y="397"/>
                </a:cubicBezTo>
                <a:cubicBezTo>
                  <a:pt x="997" y="387"/>
                  <a:pt x="997" y="387"/>
                  <a:pt x="997" y="387"/>
                </a:cubicBezTo>
                <a:cubicBezTo>
                  <a:pt x="996" y="387"/>
                  <a:pt x="995" y="387"/>
                  <a:pt x="995" y="387"/>
                </a:cubicBezTo>
                <a:moveTo>
                  <a:pt x="410" y="382"/>
                </a:moveTo>
                <a:cubicBezTo>
                  <a:pt x="409" y="382"/>
                  <a:pt x="407" y="383"/>
                  <a:pt x="407" y="385"/>
                </a:cubicBezTo>
                <a:cubicBezTo>
                  <a:pt x="406" y="387"/>
                  <a:pt x="407" y="389"/>
                  <a:pt x="409" y="390"/>
                </a:cubicBezTo>
                <a:cubicBezTo>
                  <a:pt x="427" y="398"/>
                  <a:pt x="427" y="398"/>
                  <a:pt x="427" y="398"/>
                </a:cubicBezTo>
                <a:cubicBezTo>
                  <a:pt x="428" y="398"/>
                  <a:pt x="428" y="398"/>
                  <a:pt x="429" y="398"/>
                </a:cubicBezTo>
                <a:cubicBezTo>
                  <a:pt x="431" y="398"/>
                  <a:pt x="432" y="397"/>
                  <a:pt x="433" y="396"/>
                </a:cubicBezTo>
                <a:cubicBezTo>
                  <a:pt x="434" y="394"/>
                  <a:pt x="433" y="391"/>
                  <a:pt x="431" y="390"/>
                </a:cubicBezTo>
                <a:cubicBezTo>
                  <a:pt x="412" y="383"/>
                  <a:pt x="412" y="383"/>
                  <a:pt x="412" y="383"/>
                </a:cubicBezTo>
                <a:cubicBezTo>
                  <a:pt x="412" y="383"/>
                  <a:pt x="411" y="382"/>
                  <a:pt x="410" y="382"/>
                </a:cubicBezTo>
                <a:moveTo>
                  <a:pt x="460" y="375"/>
                </a:moveTo>
                <a:cubicBezTo>
                  <a:pt x="459" y="375"/>
                  <a:pt x="458" y="376"/>
                  <a:pt x="457" y="376"/>
                </a:cubicBezTo>
                <a:cubicBezTo>
                  <a:pt x="443" y="390"/>
                  <a:pt x="443" y="390"/>
                  <a:pt x="443" y="390"/>
                </a:cubicBezTo>
                <a:cubicBezTo>
                  <a:pt x="441" y="392"/>
                  <a:pt x="441" y="394"/>
                  <a:pt x="443" y="396"/>
                </a:cubicBezTo>
                <a:cubicBezTo>
                  <a:pt x="444" y="397"/>
                  <a:pt x="445" y="397"/>
                  <a:pt x="446" y="397"/>
                </a:cubicBezTo>
                <a:cubicBezTo>
                  <a:pt x="447" y="397"/>
                  <a:pt x="448" y="397"/>
                  <a:pt x="449" y="396"/>
                </a:cubicBezTo>
                <a:cubicBezTo>
                  <a:pt x="463" y="382"/>
                  <a:pt x="463" y="382"/>
                  <a:pt x="463" y="382"/>
                </a:cubicBezTo>
                <a:cubicBezTo>
                  <a:pt x="465" y="380"/>
                  <a:pt x="465" y="378"/>
                  <a:pt x="463" y="376"/>
                </a:cubicBezTo>
                <a:cubicBezTo>
                  <a:pt x="462" y="376"/>
                  <a:pt x="461" y="375"/>
                  <a:pt x="460" y="375"/>
                </a:cubicBezTo>
                <a:moveTo>
                  <a:pt x="1124" y="369"/>
                </a:moveTo>
                <a:cubicBezTo>
                  <a:pt x="1122" y="369"/>
                  <a:pt x="1121" y="370"/>
                  <a:pt x="1120" y="371"/>
                </a:cubicBezTo>
                <a:cubicBezTo>
                  <a:pt x="1110" y="388"/>
                  <a:pt x="1110" y="388"/>
                  <a:pt x="1110" y="388"/>
                </a:cubicBezTo>
                <a:cubicBezTo>
                  <a:pt x="1108" y="390"/>
                  <a:pt x="1109" y="392"/>
                  <a:pt x="1111" y="393"/>
                </a:cubicBezTo>
                <a:cubicBezTo>
                  <a:pt x="1111" y="394"/>
                  <a:pt x="1112" y="394"/>
                  <a:pt x="1113" y="394"/>
                </a:cubicBezTo>
                <a:cubicBezTo>
                  <a:pt x="1114" y="394"/>
                  <a:pt x="1116" y="393"/>
                  <a:pt x="1116" y="392"/>
                </a:cubicBezTo>
                <a:cubicBezTo>
                  <a:pt x="1127" y="375"/>
                  <a:pt x="1127" y="375"/>
                  <a:pt x="1127" y="375"/>
                </a:cubicBezTo>
                <a:cubicBezTo>
                  <a:pt x="1128" y="373"/>
                  <a:pt x="1128" y="371"/>
                  <a:pt x="1126" y="370"/>
                </a:cubicBezTo>
                <a:cubicBezTo>
                  <a:pt x="1125" y="369"/>
                  <a:pt x="1124" y="369"/>
                  <a:pt x="1124" y="369"/>
                </a:cubicBezTo>
                <a:moveTo>
                  <a:pt x="374" y="367"/>
                </a:moveTo>
                <a:cubicBezTo>
                  <a:pt x="372" y="367"/>
                  <a:pt x="371" y="368"/>
                  <a:pt x="370" y="370"/>
                </a:cubicBezTo>
                <a:cubicBezTo>
                  <a:pt x="369" y="372"/>
                  <a:pt x="370" y="374"/>
                  <a:pt x="372" y="375"/>
                </a:cubicBezTo>
                <a:cubicBezTo>
                  <a:pt x="390" y="382"/>
                  <a:pt x="390" y="382"/>
                  <a:pt x="390" y="382"/>
                </a:cubicBezTo>
                <a:cubicBezTo>
                  <a:pt x="391" y="383"/>
                  <a:pt x="392" y="383"/>
                  <a:pt x="392" y="383"/>
                </a:cubicBezTo>
                <a:cubicBezTo>
                  <a:pt x="394" y="383"/>
                  <a:pt x="395" y="382"/>
                  <a:pt x="396" y="380"/>
                </a:cubicBezTo>
                <a:cubicBezTo>
                  <a:pt x="397" y="378"/>
                  <a:pt x="396" y="376"/>
                  <a:pt x="394" y="375"/>
                </a:cubicBezTo>
                <a:cubicBezTo>
                  <a:pt x="375" y="367"/>
                  <a:pt x="375" y="367"/>
                  <a:pt x="375" y="367"/>
                </a:cubicBezTo>
                <a:cubicBezTo>
                  <a:pt x="375" y="367"/>
                  <a:pt x="374" y="367"/>
                  <a:pt x="374" y="367"/>
                </a:cubicBezTo>
                <a:moveTo>
                  <a:pt x="960" y="367"/>
                </a:moveTo>
                <a:cubicBezTo>
                  <a:pt x="959" y="367"/>
                  <a:pt x="957" y="367"/>
                  <a:pt x="957" y="369"/>
                </a:cubicBezTo>
                <a:cubicBezTo>
                  <a:pt x="955" y="370"/>
                  <a:pt x="956" y="373"/>
                  <a:pt x="958" y="374"/>
                </a:cubicBezTo>
                <a:cubicBezTo>
                  <a:pt x="975" y="384"/>
                  <a:pt x="975" y="384"/>
                  <a:pt x="975" y="384"/>
                </a:cubicBezTo>
                <a:cubicBezTo>
                  <a:pt x="976" y="384"/>
                  <a:pt x="977" y="385"/>
                  <a:pt x="977" y="385"/>
                </a:cubicBezTo>
                <a:cubicBezTo>
                  <a:pt x="979" y="385"/>
                  <a:pt x="980" y="384"/>
                  <a:pt x="981" y="383"/>
                </a:cubicBezTo>
                <a:cubicBezTo>
                  <a:pt x="982" y="381"/>
                  <a:pt x="981" y="378"/>
                  <a:pt x="979" y="377"/>
                </a:cubicBezTo>
                <a:cubicBezTo>
                  <a:pt x="962" y="367"/>
                  <a:pt x="962" y="367"/>
                  <a:pt x="962" y="367"/>
                </a:cubicBezTo>
                <a:cubicBezTo>
                  <a:pt x="961" y="367"/>
                  <a:pt x="961" y="367"/>
                  <a:pt x="960" y="367"/>
                </a:cubicBezTo>
                <a:moveTo>
                  <a:pt x="337" y="352"/>
                </a:moveTo>
                <a:cubicBezTo>
                  <a:pt x="335" y="352"/>
                  <a:pt x="334" y="353"/>
                  <a:pt x="333" y="354"/>
                </a:cubicBezTo>
                <a:cubicBezTo>
                  <a:pt x="332" y="356"/>
                  <a:pt x="333" y="359"/>
                  <a:pt x="335" y="359"/>
                </a:cubicBezTo>
                <a:cubicBezTo>
                  <a:pt x="354" y="367"/>
                  <a:pt x="354" y="367"/>
                  <a:pt x="354" y="367"/>
                </a:cubicBezTo>
                <a:cubicBezTo>
                  <a:pt x="354" y="367"/>
                  <a:pt x="355" y="367"/>
                  <a:pt x="355" y="367"/>
                </a:cubicBezTo>
                <a:cubicBezTo>
                  <a:pt x="357" y="367"/>
                  <a:pt x="358" y="366"/>
                  <a:pt x="359" y="365"/>
                </a:cubicBezTo>
                <a:cubicBezTo>
                  <a:pt x="360" y="363"/>
                  <a:pt x="359" y="361"/>
                  <a:pt x="357" y="360"/>
                </a:cubicBezTo>
                <a:cubicBezTo>
                  <a:pt x="338" y="352"/>
                  <a:pt x="338" y="352"/>
                  <a:pt x="338" y="352"/>
                </a:cubicBezTo>
                <a:cubicBezTo>
                  <a:pt x="338" y="352"/>
                  <a:pt x="337" y="352"/>
                  <a:pt x="337" y="352"/>
                </a:cubicBezTo>
                <a:moveTo>
                  <a:pt x="489" y="347"/>
                </a:moveTo>
                <a:cubicBezTo>
                  <a:pt x="488" y="347"/>
                  <a:pt x="487" y="348"/>
                  <a:pt x="486" y="348"/>
                </a:cubicBezTo>
                <a:cubicBezTo>
                  <a:pt x="472" y="362"/>
                  <a:pt x="472" y="362"/>
                  <a:pt x="472" y="362"/>
                </a:cubicBezTo>
                <a:cubicBezTo>
                  <a:pt x="470" y="364"/>
                  <a:pt x="470" y="366"/>
                  <a:pt x="472" y="368"/>
                </a:cubicBezTo>
                <a:cubicBezTo>
                  <a:pt x="472" y="369"/>
                  <a:pt x="473" y="369"/>
                  <a:pt x="475" y="369"/>
                </a:cubicBezTo>
                <a:cubicBezTo>
                  <a:pt x="476" y="369"/>
                  <a:pt x="477" y="369"/>
                  <a:pt x="477" y="368"/>
                </a:cubicBezTo>
                <a:cubicBezTo>
                  <a:pt x="492" y="354"/>
                  <a:pt x="492" y="354"/>
                  <a:pt x="492" y="354"/>
                </a:cubicBezTo>
                <a:cubicBezTo>
                  <a:pt x="493" y="353"/>
                  <a:pt x="493" y="350"/>
                  <a:pt x="492" y="349"/>
                </a:cubicBezTo>
                <a:cubicBezTo>
                  <a:pt x="491" y="348"/>
                  <a:pt x="490" y="347"/>
                  <a:pt x="489" y="347"/>
                </a:cubicBezTo>
                <a:moveTo>
                  <a:pt x="925" y="346"/>
                </a:moveTo>
                <a:cubicBezTo>
                  <a:pt x="924" y="346"/>
                  <a:pt x="923" y="347"/>
                  <a:pt x="922" y="348"/>
                </a:cubicBezTo>
                <a:cubicBezTo>
                  <a:pt x="921" y="350"/>
                  <a:pt x="921" y="353"/>
                  <a:pt x="923" y="354"/>
                </a:cubicBezTo>
                <a:cubicBezTo>
                  <a:pt x="941" y="364"/>
                  <a:pt x="941" y="364"/>
                  <a:pt x="941" y="364"/>
                </a:cubicBezTo>
                <a:cubicBezTo>
                  <a:pt x="941" y="364"/>
                  <a:pt x="942" y="365"/>
                  <a:pt x="943" y="365"/>
                </a:cubicBezTo>
                <a:cubicBezTo>
                  <a:pt x="944" y="365"/>
                  <a:pt x="945" y="364"/>
                  <a:pt x="946" y="363"/>
                </a:cubicBezTo>
                <a:cubicBezTo>
                  <a:pt x="947" y="361"/>
                  <a:pt x="947" y="358"/>
                  <a:pt x="945" y="357"/>
                </a:cubicBezTo>
                <a:cubicBezTo>
                  <a:pt x="927" y="347"/>
                  <a:pt x="927" y="347"/>
                  <a:pt x="927" y="347"/>
                </a:cubicBezTo>
                <a:cubicBezTo>
                  <a:pt x="927" y="347"/>
                  <a:pt x="926" y="346"/>
                  <a:pt x="925" y="346"/>
                </a:cubicBezTo>
                <a:moveTo>
                  <a:pt x="300" y="336"/>
                </a:moveTo>
                <a:cubicBezTo>
                  <a:pt x="298" y="336"/>
                  <a:pt x="297" y="337"/>
                  <a:pt x="296" y="339"/>
                </a:cubicBezTo>
                <a:cubicBezTo>
                  <a:pt x="295" y="341"/>
                  <a:pt x="296" y="343"/>
                  <a:pt x="298" y="344"/>
                </a:cubicBezTo>
                <a:cubicBezTo>
                  <a:pt x="317" y="352"/>
                  <a:pt x="317" y="352"/>
                  <a:pt x="317" y="352"/>
                </a:cubicBezTo>
                <a:cubicBezTo>
                  <a:pt x="317" y="352"/>
                  <a:pt x="318" y="352"/>
                  <a:pt x="318" y="352"/>
                </a:cubicBezTo>
                <a:cubicBezTo>
                  <a:pt x="320" y="352"/>
                  <a:pt x="321" y="351"/>
                  <a:pt x="322" y="350"/>
                </a:cubicBezTo>
                <a:cubicBezTo>
                  <a:pt x="323" y="348"/>
                  <a:pt x="322" y="345"/>
                  <a:pt x="320" y="344"/>
                </a:cubicBezTo>
                <a:cubicBezTo>
                  <a:pt x="301" y="337"/>
                  <a:pt x="301" y="337"/>
                  <a:pt x="301" y="337"/>
                </a:cubicBezTo>
                <a:cubicBezTo>
                  <a:pt x="301" y="337"/>
                  <a:pt x="300" y="336"/>
                  <a:pt x="300" y="336"/>
                </a:cubicBezTo>
                <a:moveTo>
                  <a:pt x="1145" y="335"/>
                </a:moveTo>
                <a:cubicBezTo>
                  <a:pt x="1144" y="335"/>
                  <a:pt x="1143" y="336"/>
                  <a:pt x="1142" y="337"/>
                </a:cubicBezTo>
                <a:cubicBezTo>
                  <a:pt x="1131" y="354"/>
                  <a:pt x="1131" y="354"/>
                  <a:pt x="1131" y="354"/>
                </a:cubicBezTo>
                <a:cubicBezTo>
                  <a:pt x="1130" y="356"/>
                  <a:pt x="1130" y="358"/>
                  <a:pt x="1132" y="359"/>
                </a:cubicBezTo>
                <a:cubicBezTo>
                  <a:pt x="1133" y="360"/>
                  <a:pt x="1134" y="360"/>
                  <a:pt x="1134" y="360"/>
                </a:cubicBezTo>
                <a:cubicBezTo>
                  <a:pt x="1136" y="360"/>
                  <a:pt x="1137" y="359"/>
                  <a:pt x="1138" y="358"/>
                </a:cubicBezTo>
                <a:cubicBezTo>
                  <a:pt x="1148" y="341"/>
                  <a:pt x="1148" y="341"/>
                  <a:pt x="1148" y="341"/>
                </a:cubicBezTo>
                <a:cubicBezTo>
                  <a:pt x="1150" y="339"/>
                  <a:pt x="1149" y="337"/>
                  <a:pt x="1147" y="336"/>
                </a:cubicBezTo>
                <a:cubicBezTo>
                  <a:pt x="1147" y="335"/>
                  <a:pt x="1146" y="335"/>
                  <a:pt x="1145" y="335"/>
                </a:cubicBezTo>
                <a:moveTo>
                  <a:pt x="889" y="330"/>
                </a:moveTo>
                <a:cubicBezTo>
                  <a:pt x="888" y="330"/>
                  <a:pt x="886" y="331"/>
                  <a:pt x="886" y="332"/>
                </a:cubicBezTo>
                <a:cubicBezTo>
                  <a:pt x="885" y="334"/>
                  <a:pt x="886" y="337"/>
                  <a:pt x="888" y="337"/>
                </a:cubicBezTo>
                <a:cubicBezTo>
                  <a:pt x="904" y="342"/>
                  <a:pt x="904" y="342"/>
                  <a:pt x="904" y="342"/>
                </a:cubicBezTo>
                <a:cubicBezTo>
                  <a:pt x="906" y="344"/>
                  <a:pt x="906" y="344"/>
                  <a:pt x="906" y="344"/>
                </a:cubicBezTo>
                <a:cubicBezTo>
                  <a:pt x="907" y="344"/>
                  <a:pt x="907" y="344"/>
                  <a:pt x="908" y="344"/>
                </a:cubicBezTo>
                <a:cubicBezTo>
                  <a:pt x="910" y="344"/>
                  <a:pt x="911" y="344"/>
                  <a:pt x="912" y="342"/>
                </a:cubicBezTo>
                <a:cubicBezTo>
                  <a:pt x="913" y="340"/>
                  <a:pt x="912" y="338"/>
                  <a:pt x="910" y="337"/>
                </a:cubicBezTo>
                <a:cubicBezTo>
                  <a:pt x="907" y="335"/>
                  <a:pt x="907" y="335"/>
                  <a:pt x="907" y="335"/>
                </a:cubicBezTo>
                <a:cubicBezTo>
                  <a:pt x="906" y="335"/>
                  <a:pt x="906" y="335"/>
                  <a:pt x="906" y="335"/>
                </a:cubicBezTo>
                <a:cubicBezTo>
                  <a:pt x="891" y="330"/>
                  <a:pt x="891" y="330"/>
                  <a:pt x="891" y="330"/>
                </a:cubicBezTo>
                <a:cubicBezTo>
                  <a:pt x="890" y="330"/>
                  <a:pt x="890" y="330"/>
                  <a:pt x="889" y="330"/>
                </a:cubicBezTo>
                <a:moveTo>
                  <a:pt x="263" y="321"/>
                </a:moveTo>
                <a:cubicBezTo>
                  <a:pt x="261" y="321"/>
                  <a:pt x="260" y="322"/>
                  <a:pt x="259" y="324"/>
                </a:cubicBezTo>
                <a:cubicBezTo>
                  <a:pt x="258" y="326"/>
                  <a:pt x="259" y="328"/>
                  <a:pt x="261" y="329"/>
                </a:cubicBezTo>
                <a:cubicBezTo>
                  <a:pt x="280" y="336"/>
                  <a:pt x="280" y="336"/>
                  <a:pt x="280" y="336"/>
                </a:cubicBezTo>
                <a:cubicBezTo>
                  <a:pt x="280" y="337"/>
                  <a:pt x="281" y="337"/>
                  <a:pt x="281" y="337"/>
                </a:cubicBezTo>
                <a:cubicBezTo>
                  <a:pt x="283" y="337"/>
                  <a:pt x="284" y="336"/>
                  <a:pt x="285" y="334"/>
                </a:cubicBezTo>
                <a:cubicBezTo>
                  <a:pt x="286" y="332"/>
                  <a:pt x="285" y="330"/>
                  <a:pt x="283" y="329"/>
                </a:cubicBezTo>
                <a:cubicBezTo>
                  <a:pt x="264" y="321"/>
                  <a:pt x="264" y="321"/>
                  <a:pt x="264" y="321"/>
                </a:cubicBezTo>
                <a:cubicBezTo>
                  <a:pt x="264" y="321"/>
                  <a:pt x="263" y="321"/>
                  <a:pt x="263" y="321"/>
                </a:cubicBezTo>
                <a:moveTo>
                  <a:pt x="518" y="319"/>
                </a:moveTo>
                <a:cubicBezTo>
                  <a:pt x="517" y="319"/>
                  <a:pt x="516" y="320"/>
                  <a:pt x="515" y="321"/>
                </a:cubicBezTo>
                <a:cubicBezTo>
                  <a:pt x="500" y="335"/>
                  <a:pt x="500" y="335"/>
                  <a:pt x="500" y="335"/>
                </a:cubicBezTo>
                <a:cubicBezTo>
                  <a:pt x="499" y="336"/>
                  <a:pt x="499" y="339"/>
                  <a:pt x="500" y="340"/>
                </a:cubicBezTo>
                <a:cubicBezTo>
                  <a:pt x="501" y="341"/>
                  <a:pt x="502" y="341"/>
                  <a:pt x="503" y="341"/>
                </a:cubicBezTo>
                <a:cubicBezTo>
                  <a:pt x="504" y="341"/>
                  <a:pt x="505" y="341"/>
                  <a:pt x="506" y="340"/>
                </a:cubicBezTo>
                <a:cubicBezTo>
                  <a:pt x="520" y="326"/>
                  <a:pt x="520" y="326"/>
                  <a:pt x="520" y="326"/>
                </a:cubicBezTo>
                <a:cubicBezTo>
                  <a:pt x="522" y="325"/>
                  <a:pt x="522" y="322"/>
                  <a:pt x="520" y="321"/>
                </a:cubicBezTo>
                <a:cubicBezTo>
                  <a:pt x="520" y="320"/>
                  <a:pt x="519" y="319"/>
                  <a:pt x="518" y="319"/>
                </a:cubicBezTo>
                <a:moveTo>
                  <a:pt x="851" y="317"/>
                </a:moveTo>
                <a:cubicBezTo>
                  <a:pt x="850" y="317"/>
                  <a:pt x="848" y="318"/>
                  <a:pt x="848" y="320"/>
                </a:cubicBezTo>
                <a:cubicBezTo>
                  <a:pt x="847" y="322"/>
                  <a:pt x="848" y="324"/>
                  <a:pt x="850" y="325"/>
                </a:cubicBezTo>
                <a:cubicBezTo>
                  <a:pt x="869" y="331"/>
                  <a:pt x="869" y="331"/>
                  <a:pt x="869" y="331"/>
                </a:cubicBezTo>
                <a:cubicBezTo>
                  <a:pt x="870" y="331"/>
                  <a:pt x="870" y="331"/>
                  <a:pt x="870" y="331"/>
                </a:cubicBezTo>
                <a:cubicBezTo>
                  <a:pt x="872" y="331"/>
                  <a:pt x="874" y="330"/>
                  <a:pt x="874" y="329"/>
                </a:cubicBezTo>
                <a:cubicBezTo>
                  <a:pt x="875" y="327"/>
                  <a:pt x="874" y="324"/>
                  <a:pt x="872" y="324"/>
                </a:cubicBezTo>
                <a:cubicBezTo>
                  <a:pt x="853" y="317"/>
                  <a:pt x="853" y="317"/>
                  <a:pt x="853" y="317"/>
                </a:cubicBezTo>
                <a:cubicBezTo>
                  <a:pt x="852" y="317"/>
                  <a:pt x="852" y="317"/>
                  <a:pt x="851" y="317"/>
                </a:cubicBezTo>
                <a:moveTo>
                  <a:pt x="226" y="306"/>
                </a:moveTo>
                <a:cubicBezTo>
                  <a:pt x="224" y="306"/>
                  <a:pt x="223" y="307"/>
                  <a:pt x="222" y="308"/>
                </a:cubicBezTo>
                <a:cubicBezTo>
                  <a:pt x="221" y="310"/>
                  <a:pt x="222" y="313"/>
                  <a:pt x="224" y="313"/>
                </a:cubicBezTo>
                <a:cubicBezTo>
                  <a:pt x="243" y="321"/>
                  <a:pt x="243" y="321"/>
                  <a:pt x="243" y="321"/>
                </a:cubicBezTo>
                <a:cubicBezTo>
                  <a:pt x="243" y="321"/>
                  <a:pt x="244" y="321"/>
                  <a:pt x="244" y="321"/>
                </a:cubicBezTo>
                <a:cubicBezTo>
                  <a:pt x="246" y="321"/>
                  <a:pt x="247" y="320"/>
                  <a:pt x="248" y="319"/>
                </a:cubicBezTo>
                <a:cubicBezTo>
                  <a:pt x="249" y="317"/>
                  <a:pt x="248" y="315"/>
                  <a:pt x="246" y="314"/>
                </a:cubicBezTo>
                <a:cubicBezTo>
                  <a:pt x="227" y="306"/>
                  <a:pt x="227" y="306"/>
                  <a:pt x="227" y="306"/>
                </a:cubicBezTo>
                <a:cubicBezTo>
                  <a:pt x="227" y="306"/>
                  <a:pt x="226" y="306"/>
                  <a:pt x="226" y="306"/>
                </a:cubicBezTo>
                <a:moveTo>
                  <a:pt x="813" y="305"/>
                </a:moveTo>
                <a:cubicBezTo>
                  <a:pt x="812" y="305"/>
                  <a:pt x="810" y="306"/>
                  <a:pt x="809" y="308"/>
                </a:cubicBezTo>
                <a:cubicBezTo>
                  <a:pt x="809" y="310"/>
                  <a:pt x="810" y="312"/>
                  <a:pt x="812" y="313"/>
                </a:cubicBezTo>
                <a:cubicBezTo>
                  <a:pt x="831" y="319"/>
                  <a:pt x="831" y="319"/>
                  <a:pt x="831" y="319"/>
                </a:cubicBezTo>
                <a:cubicBezTo>
                  <a:pt x="832" y="319"/>
                  <a:pt x="832" y="319"/>
                  <a:pt x="832" y="319"/>
                </a:cubicBezTo>
                <a:cubicBezTo>
                  <a:pt x="834" y="319"/>
                  <a:pt x="836" y="318"/>
                  <a:pt x="836" y="316"/>
                </a:cubicBezTo>
                <a:cubicBezTo>
                  <a:pt x="837" y="314"/>
                  <a:pt x="836" y="312"/>
                  <a:pt x="834" y="311"/>
                </a:cubicBezTo>
                <a:cubicBezTo>
                  <a:pt x="815" y="305"/>
                  <a:pt x="815" y="305"/>
                  <a:pt x="815" y="305"/>
                </a:cubicBezTo>
                <a:cubicBezTo>
                  <a:pt x="814" y="305"/>
                  <a:pt x="814" y="305"/>
                  <a:pt x="813" y="305"/>
                </a:cubicBezTo>
                <a:moveTo>
                  <a:pt x="1167" y="301"/>
                </a:moveTo>
                <a:cubicBezTo>
                  <a:pt x="1165" y="301"/>
                  <a:pt x="1164" y="302"/>
                  <a:pt x="1163" y="303"/>
                </a:cubicBezTo>
                <a:cubicBezTo>
                  <a:pt x="1152" y="320"/>
                  <a:pt x="1152" y="320"/>
                  <a:pt x="1152" y="320"/>
                </a:cubicBezTo>
                <a:cubicBezTo>
                  <a:pt x="1151" y="322"/>
                  <a:pt x="1152" y="324"/>
                  <a:pt x="1154" y="326"/>
                </a:cubicBezTo>
                <a:cubicBezTo>
                  <a:pt x="1154" y="326"/>
                  <a:pt x="1155" y="326"/>
                  <a:pt x="1156" y="326"/>
                </a:cubicBezTo>
                <a:cubicBezTo>
                  <a:pt x="1157" y="326"/>
                  <a:pt x="1158" y="326"/>
                  <a:pt x="1159" y="324"/>
                </a:cubicBezTo>
                <a:cubicBezTo>
                  <a:pt x="1170" y="308"/>
                  <a:pt x="1170" y="308"/>
                  <a:pt x="1170" y="308"/>
                </a:cubicBezTo>
                <a:cubicBezTo>
                  <a:pt x="1171" y="306"/>
                  <a:pt x="1171" y="303"/>
                  <a:pt x="1169" y="302"/>
                </a:cubicBezTo>
                <a:cubicBezTo>
                  <a:pt x="1168" y="302"/>
                  <a:pt x="1167" y="301"/>
                  <a:pt x="1167" y="301"/>
                </a:cubicBezTo>
                <a:moveTo>
                  <a:pt x="775" y="293"/>
                </a:moveTo>
                <a:cubicBezTo>
                  <a:pt x="774" y="293"/>
                  <a:pt x="773" y="294"/>
                  <a:pt x="772" y="294"/>
                </a:cubicBezTo>
                <a:cubicBezTo>
                  <a:pt x="772" y="295"/>
                  <a:pt x="772" y="295"/>
                  <a:pt x="771" y="295"/>
                </a:cubicBezTo>
                <a:cubicBezTo>
                  <a:pt x="771" y="297"/>
                  <a:pt x="772" y="300"/>
                  <a:pt x="774" y="300"/>
                </a:cubicBezTo>
                <a:cubicBezTo>
                  <a:pt x="793" y="307"/>
                  <a:pt x="793" y="307"/>
                  <a:pt x="793" y="307"/>
                </a:cubicBezTo>
                <a:cubicBezTo>
                  <a:pt x="793" y="307"/>
                  <a:pt x="794" y="307"/>
                  <a:pt x="794" y="307"/>
                </a:cubicBezTo>
                <a:cubicBezTo>
                  <a:pt x="796" y="307"/>
                  <a:pt x="798" y="306"/>
                  <a:pt x="798" y="304"/>
                </a:cubicBezTo>
                <a:cubicBezTo>
                  <a:pt x="799" y="302"/>
                  <a:pt x="798" y="300"/>
                  <a:pt x="796" y="299"/>
                </a:cubicBezTo>
                <a:cubicBezTo>
                  <a:pt x="776" y="293"/>
                  <a:pt x="776" y="293"/>
                  <a:pt x="776" y="293"/>
                </a:cubicBezTo>
                <a:cubicBezTo>
                  <a:pt x="776" y="293"/>
                  <a:pt x="776" y="293"/>
                  <a:pt x="775" y="293"/>
                </a:cubicBezTo>
                <a:moveTo>
                  <a:pt x="546" y="292"/>
                </a:moveTo>
                <a:cubicBezTo>
                  <a:pt x="545" y="292"/>
                  <a:pt x="544" y="292"/>
                  <a:pt x="544" y="293"/>
                </a:cubicBezTo>
                <a:cubicBezTo>
                  <a:pt x="529" y="307"/>
                  <a:pt x="529" y="307"/>
                  <a:pt x="529" y="307"/>
                </a:cubicBezTo>
                <a:cubicBezTo>
                  <a:pt x="528" y="308"/>
                  <a:pt x="528" y="311"/>
                  <a:pt x="529" y="312"/>
                </a:cubicBezTo>
                <a:cubicBezTo>
                  <a:pt x="530" y="313"/>
                  <a:pt x="531" y="314"/>
                  <a:pt x="532" y="314"/>
                </a:cubicBezTo>
                <a:cubicBezTo>
                  <a:pt x="533" y="314"/>
                  <a:pt x="534" y="313"/>
                  <a:pt x="535" y="312"/>
                </a:cubicBezTo>
                <a:cubicBezTo>
                  <a:pt x="549" y="298"/>
                  <a:pt x="549" y="298"/>
                  <a:pt x="549" y="298"/>
                </a:cubicBezTo>
                <a:cubicBezTo>
                  <a:pt x="551" y="297"/>
                  <a:pt x="551" y="294"/>
                  <a:pt x="549" y="293"/>
                </a:cubicBezTo>
                <a:cubicBezTo>
                  <a:pt x="548" y="292"/>
                  <a:pt x="547" y="292"/>
                  <a:pt x="546" y="292"/>
                </a:cubicBezTo>
                <a:moveTo>
                  <a:pt x="189" y="290"/>
                </a:moveTo>
                <a:cubicBezTo>
                  <a:pt x="187" y="290"/>
                  <a:pt x="186" y="291"/>
                  <a:pt x="185" y="293"/>
                </a:cubicBezTo>
                <a:cubicBezTo>
                  <a:pt x="184" y="295"/>
                  <a:pt x="185" y="297"/>
                  <a:pt x="187" y="298"/>
                </a:cubicBezTo>
                <a:cubicBezTo>
                  <a:pt x="206" y="306"/>
                  <a:pt x="206" y="306"/>
                  <a:pt x="206" y="306"/>
                </a:cubicBezTo>
                <a:cubicBezTo>
                  <a:pt x="206" y="306"/>
                  <a:pt x="207" y="306"/>
                  <a:pt x="207" y="306"/>
                </a:cubicBezTo>
                <a:cubicBezTo>
                  <a:pt x="209" y="306"/>
                  <a:pt x="210" y="305"/>
                  <a:pt x="211" y="304"/>
                </a:cubicBezTo>
                <a:cubicBezTo>
                  <a:pt x="212" y="302"/>
                  <a:pt x="211" y="299"/>
                  <a:pt x="209" y="298"/>
                </a:cubicBezTo>
                <a:cubicBezTo>
                  <a:pt x="190" y="291"/>
                  <a:pt x="190" y="291"/>
                  <a:pt x="190" y="291"/>
                </a:cubicBezTo>
                <a:cubicBezTo>
                  <a:pt x="190" y="290"/>
                  <a:pt x="189" y="290"/>
                  <a:pt x="189" y="290"/>
                </a:cubicBezTo>
                <a:moveTo>
                  <a:pt x="737" y="280"/>
                </a:moveTo>
                <a:cubicBezTo>
                  <a:pt x="736" y="280"/>
                  <a:pt x="734" y="281"/>
                  <a:pt x="733" y="283"/>
                </a:cubicBezTo>
                <a:cubicBezTo>
                  <a:pt x="733" y="285"/>
                  <a:pt x="734" y="287"/>
                  <a:pt x="736" y="288"/>
                </a:cubicBezTo>
                <a:cubicBezTo>
                  <a:pt x="755" y="294"/>
                  <a:pt x="755" y="294"/>
                  <a:pt x="755" y="294"/>
                </a:cubicBezTo>
                <a:cubicBezTo>
                  <a:pt x="755" y="294"/>
                  <a:pt x="756" y="294"/>
                  <a:pt x="756" y="294"/>
                </a:cubicBezTo>
                <a:cubicBezTo>
                  <a:pt x="757" y="294"/>
                  <a:pt x="757" y="294"/>
                  <a:pt x="758" y="294"/>
                </a:cubicBezTo>
                <a:cubicBezTo>
                  <a:pt x="758" y="293"/>
                  <a:pt x="759" y="292"/>
                  <a:pt x="760" y="292"/>
                </a:cubicBezTo>
                <a:cubicBezTo>
                  <a:pt x="760" y="292"/>
                  <a:pt x="760" y="291"/>
                  <a:pt x="760" y="291"/>
                </a:cubicBezTo>
                <a:cubicBezTo>
                  <a:pt x="761" y="289"/>
                  <a:pt x="760" y="287"/>
                  <a:pt x="757" y="287"/>
                </a:cubicBezTo>
                <a:cubicBezTo>
                  <a:pt x="738" y="280"/>
                  <a:pt x="738" y="280"/>
                  <a:pt x="738" y="280"/>
                </a:cubicBezTo>
                <a:cubicBezTo>
                  <a:pt x="738" y="280"/>
                  <a:pt x="738" y="280"/>
                  <a:pt x="737" y="280"/>
                </a:cubicBezTo>
                <a:moveTo>
                  <a:pt x="152" y="275"/>
                </a:moveTo>
                <a:cubicBezTo>
                  <a:pt x="150" y="275"/>
                  <a:pt x="149" y="276"/>
                  <a:pt x="148" y="278"/>
                </a:cubicBezTo>
                <a:cubicBezTo>
                  <a:pt x="147" y="280"/>
                  <a:pt x="148" y="282"/>
                  <a:pt x="150" y="283"/>
                </a:cubicBezTo>
                <a:cubicBezTo>
                  <a:pt x="169" y="290"/>
                  <a:pt x="169" y="290"/>
                  <a:pt x="169" y="290"/>
                </a:cubicBezTo>
                <a:cubicBezTo>
                  <a:pt x="169" y="291"/>
                  <a:pt x="170" y="291"/>
                  <a:pt x="170" y="291"/>
                </a:cubicBezTo>
                <a:cubicBezTo>
                  <a:pt x="172" y="291"/>
                  <a:pt x="173" y="290"/>
                  <a:pt x="174" y="288"/>
                </a:cubicBezTo>
                <a:cubicBezTo>
                  <a:pt x="175" y="286"/>
                  <a:pt x="174" y="284"/>
                  <a:pt x="172" y="283"/>
                </a:cubicBezTo>
                <a:cubicBezTo>
                  <a:pt x="153" y="275"/>
                  <a:pt x="153" y="275"/>
                  <a:pt x="153" y="275"/>
                </a:cubicBezTo>
                <a:cubicBezTo>
                  <a:pt x="153" y="275"/>
                  <a:pt x="152" y="275"/>
                  <a:pt x="152" y="275"/>
                </a:cubicBezTo>
                <a:moveTo>
                  <a:pt x="1190" y="270"/>
                </a:moveTo>
                <a:cubicBezTo>
                  <a:pt x="1189" y="270"/>
                  <a:pt x="1189" y="270"/>
                  <a:pt x="1188" y="270"/>
                </a:cubicBezTo>
                <a:cubicBezTo>
                  <a:pt x="1183" y="273"/>
                  <a:pt x="1183" y="273"/>
                  <a:pt x="1183" y="273"/>
                </a:cubicBezTo>
                <a:cubicBezTo>
                  <a:pt x="1182" y="274"/>
                  <a:pt x="1182" y="274"/>
                  <a:pt x="1181" y="275"/>
                </a:cubicBezTo>
                <a:cubicBezTo>
                  <a:pt x="1174" y="286"/>
                  <a:pt x="1174" y="286"/>
                  <a:pt x="1174" y="286"/>
                </a:cubicBezTo>
                <a:cubicBezTo>
                  <a:pt x="1173" y="288"/>
                  <a:pt x="1173" y="291"/>
                  <a:pt x="1175" y="292"/>
                </a:cubicBezTo>
                <a:cubicBezTo>
                  <a:pt x="1176" y="292"/>
                  <a:pt x="1177" y="293"/>
                  <a:pt x="1177" y="293"/>
                </a:cubicBezTo>
                <a:cubicBezTo>
                  <a:pt x="1178" y="293"/>
                  <a:pt x="1178" y="292"/>
                  <a:pt x="1178" y="292"/>
                </a:cubicBezTo>
                <a:cubicBezTo>
                  <a:pt x="1178" y="292"/>
                  <a:pt x="1178" y="292"/>
                  <a:pt x="1178" y="291"/>
                </a:cubicBezTo>
                <a:cubicBezTo>
                  <a:pt x="1179" y="290"/>
                  <a:pt x="1180" y="289"/>
                  <a:pt x="1182" y="289"/>
                </a:cubicBezTo>
                <a:cubicBezTo>
                  <a:pt x="1188" y="280"/>
                  <a:pt x="1188" y="280"/>
                  <a:pt x="1188" y="280"/>
                </a:cubicBezTo>
                <a:cubicBezTo>
                  <a:pt x="1192" y="277"/>
                  <a:pt x="1192" y="277"/>
                  <a:pt x="1192" y="277"/>
                </a:cubicBezTo>
                <a:cubicBezTo>
                  <a:pt x="1194" y="276"/>
                  <a:pt x="1195" y="274"/>
                  <a:pt x="1193" y="272"/>
                </a:cubicBezTo>
                <a:cubicBezTo>
                  <a:pt x="1193" y="270"/>
                  <a:pt x="1191" y="270"/>
                  <a:pt x="1190" y="270"/>
                </a:cubicBezTo>
                <a:moveTo>
                  <a:pt x="699" y="268"/>
                </a:moveTo>
                <a:cubicBezTo>
                  <a:pt x="697" y="268"/>
                  <a:pt x="696" y="269"/>
                  <a:pt x="695" y="271"/>
                </a:cubicBezTo>
                <a:cubicBezTo>
                  <a:pt x="695" y="273"/>
                  <a:pt x="696" y="275"/>
                  <a:pt x="698" y="276"/>
                </a:cubicBezTo>
                <a:cubicBezTo>
                  <a:pt x="717" y="282"/>
                  <a:pt x="717" y="282"/>
                  <a:pt x="717" y="282"/>
                </a:cubicBezTo>
                <a:cubicBezTo>
                  <a:pt x="717" y="282"/>
                  <a:pt x="718" y="282"/>
                  <a:pt x="718" y="282"/>
                </a:cubicBezTo>
                <a:cubicBezTo>
                  <a:pt x="720" y="282"/>
                  <a:pt x="721" y="281"/>
                  <a:pt x="722" y="279"/>
                </a:cubicBezTo>
                <a:cubicBezTo>
                  <a:pt x="723" y="277"/>
                  <a:pt x="722" y="275"/>
                  <a:pt x="719" y="274"/>
                </a:cubicBezTo>
                <a:cubicBezTo>
                  <a:pt x="700" y="268"/>
                  <a:pt x="700" y="268"/>
                  <a:pt x="700" y="268"/>
                </a:cubicBezTo>
                <a:cubicBezTo>
                  <a:pt x="700" y="268"/>
                  <a:pt x="700" y="268"/>
                  <a:pt x="699" y="268"/>
                </a:cubicBezTo>
                <a:moveTo>
                  <a:pt x="575" y="264"/>
                </a:moveTo>
                <a:cubicBezTo>
                  <a:pt x="574" y="264"/>
                  <a:pt x="573" y="264"/>
                  <a:pt x="572" y="265"/>
                </a:cubicBezTo>
                <a:cubicBezTo>
                  <a:pt x="558" y="279"/>
                  <a:pt x="558" y="279"/>
                  <a:pt x="558" y="279"/>
                </a:cubicBezTo>
                <a:cubicBezTo>
                  <a:pt x="556" y="280"/>
                  <a:pt x="556" y="283"/>
                  <a:pt x="558" y="284"/>
                </a:cubicBezTo>
                <a:cubicBezTo>
                  <a:pt x="559" y="285"/>
                  <a:pt x="560" y="286"/>
                  <a:pt x="561" y="286"/>
                </a:cubicBezTo>
                <a:cubicBezTo>
                  <a:pt x="562" y="286"/>
                  <a:pt x="563" y="285"/>
                  <a:pt x="563" y="285"/>
                </a:cubicBezTo>
                <a:cubicBezTo>
                  <a:pt x="578" y="271"/>
                  <a:pt x="578" y="271"/>
                  <a:pt x="578" y="271"/>
                </a:cubicBezTo>
                <a:cubicBezTo>
                  <a:pt x="579" y="269"/>
                  <a:pt x="579" y="267"/>
                  <a:pt x="578" y="265"/>
                </a:cubicBezTo>
                <a:cubicBezTo>
                  <a:pt x="577" y="264"/>
                  <a:pt x="576" y="264"/>
                  <a:pt x="575" y="264"/>
                </a:cubicBezTo>
                <a:moveTo>
                  <a:pt x="115" y="260"/>
                </a:moveTo>
                <a:cubicBezTo>
                  <a:pt x="113" y="260"/>
                  <a:pt x="112" y="261"/>
                  <a:pt x="111" y="262"/>
                </a:cubicBezTo>
                <a:cubicBezTo>
                  <a:pt x="111" y="263"/>
                  <a:pt x="111" y="264"/>
                  <a:pt x="111" y="265"/>
                </a:cubicBezTo>
                <a:cubicBezTo>
                  <a:pt x="112" y="265"/>
                  <a:pt x="112" y="266"/>
                  <a:pt x="113" y="267"/>
                </a:cubicBezTo>
                <a:cubicBezTo>
                  <a:pt x="113" y="267"/>
                  <a:pt x="113" y="267"/>
                  <a:pt x="113" y="267"/>
                </a:cubicBezTo>
                <a:cubicBezTo>
                  <a:pt x="132" y="275"/>
                  <a:pt x="132" y="275"/>
                  <a:pt x="132" y="275"/>
                </a:cubicBezTo>
                <a:cubicBezTo>
                  <a:pt x="132" y="275"/>
                  <a:pt x="133" y="275"/>
                  <a:pt x="133" y="275"/>
                </a:cubicBezTo>
                <a:cubicBezTo>
                  <a:pt x="135" y="275"/>
                  <a:pt x="136" y="274"/>
                  <a:pt x="137" y="273"/>
                </a:cubicBezTo>
                <a:cubicBezTo>
                  <a:pt x="138" y="271"/>
                  <a:pt x="137" y="269"/>
                  <a:pt x="136" y="268"/>
                </a:cubicBezTo>
                <a:cubicBezTo>
                  <a:pt x="129" y="269"/>
                  <a:pt x="129" y="269"/>
                  <a:pt x="129" y="269"/>
                </a:cubicBezTo>
                <a:cubicBezTo>
                  <a:pt x="129" y="269"/>
                  <a:pt x="129" y="269"/>
                  <a:pt x="129" y="269"/>
                </a:cubicBezTo>
                <a:cubicBezTo>
                  <a:pt x="127" y="269"/>
                  <a:pt x="125" y="268"/>
                  <a:pt x="125" y="266"/>
                </a:cubicBezTo>
                <a:cubicBezTo>
                  <a:pt x="124" y="265"/>
                  <a:pt x="125" y="264"/>
                  <a:pt x="125" y="264"/>
                </a:cubicBezTo>
                <a:cubicBezTo>
                  <a:pt x="116" y="260"/>
                  <a:pt x="116" y="260"/>
                  <a:pt x="116" y="260"/>
                </a:cubicBezTo>
                <a:cubicBezTo>
                  <a:pt x="116" y="260"/>
                  <a:pt x="115" y="260"/>
                  <a:pt x="115" y="260"/>
                </a:cubicBezTo>
                <a:moveTo>
                  <a:pt x="1623" y="256"/>
                </a:moveTo>
                <a:cubicBezTo>
                  <a:pt x="1622" y="256"/>
                  <a:pt x="1621" y="257"/>
                  <a:pt x="1620" y="258"/>
                </a:cubicBezTo>
                <a:cubicBezTo>
                  <a:pt x="1617" y="263"/>
                  <a:pt x="1617" y="263"/>
                  <a:pt x="1617" y="263"/>
                </a:cubicBezTo>
                <a:cubicBezTo>
                  <a:pt x="1609" y="260"/>
                  <a:pt x="1609" y="260"/>
                  <a:pt x="1609" y="260"/>
                </a:cubicBezTo>
                <a:cubicBezTo>
                  <a:pt x="1609" y="260"/>
                  <a:pt x="1608" y="260"/>
                  <a:pt x="1608" y="260"/>
                </a:cubicBezTo>
                <a:cubicBezTo>
                  <a:pt x="1606" y="260"/>
                  <a:pt x="1605" y="261"/>
                  <a:pt x="1604" y="263"/>
                </a:cubicBezTo>
                <a:cubicBezTo>
                  <a:pt x="1603" y="265"/>
                  <a:pt x="1604" y="267"/>
                  <a:pt x="1606" y="268"/>
                </a:cubicBezTo>
                <a:cubicBezTo>
                  <a:pt x="1606" y="268"/>
                  <a:pt x="1606" y="268"/>
                  <a:pt x="1606" y="268"/>
                </a:cubicBezTo>
                <a:cubicBezTo>
                  <a:pt x="1617" y="271"/>
                  <a:pt x="1617" y="271"/>
                  <a:pt x="1617" y="271"/>
                </a:cubicBezTo>
                <a:cubicBezTo>
                  <a:pt x="1617" y="272"/>
                  <a:pt x="1618" y="272"/>
                  <a:pt x="1618" y="272"/>
                </a:cubicBezTo>
                <a:cubicBezTo>
                  <a:pt x="1620" y="272"/>
                  <a:pt x="1621" y="271"/>
                  <a:pt x="1622" y="270"/>
                </a:cubicBezTo>
                <a:cubicBezTo>
                  <a:pt x="1627" y="263"/>
                  <a:pt x="1627" y="263"/>
                  <a:pt x="1627" y="263"/>
                </a:cubicBezTo>
                <a:cubicBezTo>
                  <a:pt x="1628" y="261"/>
                  <a:pt x="1628" y="259"/>
                  <a:pt x="1626" y="257"/>
                </a:cubicBezTo>
                <a:cubicBezTo>
                  <a:pt x="1625" y="257"/>
                  <a:pt x="1624" y="256"/>
                  <a:pt x="1623" y="256"/>
                </a:cubicBezTo>
                <a:moveTo>
                  <a:pt x="661" y="256"/>
                </a:moveTo>
                <a:cubicBezTo>
                  <a:pt x="659" y="256"/>
                  <a:pt x="658" y="257"/>
                  <a:pt x="657" y="258"/>
                </a:cubicBezTo>
                <a:cubicBezTo>
                  <a:pt x="657" y="260"/>
                  <a:pt x="658" y="263"/>
                  <a:pt x="660" y="263"/>
                </a:cubicBezTo>
                <a:cubicBezTo>
                  <a:pt x="679" y="270"/>
                  <a:pt x="679" y="270"/>
                  <a:pt x="679" y="270"/>
                </a:cubicBezTo>
                <a:cubicBezTo>
                  <a:pt x="679" y="270"/>
                  <a:pt x="680" y="270"/>
                  <a:pt x="680" y="270"/>
                </a:cubicBezTo>
                <a:cubicBezTo>
                  <a:pt x="682" y="270"/>
                  <a:pt x="683" y="269"/>
                  <a:pt x="684" y="267"/>
                </a:cubicBezTo>
                <a:cubicBezTo>
                  <a:pt x="685" y="265"/>
                  <a:pt x="683" y="263"/>
                  <a:pt x="681" y="262"/>
                </a:cubicBezTo>
                <a:cubicBezTo>
                  <a:pt x="662" y="256"/>
                  <a:pt x="662" y="256"/>
                  <a:pt x="662" y="256"/>
                </a:cubicBezTo>
                <a:cubicBezTo>
                  <a:pt x="662" y="256"/>
                  <a:pt x="662" y="256"/>
                  <a:pt x="661" y="256"/>
                </a:cubicBezTo>
                <a:moveTo>
                  <a:pt x="1224" y="249"/>
                </a:moveTo>
                <a:cubicBezTo>
                  <a:pt x="1224" y="249"/>
                  <a:pt x="1223" y="250"/>
                  <a:pt x="1222" y="250"/>
                </a:cubicBezTo>
                <a:cubicBezTo>
                  <a:pt x="1205" y="260"/>
                  <a:pt x="1205" y="260"/>
                  <a:pt x="1205" y="260"/>
                </a:cubicBezTo>
                <a:cubicBezTo>
                  <a:pt x="1203" y="261"/>
                  <a:pt x="1203" y="264"/>
                  <a:pt x="1204" y="266"/>
                </a:cubicBezTo>
                <a:cubicBezTo>
                  <a:pt x="1205" y="267"/>
                  <a:pt x="1206" y="268"/>
                  <a:pt x="1207" y="268"/>
                </a:cubicBezTo>
                <a:cubicBezTo>
                  <a:pt x="1208" y="268"/>
                  <a:pt x="1209" y="267"/>
                  <a:pt x="1209" y="267"/>
                </a:cubicBezTo>
                <a:cubicBezTo>
                  <a:pt x="1227" y="257"/>
                  <a:pt x="1227" y="257"/>
                  <a:pt x="1227" y="257"/>
                </a:cubicBezTo>
                <a:cubicBezTo>
                  <a:pt x="1228" y="256"/>
                  <a:pt x="1229" y="253"/>
                  <a:pt x="1228" y="251"/>
                </a:cubicBezTo>
                <a:cubicBezTo>
                  <a:pt x="1227" y="250"/>
                  <a:pt x="1226" y="249"/>
                  <a:pt x="1224" y="249"/>
                </a:cubicBezTo>
                <a:moveTo>
                  <a:pt x="1570" y="246"/>
                </a:moveTo>
                <a:cubicBezTo>
                  <a:pt x="1569" y="246"/>
                  <a:pt x="1567" y="247"/>
                  <a:pt x="1566" y="249"/>
                </a:cubicBezTo>
                <a:cubicBezTo>
                  <a:pt x="1566" y="251"/>
                  <a:pt x="1567" y="253"/>
                  <a:pt x="1569" y="254"/>
                </a:cubicBezTo>
                <a:cubicBezTo>
                  <a:pt x="1588" y="261"/>
                  <a:pt x="1588" y="261"/>
                  <a:pt x="1588" y="261"/>
                </a:cubicBezTo>
                <a:cubicBezTo>
                  <a:pt x="1588" y="261"/>
                  <a:pt x="1589" y="261"/>
                  <a:pt x="1589" y="261"/>
                </a:cubicBezTo>
                <a:cubicBezTo>
                  <a:pt x="1591" y="261"/>
                  <a:pt x="1592" y="260"/>
                  <a:pt x="1593" y="259"/>
                </a:cubicBezTo>
                <a:cubicBezTo>
                  <a:pt x="1594" y="256"/>
                  <a:pt x="1592" y="254"/>
                  <a:pt x="1590" y="253"/>
                </a:cubicBezTo>
                <a:cubicBezTo>
                  <a:pt x="1572" y="247"/>
                  <a:pt x="1572" y="247"/>
                  <a:pt x="1572" y="247"/>
                </a:cubicBezTo>
                <a:cubicBezTo>
                  <a:pt x="1571" y="247"/>
                  <a:pt x="1571" y="246"/>
                  <a:pt x="1570" y="246"/>
                </a:cubicBezTo>
                <a:moveTo>
                  <a:pt x="78" y="244"/>
                </a:moveTo>
                <a:cubicBezTo>
                  <a:pt x="76" y="244"/>
                  <a:pt x="75" y="245"/>
                  <a:pt x="74" y="247"/>
                </a:cubicBezTo>
                <a:cubicBezTo>
                  <a:pt x="73" y="249"/>
                  <a:pt x="74" y="251"/>
                  <a:pt x="76" y="252"/>
                </a:cubicBezTo>
                <a:cubicBezTo>
                  <a:pt x="95" y="260"/>
                  <a:pt x="95" y="260"/>
                  <a:pt x="95" y="260"/>
                </a:cubicBezTo>
                <a:cubicBezTo>
                  <a:pt x="95" y="260"/>
                  <a:pt x="96" y="260"/>
                  <a:pt x="96" y="260"/>
                </a:cubicBezTo>
                <a:cubicBezTo>
                  <a:pt x="98" y="260"/>
                  <a:pt x="100" y="259"/>
                  <a:pt x="100" y="258"/>
                </a:cubicBezTo>
                <a:cubicBezTo>
                  <a:pt x="101" y="256"/>
                  <a:pt x="100" y="253"/>
                  <a:pt x="98" y="252"/>
                </a:cubicBezTo>
                <a:cubicBezTo>
                  <a:pt x="80" y="245"/>
                  <a:pt x="80" y="245"/>
                  <a:pt x="80" y="245"/>
                </a:cubicBezTo>
                <a:cubicBezTo>
                  <a:pt x="79" y="244"/>
                  <a:pt x="79" y="244"/>
                  <a:pt x="78" y="244"/>
                </a:cubicBezTo>
                <a:moveTo>
                  <a:pt x="623" y="243"/>
                </a:moveTo>
                <a:cubicBezTo>
                  <a:pt x="621" y="243"/>
                  <a:pt x="620" y="244"/>
                  <a:pt x="619" y="246"/>
                </a:cubicBezTo>
                <a:cubicBezTo>
                  <a:pt x="619" y="248"/>
                  <a:pt x="620" y="250"/>
                  <a:pt x="622" y="251"/>
                </a:cubicBezTo>
                <a:cubicBezTo>
                  <a:pt x="641" y="257"/>
                  <a:pt x="641" y="257"/>
                  <a:pt x="641" y="257"/>
                </a:cubicBezTo>
                <a:cubicBezTo>
                  <a:pt x="641" y="257"/>
                  <a:pt x="642" y="257"/>
                  <a:pt x="642" y="257"/>
                </a:cubicBezTo>
                <a:cubicBezTo>
                  <a:pt x="644" y="257"/>
                  <a:pt x="645" y="256"/>
                  <a:pt x="646" y="255"/>
                </a:cubicBezTo>
                <a:cubicBezTo>
                  <a:pt x="647" y="252"/>
                  <a:pt x="645" y="250"/>
                  <a:pt x="643" y="250"/>
                </a:cubicBezTo>
                <a:cubicBezTo>
                  <a:pt x="624" y="243"/>
                  <a:pt x="624" y="243"/>
                  <a:pt x="624" y="243"/>
                </a:cubicBezTo>
                <a:cubicBezTo>
                  <a:pt x="624" y="243"/>
                  <a:pt x="623" y="243"/>
                  <a:pt x="623" y="243"/>
                </a:cubicBezTo>
                <a:moveTo>
                  <a:pt x="603" y="237"/>
                </a:moveTo>
                <a:cubicBezTo>
                  <a:pt x="602" y="237"/>
                  <a:pt x="601" y="237"/>
                  <a:pt x="600" y="238"/>
                </a:cubicBezTo>
                <a:cubicBezTo>
                  <a:pt x="587" y="251"/>
                  <a:pt x="587" y="251"/>
                  <a:pt x="587" y="251"/>
                </a:cubicBezTo>
                <a:cubicBezTo>
                  <a:pt x="585" y="253"/>
                  <a:pt x="585" y="255"/>
                  <a:pt x="587" y="257"/>
                </a:cubicBezTo>
                <a:cubicBezTo>
                  <a:pt x="587" y="257"/>
                  <a:pt x="588" y="258"/>
                  <a:pt x="589" y="258"/>
                </a:cubicBezTo>
                <a:cubicBezTo>
                  <a:pt x="590" y="258"/>
                  <a:pt x="591" y="257"/>
                  <a:pt x="592" y="257"/>
                </a:cubicBezTo>
                <a:cubicBezTo>
                  <a:pt x="604" y="245"/>
                  <a:pt x="604" y="245"/>
                  <a:pt x="604" y="245"/>
                </a:cubicBezTo>
                <a:cubicBezTo>
                  <a:pt x="606" y="245"/>
                  <a:pt x="607" y="244"/>
                  <a:pt x="608" y="242"/>
                </a:cubicBezTo>
                <a:cubicBezTo>
                  <a:pt x="609" y="240"/>
                  <a:pt x="607" y="238"/>
                  <a:pt x="605" y="237"/>
                </a:cubicBezTo>
                <a:cubicBezTo>
                  <a:pt x="604" y="237"/>
                  <a:pt x="604" y="237"/>
                  <a:pt x="604" y="237"/>
                </a:cubicBezTo>
                <a:cubicBezTo>
                  <a:pt x="604" y="237"/>
                  <a:pt x="603" y="237"/>
                  <a:pt x="603" y="237"/>
                </a:cubicBezTo>
                <a:moveTo>
                  <a:pt x="1532" y="233"/>
                </a:moveTo>
                <a:cubicBezTo>
                  <a:pt x="1531" y="233"/>
                  <a:pt x="1529" y="234"/>
                  <a:pt x="1529" y="236"/>
                </a:cubicBezTo>
                <a:cubicBezTo>
                  <a:pt x="1528" y="238"/>
                  <a:pt x="1529" y="240"/>
                  <a:pt x="1531" y="241"/>
                </a:cubicBezTo>
                <a:cubicBezTo>
                  <a:pt x="1550" y="247"/>
                  <a:pt x="1550" y="247"/>
                  <a:pt x="1550" y="247"/>
                </a:cubicBezTo>
                <a:cubicBezTo>
                  <a:pt x="1550" y="248"/>
                  <a:pt x="1551" y="248"/>
                  <a:pt x="1551" y="248"/>
                </a:cubicBezTo>
                <a:cubicBezTo>
                  <a:pt x="1553" y="248"/>
                  <a:pt x="1555" y="247"/>
                  <a:pt x="1555" y="245"/>
                </a:cubicBezTo>
                <a:cubicBezTo>
                  <a:pt x="1556" y="243"/>
                  <a:pt x="1555" y="241"/>
                  <a:pt x="1553" y="240"/>
                </a:cubicBezTo>
                <a:cubicBezTo>
                  <a:pt x="1534" y="233"/>
                  <a:pt x="1534" y="233"/>
                  <a:pt x="1534" y="233"/>
                </a:cubicBezTo>
                <a:cubicBezTo>
                  <a:pt x="1533" y="233"/>
                  <a:pt x="1533" y="233"/>
                  <a:pt x="1532" y="233"/>
                </a:cubicBezTo>
                <a:moveTo>
                  <a:pt x="1259" y="229"/>
                </a:moveTo>
                <a:cubicBezTo>
                  <a:pt x="1258" y="229"/>
                  <a:pt x="1258" y="229"/>
                  <a:pt x="1257" y="230"/>
                </a:cubicBezTo>
                <a:cubicBezTo>
                  <a:pt x="1240" y="240"/>
                  <a:pt x="1240" y="240"/>
                  <a:pt x="1240" y="240"/>
                </a:cubicBezTo>
                <a:cubicBezTo>
                  <a:pt x="1238" y="241"/>
                  <a:pt x="1237" y="243"/>
                  <a:pt x="1238" y="245"/>
                </a:cubicBezTo>
                <a:cubicBezTo>
                  <a:pt x="1239" y="247"/>
                  <a:pt x="1240" y="247"/>
                  <a:pt x="1242" y="247"/>
                </a:cubicBezTo>
                <a:cubicBezTo>
                  <a:pt x="1242" y="247"/>
                  <a:pt x="1243" y="247"/>
                  <a:pt x="1244" y="247"/>
                </a:cubicBezTo>
                <a:cubicBezTo>
                  <a:pt x="1261" y="237"/>
                  <a:pt x="1261" y="237"/>
                  <a:pt x="1261" y="237"/>
                </a:cubicBezTo>
                <a:cubicBezTo>
                  <a:pt x="1263" y="236"/>
                  <a:pt x="1264" y="233"/>
                  <a:pt x="1262" y="231"/>
                </a:cubicBezTo>
                <a:cubicBezTo>
                  <a:pt x="1262" y="230"/>
                  <a:pt x="1260" y="229"/>
                  <a:pt x="1259" y="229"/>
                </a:cubicBezTo>
                <a:moveTo>
                  <a:pt x="41" y="229"/>
                </a:moveTo>
                <a:cubicBezTo>
                  <a:pt x="40" y="229"/>
                  <a:pt x="38" y="230"/>
                  <a:pt x="37" y="232"/>
                </a:cubicBezTo>
                <a:cubicBezTo>
                  <a:pt x="37" y="234"/>
                  <a:pt x="38" y="236"/>
                  <a:pt x="40" y="237"/>
                </a:cubicBezTo>
                <a:cubicBezTo>
                  <a:pt x="58" y="244"/>
                  <a:pt x="58" y="244"/>
                  <a:pt x="58" y="244"/>
                </a:cubicBezTo>
                <a:cubicBezTo>
                  <a:pt x="59" y="245"/>
                  <a:pt x="59" y="245"/>
                  <a:pt x="60" y="245"/>
                </a:cubicBezTo>
                <a:cubicBezTo>
                  <a:pt x="61" y="245"/>
                  <a:pt x="63" y="244"/>
                  <a:pt x="63" y="242"/>
                </a:cubicBezTo>
                <a:cubicBezTo>
                  <a:pt x="64" y="240"/>
                  <a:pt x="63" y="238"/>
                  <a:pt x="61" y="237"/>
                </a:cubicBezTo>
                <a:cubicBezTo>
                  <a:pt x="43" y="229"/>
                  <a:pt x="43" y="229"/>
                  <a:pt x="43" y="229"/>
                </a:cubicBezTo>
                <a:cubicBezTo>
                  <a:pt x="42" y="229"/>
                  <a:pt x="42" y="229"/>
                  <a:pt x="41" y="229"/>
                </a:cubicBezTo>
                <a:moveTo>
                  <a:pt x="1647" y="224"/>
                </a:moveTo>
                <a:cubicBezTo>
                  <a:pt x="1646" y="224"/>
                  <a:pt x="1644" y="225"/>
                  <a:pt x="1644" y="226"/>
                </a:cubicBezTo>
                <a:cubicBezTo>
                  <a:pt x="1632" y="242"/>
                  <a:pt x="1632" y="242"/>
                  <a:pt x="1632" y="242"/>
                </a:cubicBezTo>
                <a:cubicBezTo>
                  <a:pt x="1631" y="244"/>
                  <a:pt x="1631" y="246"/>
                  <a:pt x="1633" y="247"/>
                </a:cubicBezTo>
                <a:cubicBezTo>
                  <a:pt x="1633" y="248"/>
                  <a:pt x="1634" y="248"/>
                  <a:pt x="1635" y="248"/>
                </a:cubicBezTo>
                <a:cubicBezTo>
                  <a:pt x="1636" y="248"/>
                  <a:pt x="1638" y="248"/>
                  <a:pt x="1638" y="247"/>
                </a:cubicBezTo>
                <a:cubicBezTo>
                  <a:pt x="1650" y="230"/>
                  <a:pt x="1650" y="230"/>
                  <a:pt x="1650" y="230"/>
                </a:cubicBezTo>
                <a:cubicBezTo>
                  <a:pt x="1651" y="228"/>
                  <a:pt x="1651" y="226"/>
                  <a:pt x="1649" y="225"/>
                </a:cubicBezTo>
                <a:cubicBezTo>
                  <a:pt x="1648" y="224"/>
                  <a:pt x="1648" y="224"/>
                  <a:pt x="1647" y="224"/>
                </a:cubicBezTo>
                <a:moveTo>
                  <a:pt x="1495" y="220"/>
                </a:moveTo>
                <a:cubicBezTo>
                  <a:pt x="1493" y="220"/>
                  <a:pt x="1492" y="221"/>
                  <a:pt x="1491" y="222"/>
                </a:cubicBezTo>
                <a:cubicBezTo>
                  <a:pt x="1490" y="224"/>
                  <a:pt x="1491" y="227"/>
                  <a:pt x="1493" y="227"/>
                </a:cubicBezTo>
                <a:cubicBezTo>
                  <a:pt x="1512" y="234"/>
                  <a:pt x="1512" y="234"/>
                  <a:pt x="1512" y="234"/>
                </a:cubicBezTo>
                <a:cubicBezTo>
                  <a:pt x="1513" y="234"/>
                  <a:pt x="1513" y="234"/>
                  <a:pt x="1514" y="234"/>
                </a:cubicBezTo>
                <a:cubicBezTo>
                  <a:pt x="1515" y="234"/>
                  <a:pt x="1517" y="233"/>
                  <a:pt x="1517" y="232"/>
                </a:cubicBezTo>
                <a:cubicBezTo>
                  <a:pt x="1518" y="230"/>
                  <a:pt x="1517" y="227"/>
                  <a:pt x="1515" y="226"/>
                </a:cubicBezTo>
                <a:cubicBezTo>
                  <a:pt x="1496" y="220"/>
                  <a:pt x="1496" y="220"/>
                  <a:pt x="1496" y="220"/>
                </a:cubicBezTo>
                <a:cubicBezTo>
                  <a:pt x="1496" y="220"/>
                  <a:pt x="1495" y="220"/>
                  <a:pt x="1495" y="220"/>
                </a:cubicBezTo>
                <a:moveTo>
                  <a:pt x="4" y="214"/>
                </a:moveTo>
                <a:cubicBezTo>
                  <a:pt x="3" y="214"/>
                  <a:pt x="1" y="215"/>
                  <a:pt x="0" y="216"/>
                </a:cubicBezTo>
                <a:cubicBezTo>
                  <a:pt x="0" y="218"/>
                  <a:pt x="1" y="221"/>
                  <a:pt x="3" y="221"/>
                </a:cubicBezTo>
                <a:cubicBezTo>
                  <a:pt x="21" y="229"/>
                  <a:pt x="21" y="229"/>
                  <a:pt x="21" y="229"/>
                </a:cubicBezTo>
                <a:cubicBezTo>
                  <a:pt x="22" y="229"/>
                  <a:pt x="22" y="229"/>
                  <a:pt x="23" y="229"/>
                </a:cubicBezTo>
                <a:cubicBezTo>
                  <a:pt x="24" y="229"/>
                  <a:pt x="26" y="228"/>
                  <a:pt x="26" y="227"/>
                </a:cubicBezTo>
                <a:cubicBezTo>
                  <a:pt x="27" y="225"/>
                  <a:pt x="26" y="223"/>
                  <a:pt x="24" y="222"/>
                </a:cubicBezTo>
                <a:cubicBezTo>
                  <a:pt x="6" y="214"/>
                  <a:pt x="6" y="214"/>
                  <a:pt x="6" y="214"/>
                </a:cubicBezTo>
                <a:cubicBezTo>
                  <a:pt x="5" y="214"/>
                  <a:pt x="5" y="214"/>
                  <a:pt x="4" y="214"/>
                </a:cubicBezTo>
                <a:moveTo>
                  <a:pt x="1294" y="209"/>
                </a:moveTo>
                <a:cubicBezTo>
                  <a:pt x="1293" y="209"/>
                  <a:pt x="1292" y="209"/>
                  <a:pt x="1292" y="210"/>
                </a:cubicBezTo>
                <a:cubicBezTo>
                  <a:pt x="1274" y="220"/>
                  <a:pt x="1274" y="220"/>
                  <a:pt x="1274" y="220"/>
                </a:cubicBezTo>
                <a:cubicBezTo>
                  <a:pt x="1272" y="221"/>
                  <a:pt x="1272" y="223"/>
                  <a:pt x="1273" y="225"/>
                </a:cubicBezTo>
                <a:cubicBezTo>
                  <a:pt x="1274" y="227"/>
                  <a:pt x="1275" y="227"/>
                  <a:pt x="1276" y="227"/>
                </a:cubicBezTo>
                <a:cubicBezTo>
                  <a:pt x="1277" y="227"/>
                  <a:pt x="1278" y="227"/>
                  <a:pt x="1278" y="227"/>
                </a:cubicBezTo>
                <a:cubicBezTo>
                  <a:pt x="1296" y="217"/>
                  <a:pt x="1296" y="217"/>
                  <a:pt x="1296" y="217"/>
                </a:cubicBezTo>
                <a:cubicBezTo>
                  <a:pt x="1298" y="215"/>
                  <a:pt x="1298" y="213"/>
                  <a:pt x="1297" y="211"/>
                </a:cubicBezTo>
                <a:cubicBezTo>
                  <a:pt x="1296" y="210"/>
                  <a:pt x="1295" y="209"/>
                  <a:pt x="1294" y="209"/>
                </a:cubicBezTo>
                <a:moveTo>
                  <a:pt x="1457" y="206"/>
                </a:moveTo>
                <a:cubicBezTo>
                  <a:pt x="1456" y="206"/>
                  <a:pt x="1454" y="207"/>
                  <a:pt x="1453" y="209"/>
                </a:cubicBezTo>
                <a:cubicBezTo>
                  <a:pt x="1453" y="211"/>
                  <a:pt x="1454" y="213"/>
                  <a:pt x="1456" y="214"/>
                </a:cubicBezTo>
                <a:cubicBezTo>
                  <a:pt x="1475" y="221"/>
                  <a:pt x="1475" y="221"/>
                  <a:pt x="1475" y="221"/>
                </a:cubicBezTo>
                <a:cubicBezTo>
                  <a:pt x="1475" y="221"/>
                  <a:pt x="1476" y="221"/>
                  <a:pt x="1476" y="221"/>
                </a:cubicBezTo>
                <a:cubicBezTo>
                  <a:pt x="1478" y="221"/>
                  <a:pt x="1479" y="220"/>
                  <a:pt x="1480" y="218"/>
                </a:cubicBezTo>
                <a:cubicBezTo>
                  <a:pt x="1481" y="216"/>
                  <a:pt x="1479" y="214"/>
                  <a:pt x="1477" y="213"/>
                </a:cubicBezTo>
                <a:cubicBezTo>
                  <a:pt x="1459" y="206"/>
                  <a:pt x="1459" y="206"/>
                  <a:pt x="1459" y="206"/>
                </a:cubicBezTo>
                <a:cubicBezTo>
                  <a:pt x="1458" y="206"/>
                  <a:pt x="1458" y="206"/>
                  <a:pt x="1457" y="206"/>
                </a:cubicBezTo>
                <a:moveTo>
                  <a:pt x="1419" y="193"/>
                </a:moveTo>
                <a:cubicBezTo>
                  <a:pt x="1418" y="193"/>
                  <a:pt x="1416" y="194"/>
                  <a:pt x="1416" y="195"/>
                </a:cubicBezTo>
                <a:cubicBezTo>
                  <a:pt x="1415" y="197"/>
                  <a:pt x="1416" y="200"/>
                  <a:pt x="1418" y="200"/>
                </a:cubicBezTo>
                <a:cubicBezTo>
                  <a:pt x="1427" y="204"/>
                  <a:pt x="1427" y="204"/>
                  <a:pt x="1427" y="204"/>
                </a:cubicBezTo>
                <a:cubicBezTo>
                  <a:pt x="1432" y="200"/>
                  <a:pt x="1432" y="200"/>
                  <a:pt x="1432" y="200"/>
                </a:cubicBezTo>
                <a:cubicBezTo>
                  <a:pt x="1432" y="200"/>
                  <a:pt x="1433" y="199"/>
                  <a:pt x="1434" y="199"/>
                </a:cubicBezTo>
                <a:cubicBezTo>
                  <a:pt x="1435" y="199"/>
                  <a:pt x="1437" y="200"/>
                  <a:pt x="1437" y="201"/>
                </a:cubicBezTo>
                <a:cubicBezTo>
                  <a:pt x="1439" y="203"/>
                  <a:pt x="1438" y="205"/>
                  <a:pt x="1437" y="207"/>
                </a:cubicBezTo>
                <a:cubicBezTo>
                  <a:pt x="1436" y="207"/>
                  <a:pt x="1436" y="207"/>
                  <a:pt x="1436" y="207"/>
                </a:cubicBezTo>
                <a:cubicBezTo>
                  <a:pt x="1437" y="207"/>
                  <a:pt x="1437" y="207"/>
                  <a:pt x="1437" y="207"/>
                </a:cubicBezTo>
                <a:cubicBezTo>
                  <a:pt x="1437" y="207"/>
                  <a:pt x="1438" y="207"/>
                  <a:pt x="1438" y="207"/>
                </a:cubicBezTo>
                <a:cubicBezTo>
                  <a:pt x="1440" y="207"/>
                  <a:pt x="1442" y="206"/>
                  <a:pt x="1442" y="205"/>
                </a:cubicBezTo>
                <a:cubicBezTo>
                  <a:pt x="1443" y="203"/>
                  <a:pt x="1442" y="200"/>
                  <a:pt x="1440" y="200"/>
                </a:cubicBezTo>
                <a:cubicBezTo>
                  <a:pt x="1421" y="193"/>
                  <a:pt x="1421" y="193"/>
                  <a:pt x="1421" y="193"/>
                </a:cubicBezTo>
                <a:cubicBezTo>
                  <a:pt x="1420" y="193"/>
                  <a:pt x="1420" y="193"/>
                  <a:pt x="1419" y="193"/>
                </a:cubicBezTo>
                <a:moveTo>
                  <a:pt x="1668" y="192"/>
                </a:moveTo>
                <a:cubicBezTo>
                  <a:pt x="1668" y="192"/>
                  <a:pt x="1667" y="193"/>
                  <a:pt x="1667" y="193"/>
                </a:cubicBezTo>
                <a:cubicBezTo>
                  <a:pt x="1655" y="209"/>
                  <a:pt x="1655" y="209"/>
                  <a:pt x="1655" y="209"/>
                </a:cubicBezTo>
                <a:cubicBezTo>
                  <a:pt x="1654" y="211"/>
                  <a:pt x="1654" y="214"/>
                  <a:pt x="1656" y="215"/>
                </a:cubicBezTo>
                <a:cubicBezTo>
                  <a:pt x="1657" y="215"/>
                  <a:pt x="1658" y="216"/>
                  <a:pt x="1658" y="216"/>
                </a:cubicBezTo>
                <a:cubicBezTo>
                  <a:pt x="1660" y="216"/>
                  <a:pt x="1661" y="215"/>
                  <a:pt x="1662" y="214"/>
                </a:cubicBezTo>
                <a:cubicBezTo>
                  <a:pt x="1673" y="198"/>
                  <a:pt x="1673" y="198"/>
                  <a:pt x="1673" y="198"/>
                </a:cubicBezTo>
                <a:cubicBezTo>
                  <a:pt x="1671" y="198"/>
                  <a:pt x="1671" y="198"/>
                  <a:pt x="1671" y="198"/>
                </a:cubicBezTo>
                <a:cubicBezTo>
                  <a:pt x="1669" y="197"/>
                  <a:pt x="1667" y="195"/>
                  <a:pt x="1668" y="193"/>
                </a:cubicBezTo>
                <a:cubicBezTo>
                  <a:pt x="1668" y="193"/>
                  <a:pt x="1668" y="192"/>
                  <a:pt x="1668" y="192"/>
                </a:cubicBezTo>
                <a:moveTo>
                  <a:pt x="1328" y="189"/>
                </a:moveTo>
                <a:cubicBezTo>
                  <a:pt x="1327" y="189"/>
                  <a:pt x="1327" y="189"/>
                  <a:pt x="1326" y="189"/>
                </a:cubicBezTo>
                <a:cubicBezTo>
                  <a:pt x="1309" y="200"/>
                  <a:pt x="1309" y="200"/>
                  <a:pt x="1309" y="200"/>
                </a:cubicBezTo>
                <a:cubicBezTo>
                  <a:pt x="1307" y="201"/>
                  <a:pt x="1306" y="203"/>
                  <a:pt x="1307" y="205"/>
                </a:cubicBezTo>
                <a:cubicBezTo>
                  <a:pt x="1308" y="206"/>
                  <a:pt x="1309" y="207"/>
                  <a:pt x="1311" y="207"/>
                </a:cubicBezTo>
                <a:cubicBezTo>
                  <a:pt x="1312" y="207"/>
                  <a:pt x="1312" y="207"/>
                  <a:pt x="1313" y="206"/>
                </a:cubicBezTo>
                <a:cubicBezTo>
                  <a:pt x="1330" y="196"/>
                  <a:pt x="1330" y="196"/>
                  <a:pt x="1330" y="196"/>
                </a:cubicBezTo>
                <a:cubicBezTo>
                  <a:pt x="1332" y="195"/>
                  <a:pt x="1333" y="193"/>
                  <a:pt x="1332" y="191"/>
                </a:cubicBezTo>
                <a:cubicBezTo>
                  <a:pt x="1331" y="190"/>
                  <a:pt x="1329" y="189"/>
                  <a:pt x="1328" y="189"/>
                </a:cubicBezTo>
                <a:moveTo>
                  <a:pt x="1382" y="179"/>
                </a:moveTo>
                <a:cubicBezTo>
                  <a:pt x="1380" y="179"/>
                  <a:pt x="1379" y="180"/>
                  <a:pt x="1378" y="182"/>
                </a:cubicBezTo>
                <a:cubicBezTo>
                  <a:pt x="1377" y="184"/>
                  <a:pt x="1378" y="186"/>
                  <a:pt x="1380" y="187"/>
                </a:cubicBezTo>
                <a:cubicBezTo>
                  <a:pt x="1399" y="194"/>
                  <a:pt x="1399" y="194"/>
                  <a:pt x="1399" y="194"/>
                </a:cubicBezTo>
                <a:cubicBezTo>
                  <a:pt x="1400" y="194"/>
                  <a:pt x="1400" y="194"/>
                  <a:pt x="1401" y="194"/>
                </a:cubicBezTo>
                <a:cubicBezTo>
                  <a:pt x="1402" y="194"/>
                  <a:pt x="1404" y="193"/>
                  <a:pt x="1404" y="191"/>
                </a:cubicBezTo>
                <a:cubicBezTo>
                  <a:pt x="1405" y="189"/>
                  <a:pt x="1404" y="187"/>
                  <a:pt x="1402" y="186"/>
                </a:cubicBezTo>
                <a:cubicBezTo>
                  <a:pt x="1383" y="179"/>
                  <a:pt x="1383" y="179"/>
                  <a:pt x="1383" y="179"/>
                </a:cubicBezTo>
                <a:cubicBezTo>
                  <a:pt x="1383" y="179"/>
                  <a:pt x="1382" y="179"/>
                  <a:pt x="1382" y="179"/>
                </a:cubicBezTo>
                <a:moveTo>
                  <a:pt x="1359" y="171"/>
                </a:moveTo>
                <a:cubicBezTo>
                  <a:pt x="1358" y="171"/>
                  <a:pt x="1358" y="171"/>
                  <a:pt x="1357" y="171"/>
                </a:cubicBezTo>
                <a:cubicBezTo>
                  <a:pt x="1343" y="179"/>
                  <a:pt x="1343" y="179"/>
                  <a:pt x="1343" y="179"/>
                </a:cubicBezTo>
                <a:cubicBezTo>
                  <a:pt x="1341" y="181"/>
                  <a:pt x="1341" y="183"/>
                  <a:pt x="1342" y="185"/>
                </a:cubicBezTo>
                <a:cubicBezTo>
                  <a:pt x="1343" y="186"/>
                  <a:pt x="1344" y="187"/>
                  <a:pt x="1345" y="187"/>
                </a:cubicBezTo>
                <a:cubicBezTo>
                  <a:pt x="1346" y="187"/>
                  <a:pt x="1347" y="187"/>
                  <a:pt x="1347" y="186"/>
                </a:cubicBezTo>
                <a:cubicBezTo>
                  <a:pt x="1347" y="186"/>
                  <a:pt x="1347" y="186"/>
                  <a:pt x="1347" y="186"/>
                </a:cubicBezTo>
                <a:cubicBezTo>
                  <a:pt x="1359" y="179"/>
                  <a:pt x="1359" y="179"/>
                  <a:pt x="1359" y="179"/>
                </a:cubicBezTo>
                <a:cubicBezTo>
                  <a:pt x="1362" y="180"/>
                  <a:pt x="1362" y="180"/>
                  <a:pt x="1362" y="180"/>
                </a:cubicBezTo>
                <a:cubicBezTo>
                  <a:pt x="1362" y="180"/>
                  <a:pt x="1363" y="180"/>
                  <a:pt x="1363" y="180"/>
                </a:cubicBezTo>
                <a:cubicBezTo>
                  <a:pt x="1365" y="180"/>
                  <a:pt x="1366" y="179"/>
                  <a:pt x="1367" y="178"/>
                </a:cubicBezTo>
                <a:cubicBezTo>
                  <a:pt x="1368" y="176"/>
                  <a:pt x="1366" y="173"/>
                  <a:pt x="1364" y="173"/>
                </a:cubicBezTo>
                <a:cubicBezTo>
                  <a:pt x="1360" y="171"/>
                  <a:pt x="1360" y="171"/>
                  <a:pt x="1360" y="171"/>
                </a:cubicBezTo>
                <a:cubicBezTo>
                  <a:pt x="1360" y="171"/>
                  <a:pt x="1359" y="171"/>
                  <a:pt x="1359" y="171"/>
                </a:cubicBezTo>
                <a:moveTo>
                  <a:pt x="1693" y="159"/>
                </a:moveTo>
                <a:cubicBezTo>
                  <a:pt x="1692" y="159"/>
                  <a:pt x="1691" y="159"/>
                  <a:pt x="1690" y="161"/>
                </a:cubicBezTo>
                <a:cubicBezTo>
                  <a:pt x="1678" y="177"/>
                  <a:pt x="1678" y="177"/>
                  <a:pt x="1678" y="177"/>
                </a:cubicBezTo>
                <a:cubicBezTo>
                  <a:pt x="1677" y="179"/>
                  <a:pt x="1678" y="181"/>
                  <a:pt x="1679" y="182"/>
                </a:cubicBezTo>
                <a:cubicBezTo>
                  <a:pt x="1680" y="183"/>
                  <a:pt x="1681" y="183"/>
                  <a:pt x="1682" y="183"/>
                </a:cubicBezTo>
                <a:cubicBezTo>
                  <a:pt x="1683" y="183"/>
                  <a:pt x="1684" y="183"/>
                  <a:pt x="1685" y="181"/>
                </a:cubicBezTo>
                <a:cubicBezTo>
                  <a:pt x="1697" y="165"/>
                  <a:pt x="1697" y="165"/>
                  <a:pt x="1697" y="165"/>
                </a:cubicBezTo>
                <a:cubicBezTo>
                  <a:pt x="1698" y="163"/>
                  <a:pt x="1697" y="161"/>
                  <a:pt x="1696" y="160"/>
                </a:cubicBezTo>
                <a:cubicBezTo>
                  <a:pt x="1695" y="159"/>
                  <a:pt x="1694" y="159"/>
                  <a:pt x="1693" y="159"/>
                </a:cubicBezTo>
                <a:moveTo>
                  <a:pt x="1717" y="126"/>
                </a:moveTo>
                <a:cubicBezTo>
                  <a:pt x="1715" y="126"/>
                  <a:pt x="1714" y="127"/>
                  <a:pt x="1713" y="128"/>
                </a:cubicBezTo>
                <a:cubicBezTo>
                  <a:pt x="1702" y="144"/>
                  <a:pt x="1702" y="144"/>
                  <a:pt x="1702" y="144"/>
                </a:cubicBezTo>
                <a:cubicBezTo>
                  <a:pt x="1700" y="146"/>
                  <a:pt x="1701" y="149"/>
                  <a:pt x="1703" y="150"/>
                </a:cubicBezTo>
                <a:cubicBezTo>
                  <a:pt x="1703" y="150"/>
                  <a:pt x="1704" y="151"/>
                  <a:pt x="1705" y="151"/>
                </a:cubicBezTo>
                <a:cubicBezTo>
                  <a:pt x="1706" y="151"/>
                  <a:pt x="1707" y="150"/>
                  <a:pt x="1708" y="149"/>
                </a:cubicBezTo>
                <a:cubicBezTo>
                  <a:pt x="1720" y="133"/>
                  <a:pt x="1720" y="133"/>
                  <a:pt x="1720" y="133"/>
                </a:cubicBezTo>
                <a:cubicBezTo>
                  <a:pt x="1721" y="131"/>
                  <a:pt x="1721" y="128"/>
                  <a:pt x="1719" y="127"/>
                </a:cubicBezTo>
                <a:cubicBezTo>
                  <a:pt x="1718" y="127"/>
                  <a:pt x="1717" y="126"/>
                  <a:pt x="1717" y="126"/>
                </a:cubicBezTo>
                <a:moveTo>
                  <a:pt x="1740" y="94"/>
                </a:moveTo>
                <a:cubicBezTo>
                  <a:pt x="1739" y="94"/>
                  <a:pt x="1737" y="94"/>
                  <a:pt x="1737" y="96"/>
                </a:cubicBezTo>
                <a:cubicBezTo>
                  <a:pt x="1725" y="112"/>
                  <a:pt x="1725" y="112"/>
                  <a:pt x="1725" y="112"/>
                </a:cubicBezTo>
                <a:cubicBezTo>
                  <a:pt x="1724" y="114"/>
                  <a:pt x="1724" y="116"/>
                  <a:pt x="1726" y="117"/>
                </a:cubicBezTo>
                <a:cubicBezTo>
                  <a:pt x="1727" y="118"/>
                  <a:pt x="1727" y="118"/>
                  <a:pt x="1728" y="118"/>
                </a:cubicBezTo>
                <a:cubicBezTo>
                  <a:pt x="1729" y="118"/>
                  <a:pt x="1731" y="118"/>
                  <a:pt x="1732" y="116"/>
                </a:cubicBezTo>
                <a:cubicBezTo>
                  <a:pt x="1743" y="100"/>
                  <a:pt x="1743" y="100"/>
                  <a:pt x="1743" y="100"/>
                </a:cubicBezTo>
                <a:cubicBezTo>
                  <a:pt x="1744" y="98"/>
                  <a:pt x="1744" y="96"/>
                  <a:pt x="1742" y="95"/>
                </a:cubicBezTo>
                <a:cubicBezTo>
                  <a:pt x="1742" y="94"/>
                  <a:pt x="1741" y="94"/>
                  <a:pt x="1740" y="94"/>
                </a:cubicBezTo>
                <a:moveTo>
                  <a:pt x="1763" y="61"/>
                </a:moveTo>
                <a:cubicBezTo>
                  <a:pt x="1762" y="61"/>
                  <a:pt x="1761" y="62"/>
                  <a:pt x="1760" y="63"/>
                </a:cubicBezTo>
                <a:cubicBezTo>
                  <a:pt x="1748" y="79"/>
                  <a:pt x="1748" y="79"/>
                  <a:pt x="1748" y="79"/>
                </a:cubicBezTo>
                <a:cubicBezTo>
                  <a:pt x="1747" y="81"/>
                  <a:pt x="1747" y="84"/>
                  <a:pt x="1749" y="85"/>
                </a:cubicBezTo>
                <a:cubicBezTo>
                  <a:pt x="1750" y="85"/>
                  <a:pt x="1751" y="86"/>
                  <a:pt x="1752" y="86"/>
                </a:cubicBezTo>
                <a:cubicBezTo>
                  <a:pt x="1753" y="86"/>
                  <a:pt x="1754" y="85"/>
                  <a:pt x="1755" y="84"/>
                </a:cubicBezTo>
                <a:cubicBezTo>
                  <a:pt x="1766" y="68"/>
                  <a:pt x="1766" y="68"/>
                  <a:pt x="1766" y="68"/>
                </a:cubicBezTo>
                <a:cubicBezTo>
                  <a:pt x="1768" y="66"/>
                  <a:pt x="1767" y="63"/>
                  <a:pt x="1766" y="62"/>
                </a:cubicBezTo>
                <a:cubicBezTo>
                  <a:pt x="1765" y="62"/>
                  <a:pt x="1764" y="61"/>
                  <a:pt x="1763" y="61"/>
                </a:cubicBezTo>
                <a:moveTo>
                  <a:pt x="1786" y="29"/>
                </a:moveTo>
                <a:cubicBezTo>
                  <a:pt x="1785" y="29"/>
                  <a:pt x="1784" y="29"/>
                  <a:pt x="1783" y="30"/>
                </a:cubicBezTo>
                <a:cubicBezTo>
                  <a:pt x="1772" y="47"/>
                  <a:pt x="1772" y="47"/>
                  <a:pt x="1772" y="47"/>
                </a:cubicBezTo>
                <a:cubicBezTo>
                  <a:pt x="1770" y="49"/>
                  <a:pt x="1771" y="51"/>
                  <a:pt x="1772" y="52"/>
                </a:cubicBezTo>
                <a:cubicBezTo>
                  <a:pt x="1773" y="53"/>
                  <a:pt x="1774" y="53"/>
                  <a:pt x="1775" y="53"/>
                </a:cubicBezTo>
                <a:cubicBezTo>
                  <a:pt x="1776" y="53"/>
                  <a:pt x="1777" y="52"/>
                  <a:pt x="1778" y="51"/>
                </a:cubicBezTo>
                <a:cubicBezTo>
                  <a:pt x="1790" y="35"/>
                  <a:pt x="1790" y="35"/>
                  <a:pt x="1790" y="35"/>
                </a:cubicBezTo>
                <a:cubicBezTo>
                  <a:pt x="1791" y="33"/>
                  <a:pt x="1791" y="31"/>
                  <a:pt x="1789" y="30"/>
                </a:cubicBezTo>
                <a:cubicBezTo>
                  <a:pt x="1788" y="29"/>
                  <a:pt x="1787" y="29"/>
                  <a:pt x="1786" y="29"/>
                </a:cubicBezTo>
                <a:moveTo>
                  <a:pt x="1807" y="0"/>
                </a:moveTo>
                <a:cubicBezTo>
                  <a:pt x="1806" y="0"/>
                  <a:pt x="1804" y="1"/>
                  <a:pt x="1804" y="2"/>
                </a:cubicBezTo>
                <a:cubicBezTo>
                  <a:pt x="1795" y="14"/>
                  <a:pt x="1795" y="14"/>
                  <a:pt x="1795" y="14"/>
                </a:cubicBezTo>
                <a:cubicBezTo>
                  <a:pt x="1794" y="16"/>
                  <a:pt x="1794" y="19"/>
                  <a:pt x="1796" y="20"/>
                </a:cubicBezTo>
                <a:cubicBezTo>
                  <a:pt x="1796" y="20"/>
                  <a:pt x="1797" y="21"/>
                  <a:pt x="1798" y="21"/>
                </a:cubicBezTo>
                <a:cubicBezTo>
                  <a:pt x="1799" y="21"/>
                  <a:pt x="1801" y="20"/>
                  <a:pt x="1801" y="19"/>
                </a:cubicBezTo>
                <a:cubicBezTo>
                  <a:pt x="1810" y="7"/>
                  <a:pt x="1810" y="7"/>
                  <a:pt x="1810" y="7"/>
                </a:cubicBezTo>
                <a:cubicBezTo>
                  <a:pt x="1811" y="5"/>
                  <a:pt x="1811" y="2"/>
                  <a:pt x="1809" y="1"/>
                </a:cubicBezTo>
                <a:cubicBezTo>
                  <a:pt x="1808" y="1"/>
                  <a:pt x="1808" y="0"/>
                  <a:pt x="1807" y="0"/>
                </a:cubicBezTo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76"/>
          <p:cNvSpPr>
            <a:spLocks noEditPoints="1"/>
          </p:cNvSpPr>
          <p:nvPr/>
        </p:nvSpPr>
        <p:spPr bwMode="auto">
          <a:xfrm>
            <a:off x="476250" y="2497138"/>
            <a:ext cx="11398250" cy="1325563"/>
          </a:xfrm>
          <a:custGeom>
            <a:avLst/>
            <a:gdLst>
              <a:gd name="T0" fmla="*/ 614 w 1868"/>
              <a:gd name="T1" fmla="*/ 207 h 217"/>
              <a:gd name="T2" fmla="*/ 619 w 1868"/>
              <a:gd name="T3" fmla="*/ 217 h 217"/>
              <a:gd name="T4" fmla="*/ 633 w 1868"/>
              <a:gd name="T5" fmla="*/ 212 h 217"/>
              <a:gd name="T6" fmla="*/ 598 w 1868"/>
              <a:gd name="T7" fmla="*/ 204 h 217"/>
              <a:gd name="T8" fmla="*/ 649 w 1868"/>
              <a:gd name="T9" fmla="*/ 203 h 217"/>
              <a:gd name="T10" fmla="*/ 556 w 1868"/>
              <a:gd name="T11" fmla="*/ 189 h 217"/>
              <a:gd name="T12" fmla="*/ 683 w 1868"/>
              <a:gd name="T13" fmla="*/ 178 h 217"/>
              <a:gd name="T14" fmla="*/ 1249 w 1868"/>
              <a:gd name="T15" fmla="*/ 167 h 217"/>
              <a:gd name="T16" fmla="*/ 504 w 1868"/>
              <a:gd name="T17" fmla="*/ 154 h 217"/>
              <a:gd name="T18" fmla="*/ 504 w 1868"/>
              <a:gd name="T19" fmla="*/ 154 h 217"/>
              <a:gd name="T20" fmla="*/ 1216 w 1868"/>
              <a:gd name="T21" fmla="*/ 152 h 217"/>
              <a:gd name="T22" fmla="*/ 723 w 1868"/>
              <a:gd name="T23" fmla="*/ 167 h 217"/>
              <a:gd name="T24" fmla="*/ 1288 w 1868"/>
              <a:gd name="T25" fmla="*/ 169 h 217"/>
              <a:gd name="T26" fmla="*/ 1177 w 1868"/>
              <a:gd name="T27" fmla="*/ 139 h 217"/>
              <a:gd name="T28" fmla="*/ 1178 w 1868"/>
              <a:gd name="T29" fmla="*/ 139 h 217"/>
              <a:gd name="T30" fmla="*/ 488 w 1868"/>
              <a:gd name="T31" fmla="*/ 146 h 217"/>
              <a:gd name="T32" fmla="*/ 753 w 1868"/>
              <a:gd name="T33" fmla="*/ 147 h 217"/>
              <a:gd name="T34" fmla="*/ 1139 w 1868"/>
              <a:gd name="T35" fmla="*/ 126 h 217"/>
              <a:gd name="T36" fmla="*/ 1139 w 1868"/>
              <a:gd name="T37" fmla="*/ 126 h 217"/>
              <a:gd name="T38" fmla="*/ 28 w 1868"/>
              <a:gd name="T39" fmla="*/ 129 h 217"/>
              <a:gd name="T40" fmla="*/ 1337 w 1868"/>
              <a:gd name="T41" fmla="*/ 131 h 217"/>
              <a:gd name="T42" fmla="*/ 45 w 1868"/>
              <a:gd name="T43" fmla="*/ 130 h 217"/>
              <a:gd name="T44" fmla="*/ 450 w 1868"/>
              <a:gd name="T45" fmla="*/ 135 h 217"/>
              <a:gd name="T46" fmla="*/ 80 w 1868"/>
              <a:gd name="T47" fmla="*/ 121 h 217"/>
              <a:gd name="T48" fmla="*/ 810 w 1868"/>
              <a:gd name="T49" fmla="*/ 114 h 217"/>
              <a:gd name="T50" fmla="*/ 810 w 1868"/>
              <a:gd name="T51" fmla="*/ 114 h 217"/>
              <a:gd name="T52" fmla="*/ 1103 w 1868"/>
              <a:gd name="T53" fmla="*/ 113 h 217"/>
              <a:gd name="T54" fmla="*/ 124 w 1868"/>
              <a:gd name="T55" fmla="*/ 119 h 217"/>
              <a:gd name="T56" fmla="*/ 159 w 1868"/>
              <a:gd name="T57" fmla="*/ 110 h 217"/>
              <a:gd name="T58" fmla="*/ 395 w 1868"/>
              <a:gd name="T59" fmla="*/ 108 h 217"/>
              <a:gd name="T60" fmla="*/ 1060 w 1868"/>
              <a:gd name="T61" fmla="*/ 102 h 217"/>
              <a:gd name="T62" fmla="*/ 1366 w 1868"/>
              <a:gd name="T63" fmla="*/ 99 h 217"/>
              <a:gd name="T64" fmla="*/ 1366 w 1868"/>
              <a:gd name="T65" fmla="*/ 99 h 217"/>
              <a:gd name="T66" fmla="*/ 227 w 1868"/>
              <a:gd name="T67" fmla="*/ 101 h 217"/>
              <a:gd name="T68" fmla="*/ 848 w 1868"/>
              <a:gd name="T69" fmla="*/ 103 h 217"/>
              <a:gd name="T70" fmla="*/ 1045 w 1868"/>
              <a:gd name="T71" fmla="*/ 101 h 217"/>
              <a:gd name="T72" fmla="*/ 981 w 1868"/>
              <a:gd name="T73" fmla="*/ 96 h 217"/>
              <a:gd name="T74" fmla="*/ 262 w 1868"/>
              <a:gd name="T75" fmla="*/ 92 h 217"/>
              <a:gd name="T76" fmla="*/ 262 w 1868"/>
              <a:gd name="T77" fmla="*/ 92 h 217"/>
              <a:gd name="T78" fmla="*/ 945 w 1868"/>
              <a:gd name="T79" fmla="*/ 91 h 217"/>
              <a:gd name="T80" fmla="*/ 925 w 1868"/>
              <a:gd name="T81" fmla="*/ 91 h 217"/>
              <a:gd name="T82" fmla="*/ 889 w 1868"/>
              <a:gd name="T83" fmla="*/ 95 h 217"/>
              <a:gd name="T84" fmla="*/ 1864 w 1868"/>
              <a:gd name="T85" fmla="*/ 95 h 217"/>
              <a:gd name="T86" fmla="*/ 278 w 1868"/>
              <a:gd name="T87" fmla="*/ 93 h 217"/>
              <a:gd name="T88" fmla="*/ 359 w 1868"/>
              <a:gd name="T89" fmla="*/ 90 h 217"/>
              <a:gd name="T90" fmla="*/ 341 w 1868"/>
              <a:gd name="T91" fmla="*/ 80 h 217"/>
              <a:gd name="T92" fmla="*/ 1822 w 1868"/>
              <a:gd name="T93" fmla="*/ 77 h 217"/>
              <a:gd name="T94" fmla="*/ 1822 w 1868"/>
              <a:gd name="T95" fmla="*/ 77 h 217"/>
              <a:gd name="T96" fmla="*/ 1401 w 1868"/>
              <a:gd name="T97" fmla="*/ 76 h 217"/>
              <a:gd name="T98" fmla="*/ 1804 w 1868"/>
              <a:gd name="T99" fmla="*/ 72 h 217"/>
              <a:gd name="T100" fmla="*/ 1768 w 1868"/>
              <a:gd name="T101" fmla="*/ 68 h 217"/>
              <a:gd name="T102" fmla="*/ 1410 w 1868"/>
              <a:gd name="T103" fmla="*/ 68 h 217"/>
              <a:gd name="T104" fmla="*/ 1702 w 1868"/>
              <a:gd name="T105" fmla="*/ 52 h 217"/>
              <a:gd name="T106" fmla="*/ 1667 w 1868"/>
              <a:gd name="T107" fmla="*/ 40 h 217"/>
              <a:gd name="T108" fmla="*/ 1687 w 1868"/>
              <a:gd name="T109" fmla="*/ 45 h 217"/>
              <a:gd name="T110" fmla="*/ 1651 w 1868"/>
              <a:gd name="T111" fmla="*/ 40 h 217"/>
              <a:gd name="T112" fmla="*/ 1445 w 1868"/>
              <a:gd name="T113" fmla="*/ 45 h 217"/>
              <a:gd name="T114" fmla="*/ 1607 w 1868"/>
              <a:gd name="T115" fmla="*/ 34 h 217"/>
              <a:gd name="T116" fmla="*/ 1549 w 1868"/>
              <a:gd name="T117" fmla="*/ 20 h 217"/>
              <a:gd name="T118" fmla="*/ 1507 w 1868"/>
              <a:gd name="T119" fmla="*/ 6 h 217"/>
              <a:gd name="T120" fmla="*/ 1492 w 1868"/>
              <a:gd name="T121" fmla="*/ 0 h 217"/>
              <a:gd name="T122" fmla="*/ 1492 w 1868"/>
              <a:gd name="T123" fmla="*/ 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68" h="217">
                <a:moveTo>
                  <a:pt x="619" y="209"/>
                </a:moveTo>
                <a:cubicBezTo>
                  <a:pt x="619" y="209"/>
                  <a:pt x="619" y="209"/>
                  <a:pt x="619" y="209"/>
                </a:cubicBezTo>
                <a:moveTo>
                  <a:pt x="631" y="204"/>
                </a:moveTo>
                <a:cubicBezTo>
                  <a:pt x="630" y="204"/>
                  <a:pt x="630" y="204"/>
                  <a:pt x="629" y="205"/>
                </a:cubicBezTo>
                <a:cubicBezTo>
                  <a:pt x="626" y="206"/>
                  <a:pt x="623" y="207"/>
                  <a:pt x="621" y="208"/>
                </a:cubicBezTo>
                <a:cubicBezTo>
                  <a:pt x="620" y="209"/>
                  <a:pt x="620" y="209"/>
                  <a:pt x="619" y="209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8" y="209"/>
                  <a:pt x="616" y="208"/>
                  <a:pt x="614" y="207"/>
                </a:cubicBezTo>
                <a:cubicBezTo>
                  <a:pt x="613" y="207"/>
                  <a:pt x="613" y="207"/>
                  <a:pt x="612" y="207"/>
                </a:cubicBezTo>
                <a:cubicBezTo>
                  <a:pt x="611" y="207"/>
                  <a:pt x="609" y="208"/>
                  <a:pt x="609" y="209"/>
                </a:cubicBezTo>
                <a:cubicBezTo>
                  <a:pt x="608" y="211"/>
                  <a:pt x="609" y="214"/>
                  <a:pt x="611" y="214"/>
                </a:cubicBezTo>
                <a:cubicBezTo>
                  <a:pt x="611" y="214"/>
                  <a:pt x="611" y="214"/>
                  <a:pt x="611" y="214"/>
                </a:cubicBezTo>
                <a:cubicBezTo>
                  <a:pt x="613" y="215"/>
                  <a:pt x="614" y="216"/>
                  <a:pt x="615" y="216"/>
                </a:cubicBezTo>
                <a:cubicBezTo>
                  <a:pt x="616" y="216"/>
                  <a:pt x="617" y="217"/>
                  <a:pt x="617" y="217"/>
                </a:cubicBezTo>
                <a:cubicBezTo>
                  <a:pt x="618" y="217"/>
                  <a:pt x="618" y="217"/>
                  <a:pt x="619" y="217"/>
                </a:cubicBezTo>
                <a:cubicBezTo>
                  <a:pt x="619" y="217"/>
                  <a:pt x="619" y="217"/>
                  <a:pt x="619" y="217"/>
                </a:cubicBezTo>
                <a:cubicBezTo>
                  <a:pt x="619" y="217"/>
                  <a:pt x="619" y="217"/>
                  <a:pt x="619" y="217"/>
                </a:cubicBezTo>
                <a:cubicBezTo>
                  <a:pt x="619" y="217"/>
                  <a:pt x="619" y="217"/>
                  <a:pt x="619" y="217"/>
                </a:cubicBezTo>
                <a:cubicBezTo>
                  <a:pt x="619" y="217"/>
                  <a:pt x="619" y="217"/>
                  <a:pt x="619" y="217"/>
                </a:cubicBezTo>
                <a:cubicBezTo>
                  <a:pt x="619" y="217"/>
                  <a:pt x="619" y="217"/>
                  <a:pt x="619" y="217"/>
                </a:cubicBezTo>
                <a:cubicBezTo>
                  <a:pt x="619" y="217"/>
                  <a:pt x="619" y="217"/>
                  <a:pt x="619" y="217"/>
                </a:cubicBezTo>
                <a:cubicBezTo>
                  <a:pt x="620" y="217"/>
                  <a:pt x="620" y="217"/>
                  <a:pt x="621" y="217"/>
                </a:cubicBezTo>
                <a:cubicBezTo>
                  <a:pt x="622" y="217"/>
                  <a:pt x="623" y="216"/>
                  <a:pt x="625" y="215"/>
                </a:cubicBezTo>
                <a:cubicBezTo>
                  <a:pt x="627" y="214"/>
                  <a:pt x="630" y="213"/>
                  <a:pt x="633" y="212"/>
                </a:cubicBezTo>
                <a:cubicBezTo>
                  <a:pt x="635" y="211"/>
                  <a:pt x="636" y="208"/>
                  <a:pt x="635" y="206"/>
                </a:cubicBezTo>
                <a:cubicBezTo>
                  <a:pt x="634" y="205"/>
                  <a:pt x="633" y="204"/>
                  <a:pt x="631" y="204"/>
                </a:cubicBezTo>
                <a:moveTo>
                  <a:pt x="576" y="190"/>
                </a:moveTo>
                <a:cubicBezTo>
                  <a:pt x="574" y="190"/>
                  <a:pt x="573" y="191"/>
                  <a:pt x="572" y="192"/>
                </a:cubicBezTo>
                <a:cubicBezTo>
                  <a:pt x="571" y="194"/>
                  <a:pt x="572" y="196"/>
                  <a:pt x="574" y="197"/>
                </a:cubicBezTo>
                <a:cubicBezTo>
                  <a:pt x="581" y="201"/>
                  <a:pt x="587" y="203"/>
                  <a:pt x="592" y="206"/>
                </a:cubicBezTo>
                <a:cubicBezTo>
                  <a:pt x="593" y="206"/>
                  <a:pt x="594" y="206"/>
                  <a:pt x="594" y="206"/>
                </a:cubicBezTo>
                <a:cubicBezTo>
                  <a:pt x="596" y="206"/>
                  <a:pt x="597" y="206"/>
                  <a:pt x="598" y="204"/>
                </a:cubicBezTo>
                <a:cubicBezTo>
                  <a:pt x="599" y="202"/>
                  <a:pt x="598" y="200"/>
                  <a:pt x="596" y="199"/>
                </a:cubicBezTo>
                <a:cubicBezTo>
                  <a:pt x="590" y="196"/>
                  <a:pt x="584" y="193"/>
                  <a:pt x="578" y="190"/>
                </a:cubicBezTo>
                <a:cubicBezTo>
                  <a:pt x="577" y="190"/>
                  <a:pt x="577" y="190"/>
                  <a:pt x="576" y="190"/>
                </a:cubicBezTo>
                <a:moveTo>
                  <a:pt x="667" y="187"/>
                </a:moveTo>
                <a:cubicBezTo>
                  <a:pt x="667" y="187"/>
                  <a:pt x="666" y="187"/>
                  <a:pt x="665" y="187"/>
                </a:cubicBezTo>
                <a:cubicBezTo>
                  <a:pt x="659" y="190"/>
                  <a:pt x="653" y="193"/>
                  <a:pt x="647" y="196"/>
                </a:cubicBezTo>
                <a:cubicBezTo>
                  <a:pt x="645" y="197"/>
                  <a:pt x="645" y="199"/>
                  <a:pt x="646" y="201"/>
                </a:cubicBezTo>
                <a:cubicBezTo>
                  <a:pt x="646" y="203"/>
                  <a:pt x="648" y="203"/>
                  <a:pt x="649" y="203"/>
                </a:cubicBezTo>
                <a:cubicBezTo>
                  <a:pt x="650" y="203"/>
                  <a:pt x="650" y="203"/>
                  <a:pt x="651" y="203"/>
                </a:cubicBezTo>
                <a:cubicBezTo>
                  <a:pt x="656" y="200"/>
                  <a:pt x="662" y="197"/>
                  <a:pt x="669" y="194"/>
                </a:cubicBezTo>
                <a:cubicBezTo>
                  <a:pt x="671" y="193"/>
                  <a:pt x="672" y="191"/>
                  <a:pt x="671" y="189"/>
                </a:cubicBezTo>
                <a:cubicBezTo>
                  <a:pt x="670" y="187"/>
                  <a:pt x="669" y="187"/>
                  <a:pt x="667" y="187"/>
                </a:cubicBezTo>
                <a:moveTo>
                  <a:pt x="540" y="172"/>
                </a:moveTo>
                <a:cubicBezTo>
                  <a:pt x="538" y="172"/>
                  <a:pt x="537" y="173"/>
                  <a:pt x="536" y="174"/>
                </a:cubicBezTo>
                <a:cubicBezTo>
                  <a:pt x="535" y="176"/>
                  <a:pt x="536" y="179"/>
                  <a:pt x="538" y="180"/>
                </a:cubicBezTo>
                <a:cubicBezTo>
                  <a:pt x="544" y="183"/>
                  <a:pt x="550" y="186"/>
                  <a:pt x="556" y="189"/>
                </a:cubicBezTo>
                <a:cubicBezTo>
                  <a:pt x="557" y="189"/>
                  <a:pt x="557" y="189"/>
                  <a:pt x="558" y="189"/>
                </a:cubicBezTo>
                <a:cubicBezTo>
                  <a:pt x="559" y="189"/>
                  <a:pt x="561" y="188"/>
                  <a:pt x="562" y="187"/>
                </a:cubicBezTo>
                <a:cubicBezTo>
                  <a:pt x="562" y="185"/>
                  <a:pt x="562" y="182"/>
                  <a:pt x="560" y="181"/>
                </a:cubicBezTo>
                <a:cubicBezTo>
                  <a:pt x="554" y="179"/>
                  <a:pt x="548" y="176"/>
                  <a:pt x="542" y="173"/>
                </a:cubicBezTo>
                <a:cubicBezTo>
                  <a:pt x="541" y="172"/>
                  <a:pt x="541" y="172"/>
                  <a:pt x="540" y="172"/>
                </a:cubicBezTo>
                <a:moveTo>
                  <a:pt x="703" y="168"/>
                </a:moveTo>
                <a:cubicBezTo>
                  <a:pt x="702" y="168"/>
                  <a:pt x="702" y="169"/>
                  <a:pt x="701" y="169"/>
                </a:cubicBezTo>
                <a:cubicBezTo>
                  <a:pt x="695" y="172"/>
                  <a:pt x="689" y="175"/>
                  <a:pt x="683" y="178"/>
                </a:cubicBezTo>
                <a:cubicBezTo>
                  <a:pt x="681" y="179"/>
                  <a:pt x="681" y="181"/>
                  <a:pt x="682" y="183"/>
                </a:cubicBezTo>
                <a:cubicBezTo>
                  <a:pt x="682" y="185"/>
                  <a:pt x="684" y="186"/>
                  <a:pt x="685" y="186"/>
                </a:cubicBezTo>
                <a:cubicBezTo>
                  <a:pt x="686" y="186"/>
                  <a:pt x="686" y="185"/>
                  <a:pt x="687" y="185"/>
                </a:cubicBezTo>
                <a:cubicBezTo>
                  <a:pt x="693" y="182"/>
                  <a:pt x="699" y="179"/>
                  <a:pt x="705" y="176"/>
                </a:cubicBezTo>
                <a:cubicBezTo>
                  <a:pt x="707" y="175"/>
                  <a:pt x="708" y="173"/>
                  <a:pt x="707" y="171"/>
                </a:cubicBezTo>
                <a:cubicBezTo>
                  <a:pt x="706" y="169"/>
                  <a:pt x="704" y="168"/>
                  <a:pt x="703" y="168"/>
                </a:cubicBezTo>
                <a:moveTo>
                  <a:pt x="1253" y="165"/>
                </a:moveTo>
                <a:cubicBezTo>
                  <a:pt x="1251" y="165"/>
                  <a:pt x="1249" y="166"/>
                  <a:pt x="1249" y="167"/>
                </a:cubicBezTo>
                <a:cubicBezTo>
                  <a:pt x="1248" y="169"/>
                  <a:pt x="1249" y="172"/>
                  <a:pt x="1251" y="172"/>
                </a:cubicBezTo>
                <a:cubicBezTo>
                  <a:pt x="1270" y="179"/>
                  <a:pt x="1270" y="179"/>
                  <a:pt x="1270" y="179"/>
                </a:cubicBezTo>
                <a:cubicBezTo>
                  <a:pt x="1271" y="179"/>
                  <a:pt x="1271" y="179"/>
                  <a:pt x="1272" y="179"/>
                </a:cubicBezTo>
                <a:cubicBezTo>
                  <a:pt x="1273" y="179"/>
                  <a:pt x="1275" y="178"/>
                  <a:pt x="1275" y="176"/>
                </a:cubicBezTo>
                <a:cubicBezTo>
                  <a:pt x="1276" y="174"/>
                  <a:pt x="1275" y="172"/>
                  <a:pt x="1273" y="171"/>
                </a:cubicBezTo>
                <a:cubicBezTo>
                  <a:pt x="1254" y="165"/>
                  <a:pt x="1254" y="165"/>
                  <a:pt x="1254" y="165"/>
                </a:cubicBezTo>
                <a:cubicBezTo>
                  <a:pt x="1253" y="165"/>
                  <a:pt x="1253" y="165"/>
                  <a:pt x="1253" y="165"/>
                </a:cubicBezTo>
                <a:moveTo>
                  <a:pt x="504" y="154"/>
                </a:moveTo>
                <a:cubicBezTo>
                  <a:pt x="502" y="154"/>
                  <a:pt x="501" y="155"/>
                  <a:pt x="500" y="157"/>
                </a:cubicBezTo>
                <a:cubicBezTo>
                  <a:pt x="499" y="159"/>
                  <a:pt x="500" y="161"/>
                  <a:pt x="502" y="162"/>
                </a:cubicBezTo>
                <a:cubicBezTo>
                  <a:pt x="508" y="165"/>
                  <a:pt x="514" y="168"/>
                  <a:pt x="520" y="171"/>
                </a:cubicBezTo>
                <a:cubicBezTo>
                  <a:pt x="521" y="171"/>
                  <a:pt x="521" y="171"/>
                  <a:pt x="522" y="171"/>
                </a:cubicBezTo>
                <a:cubicBezTo>
                  <a:pt x="523" y="171"/>
                  <a:pt x="525" y="170"/>
                  <a:pt x="526" y="169"/>
                </a:cubicBezTo>
                <a:cubicBezTo>
                  <a:pt x="526" y="167"/>
                  <a:pt x="526" y="165"/>
                  <a:pt x="524" y="164"/>
                </a:cubicBezTo>
                <a:cubicBezTo>
                  <a:pt x="518" y="161"/>
                  <a:pt x="512" y="158"/>
                  <a:pt x="506" y="155"/>
                </a:cubicBezTo>
                <a:cubicBezTo>
                  <a:pt x="505" y="154"/>
                  <a:pt x="505" y="154"/>
                  <a:pt x="504" y="154"/>
                </a:cubicBezTo>
                <a:moveTo>
                  <a:pt x="1215" y="152"/>
                </a:moveTo>
                <a:cubicBezTo>
                  <a:pt x="1213" y="152"/>
                  <a:pt x="1212" y="153"/>
                  <a:pt x="1211" y="154"/>
                </a:cubicBezTo>
                <a:cubicBezTo>
                  <a:pt x="1210" y="156"/>
                  <a:pt x="1211" y="159"/>
                  <a:pt x="1213" y="159"/>
                </a:cubicBezTo>
                <a:cubicBezTo>
                  <a:pt x="1232" y="166"/>
                  <a:pt x="1232" y="166"/>
                  <a:pt x="1232" y="166"/>
                </a:cubicBezTo>
                <a:cubicBezTo>
                  <a:pt x="1233" y="166"/>
                  <a:pt x="1233" y="166"/>
                  <a:pt x="1234" y="166"/>
                </a:cubicBezTo>
                <a:cubicBezTo>
                  <a:pt x="1235" y="166"/>
                  <a:pt x="1237" y="165"/>
                  <a:pt x="1237" y="163"/>
                </a:cubicBezTo>
                <a:cubicBezTo>
                  <a:pt x="1238" y="161"/>
                  <a:pt x="1237" y="159"/>
                  <a:pt x="1235" y="158"/>
                </a:cubicBezTo>
                <a:cubicBezTo>
                  <a:pt x="1216" y="152"/>
                  <a:pt x="1216" y="152"/>
                  <a:pt x="1216" y="152"/>
                </a:cubicBezTo>
                <a:cubicBezTo>
                  <a:pt x="1216" y="152"/>
                  <a:pt x="1215" y="152"/>
                  <a:pt x="1215" y="152"/>
                </a:cubicBezTo>
                <a:moveTo>
                  <a:pt x="739" y="150"/>
                </a:moveTo>
                <a:cubicBezTo>
                  <a:pt x="738" y="150"/>
                  <a:pt x="737" y="150"/>
                  <a:pt x="737" y="151"/>
                </a:cubicBezTo>
                <a:cubicBezTo>
                  <a:pt x="731" y="154"/>
                  <a:pt x="725" y="157"/>
                  <a:pt x="719" y="160"/>
                </a:cubicBezTo>
                <a:cubicBezTo>
                  <a:pt x="717" y="161"/>
                  <a:pt x="716" y="163"/>
                  <a:pt x="717" y="165"/>
                </a:cubicBezTo>
                <a:cubicBezTo>
                  <a:pt x="718" y="167"/>
                  <a:pt x="719" y="167"/>
                  <a:pt x="721" y="167"/>
                </a:cubicBezTo>
                <a:cubicBezTo>
                  <a:pt x="721" y="167"/>
                  <a:pt x="722" y="167"/>
                  <a:pt x="723" y="167"/>
                </a:cubicBezTo>
                <a:cubicBezTo>
                  <a:pt x="723" y="167"/>
                  <a:pt x="723" y="167"/>
                  <a:pt x="723" y="167"/>
                </a:cubicBezTo>
                <a:cubicBezTo>
                  <a:pt x="729" y="164"/>
                  <a:pt x="735" y="161"/>
                  <a:pt x="741" y="158"/>
                </a:cubicBezTo>
                <a:cubicBezTo>
                  <a:pt x="743" y="157"/>
                  <a:pt x="743" y="154"/>
                  <a:pt x="742" y="152"/>
                </a:cubicBezTo>
                <a:cubicBezTo>
                  <a:pt x="742" y="151"/>
                  <a:pt x="740" y="150"/>
                  <a:pt x="739" y="150"/>
                </a:cubicBezTo>
                <a:moveTo>
                  <a:pt x="1303" y="148"/>
                </a:moveTo>
                <a:cubicBezTo>
                  <a:pt x="1302" y="148"/>
                  <a:pt x="1302" y="149"/>
                  <a:pt x="1301" y="149"/>
                </a:cubicBezTo>
                <a:cubicBezTo>
                  <a:pt x="1285" y="161"/>
                  <a:pt x="1285" y="161"/>
                  <a:pt x="1285" y="161"/>
                </a:cubicBezTo>
                <a:cubicBezTo>
                  <a:pt x="1283" y="163"/>
                  <a:pt x="1283" y="165"/>
                  <a:pt x="1284" y="167"/>
                </a:cubicBezTo>
                <a:cubicBezTo>
                  <a:pt x="1285" y="168"/>
                  <a:pt x="1286" y="169"/>
                  <a:pt x="1288" y="169"/>
                </a:cubicBezTo>
                <a:cubicBezTo>
                  <a:pt x="1288" y="169"/>
                  <a:pt x="1289" y="168"/>
                  <a:pt x="1290" y="168"/>
                </a:cubicBezTo>
                <a:cubicBezTo>
                  <a:pt x="1306" y="155"/>
                  <a:pt x="1306" y="155"/>
                  <a:pt x="1306" y="155"/>
                </a:cubicBezTo>
                <a:cubicBezTo>
                  <a:pt x="1308" y="154"/>
                  <a:pt x="1308" y="152"/>
                  <a:pt x="1306" y="150"/>
                </a:cubicBezTo>
                <a:cubicBezTo>
                  <a:pt x="1306" y="149"/>
                  <a:pt x="1304" y="148"/>
                  <a:pt x="1303" y="148"/>
                </a:cubicBezTo>
                <a:moveTo>
                  <a:pt x="1176" y="141"/>
                </a:moveTo>
                <a:cubicBezTo>
                  <a:pt x="1176" y="141"/>
                  <a:pt x="1176" y="141"/>
                  <a:pt x="1176" y="141"/>
                </a:cubicBezTo>
                <a:moveTo>
                  <a:pt x="1177" y="139"/>
                </a:moveTo>
                <a:cubicBezTo>
                  <a:pt x="1177" y="139"/>
                  <a:pt x="1177" y="139"/>
                  <a:pt x="1177" y="139"/>
                </a:cubicBezTo>
                <a:cubicBezTo>
                  <a:pt x="1175" y="139"/>
                  <a:pt x="1174" y="140"/>
                  <a:pt x="1173" y="141"/>
                </a:cubicBezTo>
                <a:cubicBezTo>
                  <a:pt x="1173" y="142"/>
                  <a:pt x="1173" y="142"/>
                  <a:pt x="1173" y="142"/>
                </a:cubicBezTo>
                <a:cubicBezTo>
                  <a:pt x="1173" y="144"/>
                  <a:pt x="1174" y="146"/>
                  <a:pt x="1176" y="146"/>
                </a:cubicBezTo>
                <a:cubicBezTo>
                  <a:pt x="1195" y="153"/>
                  <a:pt x="1195" y="153"/>
                  <a:pt x="1195" y="153"/>
                </a:cubicBezTo>
                <a:cubicBezTo>
                  <a:pt x="1195" y="153"/>
                  <a:pt x="1195" y="153"/>
                  <a:pt x="1196" y="153"/>
                </a:cubicBezTo>
                <a:cubicBezTo>
                  <a:pt x="1198" y="153"/>
                  <a:pt x="1199" y="152"/>
                  <a:pt x="1200" y="150"/>
                </a:cubicBezTo>
                <a:cubicBezTo>
                  <a:pt x="1200" y="148"/>
                  <a:pt x="1199" y="146"/>
                  <a:pt x="1197" y="145"/>
                </a:cubicBezTo>
                <a:cubicBezTo>
                  <a:pt x="1178" y="139"/>
                  <a:pt x="1178" y="139"/>
                  <a:pt x="1178" y="139"/>
                </a:cubicBezTo>
                <a:cubicBezTo>
                  <a:pt x="1178" y="139"/>
                  <a:pt x="1177" y="139"/>
                  <a:pt x="1177" y="139"/>
                </a:cubicBezTo>
                <a:moveTo>
                  <a:pt x="468" y="136"/>
                </a:moveTo>
                <a:cubicBezTo>
                  <a:pt x="467" y="136"/>
                  <a:pt x="465" y="137"/>
                  <a:pt x="464" y="139"/>
                </a:cubicBezTo>
                <a:cubicBezTo>
                  <a:pt x="463" y="141"/>
                  <a:pt x="464" y="143"/>
                  <a:pt x="466" y="144"/>
                </a:cubicBezTo>
                <a:cubicBezTo>
                  <a:pt x="472" y="147"/>
                  <a:pt x="478" y="150"/>
                  <a:pt x="484" y="153"/>
                </a:cubicBezTo>
                <a:cubicBezTo>
                  <a:pt x="485" y="153"/>
                  <a:pt x="485" y="153"/>
                  <a:pt x="486" y="153"/>
                </a:cubicBezTo>
                <a:cubicBezTo>
                  <a:pt x="487" y="153"/>
                  <a:pt x="489" y="153"/>
                  <a:pt x="490" y="151"/>
                </a:cubicBezTo>
                <a:cubicBezTo>
                  <a:pt x="491" y="149"/>
                  <a:pt x="490" y="147"/>
                  <a:pt x="488" y="146"/>
                </a:cubicBezTo>
                <a:cubicBezTo>
                  <a:pt x="482" y="143"/>
                  <a:pt x="476" y="140"/>
                  <a:pt x="470" y="137"/>
                </a:cubicBezTo>
                <a:cubicBezTo>
                  <a:pt x="469" y="137"/>
                  <a:pt x="469" y="136"/>
                  <a:pt x="468" y="136"/>
                </a:cubicBezTo>
                <a:moveTo>
                  <a:pt x="774" y="132"/>
                </a:moveTo>
                <a:cubicBezTo>
                  <a:pt x="774" y="132"/>
                  <a:pt x="773" y="132"/>
                  <a:pt x="773" y="132"/>
                </a:cubicBezTo>
                <a:cubicBezTo>
                  <a:pt x="767" y="135"/>
                  <a:pt x="761" y="138"/>
                  <a:pt x="755" y="141"/>
                </a:cubicBezTo>
                <a:cubicBezTo>
                  <a:pt x="755" y="141"/>
                  <a:pt x="755" y="142"/>
                  <a:pt x="755" y="142"/>
                </a:cubicBezTo>
                <a:cubicBezTo>
                  <a:pt x="754" y="142"/>
                  <a:pt x="753" y="143"/>
                  <a:pt x="753" y="144"/>
                </a:cubicBezTo>
                <a:cubicBezTo>
                  <a:pt x="752" y="145"/>
                  <a:pt x="753" y="146"/>
                  <a:pt x="753" y="147"/>
                </a:cubicBezTo>
                <a:cubicBezTo>
                  <a:pt x="754" y="148"/>
                  <a:pt x="755" y="149"/>
                  <a:pt x="757" y="149"/>
                </a:cubicBezTo>
                <a:cubicBezTo>
                  <a:pt x="757" y="149"/>
                  <a:pt x="758" y="149"/>
                  <a:pt x="758" y="149"/>
                </a:cubicBezTo>
                <a:cubicBezTo>
                  <a:pt x="761" y="147"/>
                  <a:pt x="764" y="146"/>
                  <a:pt x="767" y="144"/>
                </a:cubicBezTo>
                <a:cubicBezTo>
                  <a:pt x="768" y="144"/>
                  <a:pt x="769" y="143"/>
                  <a:pt x="770" y="143"/>
                </a:cubicBezTo>
                <a:cubicBezTo>
                  <a:pt x="772" y="142"/>
                  <a:pt x="774" y="141"/>
                  <a:pt x="776" y="140"/>
                </a:cubicBezTo>
                <a:cubicBezTo>
                  <a:pt x="778" y="139"/>
                  <a:pt x="779" y="136"/>
                  <a:pt x="778" y="134"/>
                </a:cubicBezTo>
                <a:cubicBezTo>
                  <a:pt x="777" y="133"/>
                  <a:pt x="776" y="132"/>
                  <a:pt x="774" y="132"/>
                </a:cubicBezTo>
                <a:moveTo>
                  <a:pt x="1139" y="126"/>
                </a:moveTo>
                <a:cubicBezTo>
                  <a:pt x="1137" y="126"/>
                  <a:pt x="1136" y="127"/>
                  <a:pt x="1135" y="128"/>
                </a:cubicBezTo>
                <a:cubicBezTo>
                  <a:pt x="1135" y="130"/>
                  <a:pt x="1136" y="133"/>
                  <a:pt x="1138" y="133"/>
                </a:cubicBezTo>
                <a:cubicBezTo>
                  <a:pt x="1157" y="140"/>
                  <a:pt x="1157" y="140"/>
                  <a:pt x="1157" y="140"/>
                </a:cubicBezTo>
                <a:cubicBezTo>
                  <a:pt x="1157" y="140"/>
                  <a:pt x="1158" y="140"/>
                  <a:pt x="1158" y="140"/>
                </a:cubicBezTo>
                <a:cubicBezTo>
                  <a:pt x="1160" y="140"/>
                  <a:pt x="1161" y="139"/>
                  <a:pt x="1162" y="137"/>
                </a:cubicBezTo>
                <a:cubicBezTo>
                  <a:pt x="1163" y="135"/>
                  <a:pt x="1161" y="133"/>
                  <a:pt x="1159" y="132"/>
                </a:cubicBezTo>
                <a:cubicBezTo>
                  <a:pt x="1140" y="126"/>
                  <a:pt x="1140" y="126"/>
                  <a:pt x="1140" y="126"/>
                </a:cubicBezTo>
                <a:cubicBezTo>
                  <a:pt x="1140" y="126"/>
                  <a:pt x="1140" y="126"/>
                  <a:pt x="1139" y="126"/>
                </a:cubicBezTo>
                <a:moveTo>
                  <a:pt x="25" y="125"/>
                </a:moveTo>
                <a:cubicBezTo>
                  <a:pt x="24" y="125"/>
                  <a:pt x="24" y="125"/>
                  <a:pt x="24" y="125"/>
                </a:cubicBezTo>
                <a:cubicBezTo>
                  <a:pt x="4" y="128"/>
                  <a:pt x="4" y="128"/>
                  <a:pt x="4" y="128"/>
                </a:cubicBezTo>
                <a:cubicBezTo>
                  <a:pt x="2" y="128"/>
                  <a:pt x="0" y="130"/>
                  <a:pt x="1" y="133"/>
                </a:cubicBezTo>
                <a:cubicBezTo>
                  <a:pt x="1" y="135"/>
                  <a:pt x="3" y="136"/>
                  <a:pt x="5" y="136"/>
                </a:cubicBezTo>
                <a:cubicBezTo>
                  <a:pt x="5" y="136"/>
                  <a:pt x="5" y="136"/>
                  <a:pt x="5" y="136"/>
                </a:cubicBezTo>
                <a:cubicBezTo>
                  <a:pt x="25" y="133"/>
                  <a:pt x="25" y="133"/>
                  <a:pt x="25" y="133"/>
                </a:cubicBezTo>
                <a:cubicBezTo>
                  <a:pt x="27" y="133"/>
                  <a:pt x="29" y="131"/>
                  <a:pt x="28" y="129"/>
                </a:cubicBezTo>
                <a:cubicBezTo>
                  <a:pt x="28" y="127"/>
                  <a:pt x="26" y="125"/>
                  <a:pt x="25" y="125"/>
                </a:cubicBezTo>
                <a:moveTo>
                  <a:pt x="1335" y="124"/>
                </a:moveTo>
                <a:cubicBezTo>
                  <a:pt x="1334" y="124"/>
                  <a:pt x="1333" y="124"/>
                  <a:pt x="1332" y="124"/>
                </a:cubicBezTo>
                <a:cubicBezTo>
                  <a:pt x="1317" y="137"/>
                  <a:pt x="1317" y="137"/>
                  <a:pt x="1317" y="137"/>
                </a:cubicBezTo>
                <a:cubicBezTo>
                  <a:pt x="1315" y="138"/>
                  <a:pt x="1315" y="141"/>
                  <a:pt x="1316" y="142"/>
                </a:cubicBezTo>
                <a:cubicBezTo>
                  <a:pt x="1317" y="143"/>
                  <a:pt x="1318" y="144"/>
                  <a:pt x="1319" y="144"/>
                </a:cubicBezTo>
                <a:cubicBezTo>
                  <a:pt x="1320" y="144"/>
                  <a:pt x="1321" y="144"/>
                  <a:pt x="1322" y="143"/>
                </a:cubicBezTo>
                <a:cubicBezTo>
                  <a:pt x="1337" y="131"/>
                  <a:pt x="1337" y="131"/>
                  <a:pt x="1337" y="131"/>
                </a:cubicBezTo>
                <a:cubicBezTo>
                  <a:pt x="1339" y="129"/>
                  <a:pt x="1339" y="127"/>
                  <a:pt x="1338" y="125"/>
                </a:cubicBezTo>
                <a:cubicBezTo>
                  <a:pt x="1337" y="124"/>
                  <a:pt x="1336" y="124"/>
                  <a:pt x="1335" y="124"/>
                </a:cubicBezTo>
                <a:moveTo>
                  <a:pt x="64" y="120"/>
                </a:moveTo>
                <a:cubicBezTo>
                  <a:pt x="64" y="120"/>
                  <a:pt x="64" y="120"/>
                  <a:pt x="64" y="120"/>
                </a:cubicBezTo>
                <a:cubicBezTo>
                  <a:pt x="44" y="122"/>
                  <a:pt x="44" y="122"/>
                  <a:pt x="44" y="122"/>
                </a:cubicBezTo>
                <a:cubicBezTo>
                  <a:pt x="42" y="123"/>
                  <a:pt x="40" y="125"/>
                  <a:pt x="40" y="127"/>
                </a:cubicBezTo>
                <a:cubicBezTo>
                  <a:pt x="41" y="129"/>
                  <a:pt x="42" y="130"/>
                  <a:pt x="44" y="130"/>
                </a:cubicBezTo>
                <a:cubicBezTo>
                  <a:pt x="45" y="130"/>
                  <a:pt x="45" y="130"/>
                  <a:pt x="45" y="130"/>
                </a:cubicBezTo>
                <a:cubicBezTo>
                  <a:pt x="65" y="128"/>
                  <a:pt x="65" y="128"/>
                  <a:pt x="65" y="128"/>
                </a:cubicBezTo>
                <a:cubicBezTo>
                  <a:pt x="67" y="127"/>
                  <a:pt x="68" y="125"/>
                  <a:pt x="68" y="123"/>
                </a:cubicBezTo>
                <a:cubicBezTo>
                  <a:pt x="68" y="121"/>
                  <a:pt x="66" y="120"/>
                  <a:pt x="64" y="120"/>
                </a:cubicBezTo>
                <a:moveTo>
                  <a:pt x="432" y="118"/>
                </a:moveTo>
                <a:cubicBezTo>
                  <a:pt x="431" y="118"/>
                  <a:pt x="429" y="119"/>
                  <a:pt x="429" y="121"/>
                </a:cubicBezTo>
                <a:cubicBezTo>
                  <a:pt x="428" y="123"/>
                  <a:pt x="428" y="125"/>
                  <a:pt x="430" y="126"/>
                </a:cubicBezTo>
                <a:cubicBezTo>
                  <a:pt x="436" y="129"/>
                  <a:pt x="442" y="132"/>
                  <a:pt x="448" y="135"/>
                </a:cubicBezTo>
                <a:cubicBezTo>
                  <a:pt x="449" y="135"/>
                  <a:pt x="450" y="135"/>
                  <a:pt x="450" y="135"/>
                </a:cubicBezTo>
                <a:cubicBezTo>
                  <a:pt x="452" y="135"/>
                  <a:pt x="453" y="135"/>
                  <a:pt x="454" y="133"/>
                </a:cubicBezTo>
                <a:cubicBezTo>
                  <a:pt x="455" y="131"/>
                  <a:pt x="454" y="129"/>
                  <a:pt x="452" y="128"/>
                </a:cubicBezTo>
                <a:cubicBezTo>
                  <a:pt x="446" y="125"/>
                  <a:pt x="440" y="122"/>
                  <a:pt x="434" y="119"/>
                </a:cubicBezTo>
                <a:cubicBezTo>
                  <a:pt x="433" y="119"/>
                  <a:pt x="433" y="118"/>
                  <a:pt x="432" y="118"/>
                </a:cubicBezTo>
                <a:moveTo>
                  <a:pt x="104" y="114"/>
                </a:moveTo>
                <a:cubicBezTo>
                  <a:pt x="104" y="114"/>
                  <a:pt x="103" y="114"/>
                  <a:pt x="103" y="114"/>
                </a:cubicBezTo>
                <a:cubicBezTo>
                  <a:pt x="83" y="117"/>
                  <a:pt x="83" y="117"/>
                  <a:pt x="83" y="117"/>
                </a:cubicBezTo>
                <a:cubicBezTo>
                  <a:pt x="81" y="117"/>
                  <a:pt x="80" y="119"/>
                  <a:pt x="80" y="121"/>
                </a:cubicBezTo>
                <a:cubicBezTo>
                  <a:pt x="80" y="123"/>
                  <a:pt x="82" y="125"/>
                  <a:pt x="84" y="125"/>
                </a:cubicBezTo>
                <a:cubicBezTo>
                  <a:pt x="84" y="125"/>
                  <a:pt x="84" y="125"/>
                  <a:pt x="84" y="125"/>
                </a:cubicBezTo>
                <a:cubicBezTo>
                  <a:pt x="104" y="122"/>
                  <a:pt x="104" y="122"/>
                  <a:pt x="104" y="122"/>
                </a:cubicBezTo>
                <a:cubicBezTo>
                  <a:pt x="106" y="122"/>
                  <a:pt x="108" y="120"/>
                  <a:pt x="108" y="117"/>
                </a:cubicBezTo>
                <a:cubicBezTo>
                  <a:pt x="108" y="117"/>
                  <a:pt x="108" y="117"/>
                  <a:pt x="108" y="117"/>
                </a:cubicBezTo>
                <a:cubicBezTo>
                  <a:pt x="107" y="116"/>
                  <a:pt x="107" y="115"/>
                  <a:pt x="106" y="115"/>
                </a:cubicBezTo>
                <a:cubicBezTo>
                  <a:pt x="105" y="114"/>
                  <a:pt x="105" y="114"/>
                  <a:pt x="104" y="114"/>
                </a:cubicBezTo>
                <a:moveTo>
                  <a:pt x="810" y="114"/>
                </a:moveTo>
                <a:cubicBezTo>
                  <a:pt x="809" y="114"/>
                  <a:pt x="809" y="114"/>
                  <a:pt x="808" y="114"/>
                </a:cubicBezTo>
                <a:cubicBezTo>
                  <a:pt x="803" y="117"/>
                  <a:pt x="797" y="120"/>
                  <a:pt x="790" y="123"/>
                </a:cubicBezTo>
                <a:cubicBezTo>
                  <a:pt x="788" y="124"/>
                  <a:pt x="788" y="127"/>
                  <a:pt x="789" y="129"/>
                </a:cubicBezTo>
                <a:cubicBezTo>
                  <a:pt x="789" y="130"/>
                  <a:pt x="791" y="131"/>
                  <a:pt x="792" y="131"/>
                </a:cubicBezTo>
                <a:cubicBezTo>
                  <a:pt x="793" y="131"/>
                  <a:pt x="793" y="131"/>
                  <a:pt x="794" y="130"/>
                </a:cubicBezTo>
                <a:cubicBezTo>
                  <a:pt x="800" y="127"/>
                  <a:pt x="806" y="124"/>
                  <a:pt x="812" y="121"/>
                </a:cubicBezTo>
                <a:cubicBezTo>
                  <a:pt x="814" y="120"/>
                  <a:pt x="815" y="118"/>
                  <a:pt x="814" y="116"/>
                </a:cubicBezTo>
                <a:cubicBezTo>
                  <a:pt x="813" y="114"/>
                  <a:pt x="812" y="114"/>
                  <a:pt x="810" y="114"/>
                </a:cubicBezTo>
                <a:moveTo>
                  <a:pt x="1101" y="113"/>
                </a:moveTo>
                <a:cubicBezTo>
                  <a:pt x="1100" y="113"/>
                  <a:pt x="1098" y="114"/>
                  <a:pt x="1097" y="115"/>
                </a:cubicBezTo>
                <a:cubicBezTo>
                  <a:pt x="1097" y="117"/>
                  <a:pt x="1098" y="120"/>
                  <a:pt x="1100" y="120"/>
                </a:cubicBezTo>
                <a:cubicBezTo>
                  <a:pt x="1119" y="127"/>
                  <a:pt x="1119" y="127"/>
                  <a:pt x="1119" y="127"/>
                </a:cubicBezTo>
                <a:cubicBezTo>
                  <a:pt x="1119" y="127"/>
                  <a:pt x="1120" y="127"/>
                  <a:pt x="1120" y="127"/>
                </a:cubicBezTo>
                <a:cubicBezTo>
                  <a:pt x="1122" y="127"/>
                  <a:pt x="1123" y="126"/>
                  <a:pt x="1124" y="124"/>
                </a:cubicBezTo>
                <a:cubicBezTo>
                  <a:pt x="1125" y="122"/>
                  <a:pt x="1124" y="120"/>
                  <a:pt x="1121" y="119"/>
                </a:cubicBezTo>
                <a:cubicBezTo>
                  <a:pt x="1103" y="113"/>
                  <a:pt x="1103" y="113"/>
                  <a:pt x="1103" y="113"/>
                </a:cubicBezTo>
                <a:cubicBezTo>
                  <a:pt x="1102" y="113"/>
                  <a:pt x="1102" y="113"/>
                  <a:pt x="1101" y="113"/>
                </a:cubicBezTo>
                <a:moveTo>
                  <a:pt x="143" y="108"/>
                </a:moveTo>
                <a:cubicBezTo>
                  <a:pt x="143" y="108"/>
                  <a:pt x="143" y="108"/>
                  <a:pt x="143" y="108"/>
                </a:cubicBezTo>
                <a:cubicBezTo>
                  <a:pt x="123" y="111"/>
                  <a:pt x="123" y="111"/>
                  <a:pt x="123" y="111"/>
                </a:cubicBezTo>
                <a:cubicBezTo>
                  <a:pt x="122" y="111"/>
                  <a:pt x="120" y="112"/>
                  <a:pt x="120" y="114"/>
                </a:cubicBezTo>
                <a:cubicBezTo>
                  <a:pt x="120" y="114"/>
                  <a:pt x="119" y="115"/>
                  <a:pt x="120" y="116"/>
                </a:cubicBezTo>
                <a:cubicBezTo>
                  <a:pt x="120" y="118"/>
                  <a:pt x="122" y="119"/>
                  <a:pt x="124" y="119"/>
                </a:cubicBezTo>
                <a:cubicBezTo>
                  <a:pt x="124" y="119"/>
                  <a:pt x="124" y="119"/>
                  <a:pt x="124" y="119"/>
                </a:cubicBezTo>
                <a:cubicBezTo>
                  <a:pt x="131" y="118"/>
                  <a:pt x="131" y="118"/>
                  <a:pt x="131" y="118"/>
                </a:cubicBezTo>
                <a:cubicBezTo>
                  <a:pt x="144" y="116"/>
                  <a:pt x="144" y="116"/>
                  <a:pt x="144" y="116"/>
                </a:cubicBezTo>
                <a:cubicBezTo>
                  <a:pt x="146" y="116"/>
                  <a:pt x="148" y="114"/>
                  <a:pt x="147" y="112"/>
                </a:cubicBezTo>
                <a:cubicBezTo>
                  <a:pt x="147" y="110"/>
                  <a:pt x="145" y="108"/>
                  <a:pt x="143" y="108"/>
                </a:cubicBezTo>
                <a:moveTo>
                  <a:pt x="183" y="103"/>
                </a:moveTo>
                <a:cubicBezTo>
                  <a:pt x="183" y="103"/>
                  <a:pt x="183" y="103"/>
                  <a:pt x="182" y="103"/>
                </a:cubicBezTo>
                <a:cubicBezTo>
                  <a:pt x="163" y="106"/>
                  <a:pt x="163" y="106"/>
                  <a:pt x="163" y="106"/>
                </a:cubicBezTo>
                <a:cubicBezTo>
                  <a:pt x="160" y="106"/>
                  <a:pt x="159" y="108"/>
                  <a:pt x="159" y="110"/>
                </a:cubicBezTo>
                <a:cubicBezTo>
                  <a:pt x="159" y="112"/>
                  <a:pt x="161" y="114"/>
                  <a:pt x="163" y="114"/>
                </a:cubicBezTo>
                <a:cubicBezTo>
                  <a:pt x="163" y="114"/>
                  <a:pt x="164" y="114"/>
                  <a:pt x="164" y="114"/>
                </a:cubicBezTo>
                <a:cubicBezTo>
                  <a:pt x="184" y="111"/>
                  <a:pt x="184" y="111"/>
                  <a:pt x="184" y="111"/>
                </a:cubicBezTo>
                <a:cubicBezTo>
                  <a:pt x="186" y="110"/>
                  <a:pt x="187" y="108"/>
                  <a:pt x="187" y="106"/>
                </a:cubicBezTo>
                <a:cubicBezTo>
                  <a:pt x="187" y="104"/>
                  <a:pt x="185" y="103"/>
                  <a:pt x="183" y="103"/>
                </a:cubicBezTo>
                <a:moveTo>
                  <a:pt x="396" y="100"/>
                </a:moveTo>
                <a:cubicBezTo>
                  <a:pt x="395" y="100"/>
                  <a:pt x="393" y="101"/>
                  <a:pt x="393" y="103"/>
                </a:cubicBezTo>
                <a:cubicBezTo>
                  <a:pt x="392" y="105"/>
                  <a:pt x="393" y="107"/>
                  <a:pt x="395" y="108"/>
                </a:cubicBezTo>
                <a:cubicBezTo>
                  <a:pt x="400" y="111"/>
                  <a:pt x="406" y="114"/>
                  <a:pt x="412" y="117"/>
                </a:cubicBezTo>
                <a:cubicBezTo>
                  <a:pt x="413" y="117"/>
                  <a:pt x="414" y="117"/>
                  <a:pt x="414" y="117"/>
                </a:cubicBezTo>
                <a:cubicBezTo>
                  <a:pt x="416" y="117"/>
                  <a:pt x="417" y="117"/>
                  <a:pt x="418" y="115"/>
                </a:cubicBezTo>
                <a:cubicBezTo>
                  <a:pt x="419" y="113"/>
                  <a:pt x="418" y="111"/>
                  <a:pt x="416" y="110"/>
                </a:cubicBezTo>
                <a:cubicBezTo>
                  <a:pt x="410" y="107"/>
                  <a:pt x="404" y="104"/>
                  <a:pt x="398" y="101"/>
                </a:cubicBezTo>
                <a:cubicBezTo>
                  <a:pt x="398" y="101"/>
                  <a:pt x="397" y="100"/>
                  <a:pt x="396" y="100"/>
                </a:cubicBezTo>
                <a:moveTo>
                  <a:pt x="1063" y="100"/>
                </a:moveTo>
                <a:cubicBezTo>
                  <a:pt x="1062" y="100"/>
                  <a:pt x="1060" y="101"/>
                  <a:pt x="1060" y="102"/>
                </a:cubicBezTo>
                <a:cubicBezTo>
                  <a:pt x="1059" y="105"/>
                  <a:pt x="1060" y="107"/>
                  <a:pt x="1062" y="107"/>
                </a:cubicBezTo>
                <a:cubicBezTo>
                  <a:pt x="1081" y="114"/>
                  <a:pt x="1081" y="114"/>
                  <a:pt x="1081" y="114"/>
                </a:cubicBezTo>
                <a:cubicBezTo>
                  <a:pt x="1081" y="114"/>
                  <a:pt x="1082" y="114"/>
                  <a:pt x="1082" y="114"/>
                </a:cubicBezTo>
                <a:cubicBezTo>
                  <a:pt x="1084" y="114"/>
                  <a:pt x="1086" y="113"/>
                  <a:pt x="1086" y="111"/>
                </a:cubicBezTo>
                <a:cubicBezTo>
                  <a:pt x="1087" y="109"/>
                  <a:pt x="1086" y="107"/>
                  <a:pt x="1084" y="106"/>
                </a:cubicBezTo>
                <a:cubicBezTo>
                  <a:pt x="1065" y="100"/>
                  <a:pt x="1065" y="100"/>
                  <a:pt x="1065" y="100"/>
                </a:cubicBezTo>
                <a:cubicBezTo>
                  <a:pt x="1064" y="100"/>
                  <a:pt x="1064" y="100"/>
                  <a:pt x="1063" y="100"/>
                </a:cubicBezTo>
                <a:moveTo>
                  <a:pt x="1366" y="99"/>
                </a:moveTo>
                <a:cubicBezTo>
                  <a:pt x="1365" y="99"/>
                  <a:pt x="1365" y="99"/>
                  <a:pt x="1364" y="100"/>
                </a:cubicBezTo>
                <a:cubicBezTo>
                  <a:pt x="1348" y="112"/>
                  <a:pt x="1348" y="112"/>
                  <a:pt x="1348" y="112"/>
                </a:cubicBezTo>
                <a:cubicBezTo>
                  <a:pt x="1346" y="113"/>
                  <a:pt x="1346" y="116"/>
                  <a:pt x="1347" y="118"/>
                </a:cubicBezTo>
                <a:cubicBezTo>
                  <a:pt x="1348" y="119"/>
                  <a:pt x="1349" y="119"/>
                  <a:pt x="1351" y="119"/>
                </a:cubicBezTo>
                <a:cubicBezTo>
                  <a:pt x="1351" y="119"/>
                  <a:pt x="1352" y="119"/>
                  <a:pt x="1353" y="118"/>
                </a:cubicBezTo>
                <a:cubicBezTo>
                  <a:pt x="1369" y="106"/>
                  <a:pt x="1369" y="106"/>
                  <a:pt x="1369" y="106"/>
                </a:cubicBezTo>
                <a:cubicBezTo>
                  <a:pt x="1370" y="105"/>
                  <a:pt x="1371" y="102"/>
                  <a:pt x="1369" y="100"/>
                </a:cubicBezTo>
                <a:cubicBezTo>
                  <a:pt x="1369" y="99"/>
                  <a:pt x="1367" y="99"/>
                  <a:pt x="1366" y="99"/>
                </a:cubicBezTo>
                <a:moveTo>
                  <a:pt x="223" y="97"/>
                </a:moveTo>
                <a:cubicBezTo>
                  <a:pt x="222" y="97"/>
                  <a:pt x="222" y="97"/>
                  <a:pt x="222" y="97"/>
                </a:cubicBezTo>
                <a:cubicBezTo>
                  <a:pt x="202" y="100"/>
                  <a:pt x="202" y="100"/>
                  <a:pt x="202" y="100"/>
                </a:cubicBezTo>
                <a:cubicBezTo>
                  <a:pt x="200" y="100"/>
                  <a:pt x="198" y="102"/>
                  <a:pt x="199" y="105"/>
                </a:cubicBezTo>
                <a:cubicBezTo>
                  <a:pt x="199" y="107"/>
                  <a:pt x="201" y="108"/>
                  <a:pt x="203" y="108"/>
                </a:cubicBezTo>
                <a:cubicBezTo>
                  <a:pt x="203" y="108"/>
                  <a:pt x="203" y="108"/>
                  <a:pt x="203" y="108"/>
                </a:cubicBezTo>
                <a:cubicBezTo>
                  <a:pt x="223" y="105"/>
                  <a:pt x="223" y="105"/>
                  <a:pt x="223" y="105"/>
                </a:cubicBezTo>
                <a:cubicBezTo>
                  <a:pt x="225" y="105"/>
                  <a:pt x="227" y="103"/>
                  <a:pt x="227" y="101"/>
                </a:cubicBezTo>
                <a:cubicBezTo>
                  <a:pt x="226" y="99"/>
                  <a:pt x="225" y="97"/>
                  <a:pt x="223" y="97"/>
                </a:cubicBezTo>
                <a:moveTo>
                  <a:pt x="846" y="95"/>
                </a:moveTo>
                <a:cubicBezTo>
                  <a:pt x="845" y="95"/>
                  <a:pt x="845" y="95"/>
                  <a:pt x="844" y="96"/>
                </a:cubicBezTo>
                <a:cubicBezTo>
                  <a:pt x="839" y="98"/>
                  <a:pt x="833" y="101"/>
                  <a:pt x="826" y="105"/>
                </a:cubicBezTo>
                <a:cubicBezTo>
                  <a:pt x="824" y="106"/>
                  <a:pt x="823" y="108"/>
                  <a:pt x="824" y="110"/>
                </a:cubicBezTo>
                <a:cubicBezTo>
                  <a:pt x="825" y="112"/>
                  <a:pt x="826" y="112"/>
                  <a:pt x="828" y="112"/>
                </a:cubicBezTo>
                <a:cubicBezTo>
                  <a:pt x="829" y="112"/>
                  <a:pt x="829" y="112"/>
                  <a:pt x="830" y="112"/>
                </a:cubicBezTo>
                <a:cubicBezTo>
                  <a:pt x="837" y="108"/>
                  <a:pt x="843" y="105"/>
                  <a:pt x="848" y="103"/>
                </a:cubicBezTo>
                <a:cubicBezTo>
                  <a:pt x="850" y="102"/>
                  <a:pt x="850" y="99"/>
                  <a:pt x="849" y="97"/>
                </a:cubicBezTo>
                <a:cubicBezTo>
                  <a:pt x="849" y="96"/>
                  <a:pt x="847" y="95"/>
                  <a:pt x="846" y="95"/>
                </a:cubicBezTo>
                <a:moveTo>
                  <a:pt x="1025" y="92"/>
                </a:moveTo>
                <a:cubicBezTo>
                  <a:pt x="1022" y="92"/>
                  <a:pt x="1021" y="94"/>
                  <a:pt x="1021" y="96"/>
                </a:cubicBezTo>
                <a:cubicBezTo>
                  <a:pt x="1021" y="99"/>
                  <a:pt x="1022" y="100"/>
                  <a:pt x="1025" y="100"/>
                </a:cubicBezTo>
                <a:cubicBezTo>
                  <a:pt x="1042" y="101"/>
                  <a:pt x="1042" y="101"/>
                  <a:pt x="1042" y="101"/>
                </a:cubicBezTo>
                <a:cubicBezTo>
                  <a:pt x="1043" y="101"/>
                  <a:pt x="1043" y="101"/>
                  <a:pt x="1043" y="101"/>
                </a:cubicBezTo>
                <a:cubicBezTo>
                  <a:pt x="1044" y="101"/>
                  <a:pt x="1044" y="101"/>
                  <a:pt x="1045" y="101"/>
                </a:cubicBezTo>
                <a:cubicBezTo>
                  <a:pt x="1046" y="101"/>
                  <a:pt x="1048" y="100"/>
                  <a:pt x="1048" y="99"/>
                </a:cubicBezTo>
                <a:cubicBezTo>
                  <a:pt x="1049" y="96"/>
                  <a:pt x="1048" y="94"/>
                  <a:pt x="1046" y="93"/>
                </a:cubicBezTo>
                <a:cubicBezTo>
                  <a:pt x="1044" y="93"/>
                  <a:pt x="1044" y="93"/>
                  <a:pt x="1044" y="93"/>
                </a:cubicBezTo>
                <a:cubicBezTo>
                  <a:pt x="1044" y="93"/>
                  <a:pt x="1044" y="93"/>
                  <a:pt x="1043" y="93"/>
                </a:cubicBezTo>
                <a:cubicBezTo>
                  <a:pt x="1025" y="92"/>
                  <a:pt x="1025" y="92"/>
                  <a:pt x="1025" y="92"/>
                </a:cubicBezTo>
                <a:cubicBezTo>
                  <a:pt x="1025" y="92"/>
                  <a:pt x="1025" y="92"/>
                  <a:pt x="1025" y="92"/>
                </a:cubicBezTo>
                <a:moveTo>
                  <a:pt x="985" y="92"/>
                </a:moveTo>
                <a:cubicBezTo>
                  <a:pt x="982" y="92"/>
                  <a:pt x="981" y="94"/>
                  <a:pt x="981" y="96"/>
                </a:cubicBezTo>
                <a:cubicBezTo>
                  <a:pt x="981" y="98"/>
                  <a:pt x="982" y="100"/>
                  <a:pt x="985" y="100"/>
                </a:cubicBezTo>
                <a:cubicBezTo>
                  <a:pt x="1005" y="100"/>
                  <a:pt x="1005" y="100"/>
                  <a:pt x="1005" y="100"/>
                </a:cubicBezTo>
                <a:cubicBezTo>
                  <a:pt x="1005" y="100"/>
                  <a:pt x="1005" y="100"/>
                  <a:pt x="1005" y="100"/>
                </a:cubicBezTo>
                <a:cubicBezTo>
                  <a:pt x="1007" y="100"/>
                  <a:pt x="1009" y="98"/>
                  <a:pt x="1009" y="96"/>
                </a:cubicBezTo>
                <a:cubicBezTo>
                  <a:pt x="1009" y="94"/>
                  <a:pt x="1007" y="92"/>
                  <a:pt x="1005" y="92"/>
                </a:cubicBezTo>
                <a:cubicBezTo>
                  <a:pt x="985" y="92"/>
                  <a:pt x="985" y="92"/>
                  <a:pt x="985" y="92"/>
                </a:cubicBezTo>
                <a:cubicBezTo>
                  <a:pt x="985" y="92"/>
                  <a:pt x="985" y="92"/>
                  <a:pt x="985" y="92"/>
                </a:cubicBezTo>
                <a:moveTo>
                  <a:pt x="262" y="92"/>
                </a:moveTo>
                <a:cubicBezTo>
                  <a:pt x="262" y="92"/>
                  <a:pt x="262" y="92"/>
                  <a:pt x="262" y="92"/>
                </a:cubicBezTo>
                <a:cubicBezTo>
                  <a:pt x="242" y="94"/>
                  <a:pt x="242" y="94"/>
                  <a:pt x="242" y="94"/>
                </a:cubicBezTo>
                <a:cubicBezTo>
                  <a:pt x="240" y="95"/>
                  <a:pt x="238" y="97"/>
                  <a:pt x="238" y="99"/>
                </a:cubicBezTo>
                <a:cubicBezTo>
                  <a:pt x="239" y="101"/>
                  <a:pt x="240" y="102"/>
                  <a:pt x="242" y="102"/>
                </a:cubicBezTo>
                <a:cubicBezTo>
                  <a:pt x="243" y="102"/>
                  <a:pt x="243" y="102"/>
                  <a:pt x="243" y="102"/>
                </a:cubicBezTo>
                <a:cubicBezTo>
                  <a:pt x="263" y="100"/>
                  <a:pt x="263" y="100"/>
                  <a:pt x="263" y="100"/>
                </a:cubicBezTo>
                <a:cubicBezTo>
                  <a:pt x="265" y="99"/>
                  <a:pt x="266" y="97"/>
                  <a:pt x="266" y="95"/>
                </a:cubicBezTo>
                <a:cubicBezTo>
                  <a:pt x="266" y="93"/>
                  <a:pt x="264" y="92"/>
                  <a:pt x="262" y="92"/>
                </a:cubicBezTo>
                <a:moveTo>
                  <a:pt x="945" y="91"/>
                </a:moveTo>
                <a:cubicBezTo>
                  <a:pt x="942" y="91"/>
                  <a:pt x="941" y="93"/>
                  <a:pt x="941" y="95"/>
                </a:cubicBezTo>
                <a:cubicBezTo>
                  <a:pt x="941" y="97"/>
                  <a:pt x="942" y="99"/>
                  <a:pt x="945" y="99"/>
                </a:cubicBezTo>
                <a:cubicBezTo>
                  <a:pt x="965" y="100"/>
                  <a:pt x="965" y="100"/>
                  <a:pt x="965" y="100"/>
                </a:cubicBezTo>
                <a:cubicBezTo>
                  <a:pt x="965" y="100"/>
                  <a:pt x="965" y="100"/>
                  <a:pt x="965" y="100"/>
                </a:cubicBezTo>
                <a:cubicBezTo>
                  <a:pt x="967" y="100"/>
                  <a:pt x="969" y="98"/>
                  <a:pt x="969" y="96"/>
                </a:cubicBezTo>
                <a:cubicBezTo>
                  <a:pt x="969" y="93"/>
                  <a:pt x="967" y="92"/>
                  <a:pt x="965" y="92"/>
                </a:cubicBezTo>
                <a:cubicBezTo>
                  <a:pt x="945" y="91"/>
                  <a:pt x="945" y="91"/>
                  <a:pt x="945" y="91"/>
                </a:cubicBezTo>
                <a:cubicBezTo>
                  <a:pt x="945" y="91"/>
                  <a:pt x="945" y="91"/>
                  <a:pt x="945" y="91"/>
                </a:cubicBezTo>
                <a:moveTo>
                  <a:pt x="905" y="91"/>
                </a:moveTo>
                <a:cubicBezTo>
                  <a:pt x="902" y="91"/>
                  <a:pt x="901" y="93"/>
                  <a:pt x="901" y="95"/>
                </a:cubicBezTo>
                <a:cubicBezTo>
                  <a:pt x="901" y="97"/>
                  <a:pt x="902" y="99"/>
                  <a:pt x="905" y="99"/>
                </a:cubicBezTo>
                <a:cubicBezTo>
                  <a:pt x="925" y="99"/>
                  <a:pt x="925" y="99"/>
                  <a:pt x="925" y="99"/>
                </a:cubicBezTo>
                <a:cubicBezTo>
                  <a:pt x="925" y="99"/>
                  <a:pt x="925" y="99"/>
                  <a:pt x="925" y="99"/>
                </a:cubicBezTo>
                <a:cubicBezTo>
                  <a:pt x="927" y="99"/>
                  <a:pt x="929" y="97"/>
                  <a:pt x="929" y="95"/>
                </a:cubicBezTo>
                <a:cubicBezTo>
                  <a:pt x="929" y="93"/>
                  <a:pt x="927" y="91"/>
                  <a:pt x="925" y="91"/>
                </a:cubicBezTo>
                <a:cubicBezTo>
                  <a:pt x="905" y="91"/>
                  <a:pt x="905" y="91"/>
                  <a:pt x="905" y="91"/>
                </a:cubicBezTo>
                <a:cubicBezTo>
                  <a:pt x="905" y="91"/>
                  <a:pt x="905" y="91"/>
                  <a:pt x="905" y="91"/>
                </a:cubicBezTo>
                <a:moveTo>
                  <a:pt x="865" y="90"/>
                </a:moveTo>
                <a:cubicBezTo>
                  <a:pt x="862" y="90"/>
                  <a:pt x="861" y="92"/>
                  <a:pt x="861" y="94"/>
                </a:cubicBezTo>
                <a:cubicBezTo>
                  <a:pt x="861" y="96"/>
                  <a:pt x="862" y="98"/>
                  <a:pt x="865" y="98"/>
                </a:cubicBezTo>
                <a:cubicBezTo>
                  <a:pt x="885" y="98"/>
                  <a:pt x="885" y="98"/>
                  <a:pt x="885" y="98"/>
                </a:cubicBezTo>
                <a:cubicBezTo>
                  <a:pt x="885" y="98"/>
                  <a:pt x="885" y="98"/>
                  <a:pt x="885" y="98"/>
                </a:cubicBezTo>
                <a:cubicBezTo>
                  <a:pt x="887" y="98"/>
                  <a:pt x="889" y="97"/>
                  <a:pt x="889" y="95"/>
                </a:cubicBezTo>
                <a:cubicBezTo>
                  <a:pt x="889" y="92"/>
                  <a:pt x="887" y="91"/>
                  <a:pt x="885" y="90"/>
                </a:cubicBezTo>
                <a:cubicBezTo>
                  <a:pt x="865" y="90"/>
                  <a:pt x="865" y="90"/>
                  <a:pt x="865" y="90"/>
                </a:cubicBezTo>
                <a:cubicBezTo>
                  <a:pt x="865" y="90"/>
                  <a:pt x="865" y="90"/>
                  <a:pt x="865" y="90"/>
                </a:cubicBezTo>
                <a:moveTo>
                  <a:pt x="1861" y="86"/>
                </a:moveTo>
                <a:cubicBezTo>
                  <a:pt x="1859" y="86"/>
                  <a:pt x="1858" y="88"/>
                  <a:pt x="1857" y="89"/>
                </a:cubicBezTo>
                <a:cubicBezTo>
                  <a:pt x="1857" y="92"/>
                  <a:pt x="1858" y="94"/>
                  <a:pt x="1860" y="94"/>
                </a:cubicBezTo>
                <a:cubicBezTo>
                  <a:pt x="1863" y="95"/>
                  <a:pt x="1863" y="95"/>
                  <a:pt x="1863" y="95"/>
                </a:cubicBezTo>
                <a:cubicBezTo>
                  <a:pt x="1863" y="95"/>
                  <a:pt x="1864" y="95"/>
                  <a:pt x="1864" y="95"/>
                </a:cubicBezTo>
                <a:cubicBezTo>
                  <a:pt x="1866" y="95"/>
                  <a:pt x="1867" y="94"/>
                  <a:pt x="1868" y="92"/>
                </a:cubicBezTo>
                <a:cubicBezTo>
                  <a:pt x="1868" y="90"/>
                  <a:pt x="1867" y="88"/>
                  <a:pt x="1865" y="87"/>
                </a:cubicBezTo>
                <a:cubicBezTo>
                  <a:pt x="1862" y="86"/>
                  <a:pt x="1862" y="86"/>
                  <a:pt x="1862" y="86"/>
                </a:cubicBezTo>
                <a:cubicBezTo>
                  <a:pt x="1862" y="86"/>
                  <a:pt x="1861" y="86"/>
                  <a:pt x="1861" y="86"/>
                </a:cubicBezTo>
                <a:moveTo>
                  <a:pt x="302" y="86"/>
                </a:moveTo>
                <a:cubicBezTo>
                  <a:pt x="302" y="86"/>
                  <a:pt x="301" y="86"/>
                  <a:pt x="301" y="86"/>
                </a:cubicBezTo>
                <a:cubicBezTo>
                  <a:pt x="281" y="89"/>
                  <a:pt x="281" y="89"/>
                  <a:pt x="281" y="89"/>
                </a:cubicBezTo>
                <a:cubicBezTo>
                  <a:pt x="279" y="89"/>
                  <a:pt x="278" y="91"/>
                  <a:pt x="278" y="93"/>
                </a:cubicBezTo>
                <a:cubicBezTo>
                  <a:pt x="278" y="95"/>
                  <a:pt x="280" y="97"/>
                  <a:pt x="282" y="97"/>
                </a:cubicBezTo>
                <a:cubicBezTo>
                  <a:pt x="282" y="97"/>
                  <a:pt x="282" y="97"/>
                  <a:pt x="283" y="97"/>
                </a:cubicBezTo>
                <a:cubicBezTo>
                  <a:pt x="302" y="94"/>
                  <a:pt x="302" y="94"/>
                  <a:pt x="302" y="94"/>
                </a:cubicBezTo>
                <a:cubicBezTo>
                  <a:pt x="305" y="94"/>
                  <a:pt x="306" y="92"/>
                  <a:pt x="306" y="89"/>
                </a:cubicBezTo>
                <a:cubicBezTo>
                  <a:pt x="305" y="87"/>
                  <a:pt x="304" y="86"/>
                  <a:pt x="302" y="86"/>
                </a:cubicBezTo>
                <a:moveTo>
                  <a:pt x="360" y="82"/>
                </a:moveTo>
                <a:cubicBezTo>
                  <a:pt x="359" y="82"/>
                  <a:pt x="358" y="83"/>
                  <a:pt x="357" y="85"/>
                </a:cubicBezTo>
                <a:cubicBezTo>
                  <a:pt x="356" y="87"/>
                  <a:pt x="357" y="89"/>
                  <a:pt x="359" y="90"/>
                </a:cubicBezTo>
                <a:cubicBezTo>
                  <a:pt x="363" y="92"/>
                  <a:pt x="369" y="95"/>
                  <a:pt x="377" y="99"/>
                </a:cubicBezTo>
                <a:cubicBezTo>
                  <a:pt x="377" y="99"/>
                  <a:pt x="378" y="99"/>
                  <a:pt x="378" y="99"/>
                </a:cubicBezTo>
                <a:cubicBezTo>
                  <a:pt x="380" y="99"/>
                  <a:pt x="381" y="99"/>
                  <a:pt x="382" y="97"/>
                </a:cubicBezTo>
                <a:cubicBezTo>
                  <a:pt x="383" y="95"/>
                  <a:pt x="382" y="93"/>
                  <a:pt x="380" y="92"/>
                </a:cubicBezTo>
                <a:cubicBezTo>
                  <a:pt x="373" y="88"/>
                  <a:pt x="367" y="85"/>
                  <a:pt x="362" y="83"/>
                </a:cubicBezTo>
                <a:cubicBezTo>
                  <a:pt x="362" y="82"/>
                  <a:pt x="361" y="82"/>
                  <a:pt x="360" y="82"/>
                </a:cubicBezTo>
                <a:moveTo>
                  <a:pt x="341" y="80"/>
                </a:moveTo>
                <a:cubicBezTo>
                  <a:pt x="341" y="80"/>
                  <a:pt x="341" y="80"/>
                  <a:pt x="341" y="80"/>
                </a:cubicBezTo>
                <a:cubicBezTo>
                  <a:pt x="321" y="83"/>
                  <a:pt x="321" y="83"/>
                  <a:pt x="321" y="83"/>
                </a:cubicBezTo>
                <a:cubicBezTo>
                  <a:pt x="319" y="83"/>
                  <a:pt x="317" y="85"/>
                  <a:pt x="318" y="88"/>
                </a:cubicBezTo>
                <a:cubicBezTo>
                  <a:pt x="318" y="90"/>
                  <a:pt x="320" y="91"/>
                  <a:pt x="322" y="91"/>
                </a:cubicBezTo>
                <a:cubicBezTo>
                  <a:pt x="322" y="91"/>
                  <a:pt x="322" y="91"/>
                  <a:pt x="322" y="91"/>
                </a:cubicBezTo>
                <a:cubicBezTo>
                  <a:pt x="342" y="88"/>
                  <a:pt x="342" y="88"/>
                  <a:pt x="342" y="88"/>
                </a:cubicBezTo>
                <a:cubicBezTo>
                  <a:pt x="344" y="88"/>
                  <a:pt x="346" y="86"/>
                  <a:pt x="345" y="84"/>
                </a:cubicBezTo>
                <a:cubicBezTo>
                  <a:pt x="345" y="82"/>
                  <a:pt x="343" y="80"/>
                  <a:pt x="341" y="80"/>
                </a:cubicBezTo>
                <a:moveTo>
                  <a:pt x="1822" y="77"/>
                </a:moveTo>
                <a:cubicBezTo>
                  <a:pt x="1820" y="77"/>
                  <a:pt x="1819" y="78"/>
                  <a:pt x="1818" y="80"/>
                </a:cubicBezTo>
                <a:cubicBezTo>
                  <a:pt x="1818" y="82"/>
                  <a:pt x="1819" y="84"/>
                  <a:pt x="1821" y="85"/>
                </a:cubicBezTo>
                <a:cubicBezTo>
                  <a:pt x="1841" y="90"/>
                  <a:pt x="1841" y="90"/>
                  <a:pt x="1841" y="90"/>
                </a:cubicBezTo>
                <a:cubicBezTo>
                  <a:pt x="1841" y="90"/>
                  <a:pt x="1841" y="90"/>
                  <a:pt x="1842" y="90"/>
                </a:cubicBezTo>
                <a:cubicBezTo>
                  <a:pt x="1844" y="90"/>
                  <a:pt x="1845" y="88"/>
                  <a:pt x="1846" y="87"/>
                </a:cubicBezTo>
                <a:cubicBezTo>
                  <a:pt x="1846" y="84"/>
                  <a:pt x="1845" y="82"/>
                  <a:pt x="1843" y="82"/>
                </a:cubicBezTo>
                <a:cubicBezTo>
                  <a:pt x="1823" y="77"/>
                  <a:pt x="1823" y="77"/>
                  <a:pt x="1823" y="77"/>
                </a:cubicBezTo>
                <a:cubicBezTo>
                  <a:pt x="1823" y="77"/>
                  <a:pt x="1823" y="77"/>
                  <a:pt x="1822" y="77"/>
                </a:cubicBezTo>
                <a:moveTo>
                  <a:pt x="1398" y="74"/>
                </a:moveTo>
                <a:cubicBezTo>
                  <a:pt x="1397" y="74"/>
                  <a:pt x="1396" y="74"/>
                  <a:pt x="1395" y="75"/>
                </a:cubicBezTo>
                <a:cubicBezTo>
                  <a:pt x="1380" y="87"/>
                  <a:pt x="1380" y="87"/>
                  <a:pt x="1380" y="87"/>
                </a:cubicBezTo>
                <a:cubicBezTo>
                  <a:pt x="1378" y="89"/>
                  <a:pt x="1377" y="91"/>
                  <a:pt x="1379" y="93"/>
                </a:cubicBezTo>
                <a:cubicBezTo>
                  <a:pt x="1380" y="94"/>
                  <a:pt x="1381" y="95"/>
                  <a:pt x="1382" y="95"/>
                </a:cubicBezTo>
                <a:cubicBezTo>
                  <a:pt x="1383" y="95"/>
                  <a:pt x="1384" y="94"/>
                  <a:pt x="1384" y="94"/>
                </a:cubicBezTo>
                <a:cubicBezTo>
                  <a:pt x="1400" y="81"/>
                  <a:pt x="1400" y="81"/>
                  <a:pt x="1400" y="81"/>
                </a:cubicBezTo>
                <a:cubicBezTo>
                  <a:pt x="1402" y="80"/>
                  <a:pt x="1402" y="77"/>
                  <a:pt x="1401" y="76"/>
                </a:cubicBezTo>
                <a:cubicBezTo>
                  <a:pt x="1400" y="75"/>
                  <a:pt x="1399" y="74"/>
                  <a:pt x="1398" y="74"/>
                </a:cubicBezTo>
                <a:moveTo>
                  <a:pt x="1783" y="68"/>
                </a:moveTo>
                <a:cubicBezTo>
                  <a:pt x="1782" y="68"/>
                  <a:pt x="1780" y="69"/>
                  <a:pt x="1779" y="71"/>
                </a:cubicBezTo>
                <a:cubicBezTo>
                  <a:pt x="1779" y="73"/>
                  <a:pt x="1780" y="75"/>
                  <a:pt x="1782" y="76"/>
                </a:cubicBezTo>
                <a:cubicBezTo>
                  <a:pt x="1802" y="80"/>
                  <a:pt x="1802" y="80"/>
                  <a:pt x="1802" y="80"/>
                </a:cubicBezTo>
                <a:cubicBezTo>
                  <a:pt x="1802" y="80"/>
                  <a:pt x="1803" y="80"/>
                  <a:pt x="1803" y="80"/>
                </a:cubicBezTo>
                <a:cubicBezTo>
                  <a:pt x="1805" y="80"/>
                  <a:pt x="1806" y="79"/>
                  <a:pt x="1807" y="77"/>
                </a:cubicBezTo>
                <a:cubicBezTo>
                  <a:pt x="1807" y="75"/>
                  <a:pt x="1806" y="73"/>
                  <a:pt x="1804" y="72"/>
                </a:cubicBezTo>
                <a:cubicBezTo>
                  <a:pt x="1784" y="68"/>
                  <a:pt x="1784" y="68"/>
                  <a:pt x="1784" y="68"/>
                </a:cubicBezTo>
                <a:cubicBezTo>
                  <a:pt x="1784" y="68"/>
                  <a:pt x="1784" y="68"/>
                  <a:pt x="1783" y="68"/>
                </a:cubicBezTo>
                <a:moveTo>
                  <a:pt x="1744" y="58"/>
                </a:moveTo>
                <a:cubicBezTo>
                  <a:pt x="1743" y="58"/>
                  <a:pt x="1741" y="60"/>
                  <a:pt x="1741" y="61"/>
                </a:cubicBezTo>
                <a:cubicBezTo>
                  <a:pt x="1740" y="64"/>
                  <a:pt x="1741" y="66"/>
                  <a:pt x="1744" y="66"/>
                </a:cubicBezTo>
                <a:cubicBezTo>
                  <a:pt x="1763" y="71"/>
                  <a:pt x="1763" y="71"/>
                  <a:pt x="1763" y="71"/>
                </a:cubicBezTo>
                <a:cubicBezTo>
                  <a:pt x="1763" y="71"/>
                  <a:pt x="1764" y="71"/>
                  <a:pt x="1764" y="71"/>
                </a:cubicBezTo>
                <a:cubicBezTo>
                  <a:pt x="1766" y="71"/>
                  <a:pt x="1767" y="70"/>
                  <a:pt x="1768" y="68"/>
                </a:cubicBezTo>
                <a:cubicBezTo>
                  <a:pt x="1768" y="66"/>
                  <a:pt x="1767" y="64"/>
                  <a:pt x="1765" y="63"/>
                </a:cubicBezTo>
                <a:cubicBezTo>
                  <a:pt x="1745" y="59"/>
                  <a:pt x="1745" y="59"/>
                  <a:pt x="1745" y="59"/>
                </a:cubicBezTo>
                <a:cubicBezTo>
                  <a:pt x="1745" y="58"/>
                  <a:pt x="1745" y="58"/>
                  <a:pt x="1744" y="58"/>
                </a:cubicBezTo>
                <a:moveTo>
                  <a:pt x="1429" y="49"/>
                </a:moveTo>
                <a:cubicBezTo>
                  <a:pt x="1428" y="49"/>
                  <a:pt x="1427" y="50"/>
                  <a:pt x="1427" y="50"/>
                </a:cubicBezTo>
                <a:cubicBezTo>
                  <a:pt x="1422" y="54"/>
                  <a:pt x="1422" y="54"/>
                  <a:pt x="1422" y="54"/>
                </a:cubicBezTo>
                <a:cubicBezTo>
                  <a:pt x="1411" y="63"/>
                  <a:pt x="1411" y="63"/>
                  <a:pt x="1411" y="63"/>
                </a:cubicBezTo>
                <a:cubicBezTo>
                  <a:pt x="1409" y="64"/>
                  <a:pt x="1409" y="67"/>
                  <a:pt x="1410" y="68"/>
                </a:cubicBezTo>
                <a:cubicBezTo>
                  <a:pt x="1411" y="69"/>
                  <a:pt x="1412" y="70"/>
                  <a:pt x="1413" y="70"/>
                </a:cubicBezTo>
                <a:cubicBezTo>
                  <a:pt x="1414" y="70"/>
                  <a:pt x="1415" y="70"/>
                  <a:pt x="1416" y="69"/>
                </a:cubicBezTo>
                <a:cubicBezTo>
                  <a:pt x="1431" y="57"/>
                  <a:pt x="1431" y="57"/>
                  <a:pt x="1431" y="57"/>
                </a:cubicBezTo>
                <a:cubicBezTo>
                  <a:pt x="1432" y="57"/>
                  <a:pt x="1432" y="57"/>
                  <a:pt x="1432" y="57"/>
                </a:cubicBezTo>
                <a:cubicBezTo>
                  <a:pt x="1433" y="55"/>
                  <a:pt x="1434" y="53"/>
                  <a:pt x="1432" y="51"/>
                </a:cubicBezTo>
                <a:cubicBezTo>
                  <a:pt x="1432" y="50"/>
                  <a:pt x="1430" y="49"/>
                  <a:pt x="1429" y="49"/>
                </a:cubicBezTo>
                <a:moveTo>
                  <a:pt x="1706" y="49"/>
                </a:moveTo>
                <a:cubicBezTo>
                  <a:pt x="1704" y="49"/>
                  <a:pt x="1702" y="50"/>
                  <a:pt x="1702" y="52"/>
                </a:cubicBezTo>
                <a:cubicBezTo>
                  <a:pt x="1701" y="54"/>
                  <a:pt x="1703" y="56"/>
                  <a:pt x="1705" y="57"/>
                </a:cubicBezTo>
                <a:cubicBezTo>
                  <a:pt x="1724" y="62"/>
                  <a:pt x="1724" y="62"/>
                  <a:pt x="1724" y="62"/>
                </a:cubicBezTo>
                <a:cubicBezTo>
                  <a:pt x="1724" y="62"/>
                  <a:pt x="1725" y="62"/>
                  <a:pt x="1725" y="62"/>
                </a:cubicBezTo>
                <a:cubicBezTo>
                  <a:pt x="1727" y="62"/>
                  <a:pt x="1728" y="61"/>
                  <a:pt x="1729" y="59"/>
                </a:cubicBezTo>
                <a:cubicBezTo>
                  <a:pt x="1729" y="57"/>
                  <a:pt x="1728" y="54"/>
                  <a:pt x="1726" y="54"/>
                </a:cubicBezTo>
                <a:cubicBezTo>
                  <a:pt x="1707" y="49"/>
                  <a:pt x="1707" y="49"/>
                  <a:pt x="1707" y="49"/>
                </a:cubicBezTo>
                <a:cubicBezTo>
                  <a:pt x="1706" y="49"/>
                  <a:pt x="1706" y="49"/>
                  <a:pt x="1706" y="49"/>
                </a:cubicBezTo>
                <a:moveTo>
                  <a:pt x="1667" y="40"/>
                </a:moveTo>
                <a:cubicBezTo>
                  <a:pt x="1665" y="40"/>
                  <a:pt x="1664" y="41"/>
                  <a:pt x="1663" y="42"/>
                </a:cubicBezTo>
                <a:cubicBezTo>
                  <a:pt x="1663" y="42"/>
                  <a:pt x="1663" y="43"/>
                  <a:pt x="1663" y="43"/>
                </a:cubicBezTo>
                <a:cubicBezTo>
                  <a:pt x="1662" y="45"/>
                  <a:pt x="1664" y="47"/>
                  <a:pt x="1666" y="48"/>
                </a:cubicBezTo>
                <a:cubicBezTo>
                  <a:pt x="1668" y="48"/>
                  <a:pt x="1668" y="48"/>
                  <a:pt x="1668" y="48"/>
                </a:cubicBezTo>
                <a:cubicBezTo>
                  <a:pt x="1685" y="52"/>
                  <a:pt x="1685" y="52"/>
                  <a:pt x="1685" y="52"/>
                </a:cubicBezTo>
                <a:cubicBezTo>
                  <a:pt x="1686" y="52"/>
                  <a:pt x="1686" y="52"/>
                  <a:pt x="1686" y="52"/>
                </a:cubicBezTo>
                <a:cubicBezTo>
                  <a:pt x="1688" y="52"/>
                  <a:pt x="1690" y="51"/>
                  <a:pt x="1690" y="49"/>
                </a:cubicBezTo>
                <a:cubicBezTo>
                  <a:pt x="1691" y="47"/>
                  <a:pt x="1689" y="45"/>
                  <a:pt x="1687" y="45"/>
                </a:cubicBezTo>
                <a:cubicBezTo>
                  <a:pt x="1668" y="40"/>
                  <a:pt x="1668" y="40"/>
                  <a:pt x="1668" y="40"/>
                </a:cubicBezTo>
                <a:cubicBezTo>
                  <a:pt x="1667" y="40"/>
                  <a:pt x="1667" y="40"/>
                  <a:pt x="1667" y="40"/>
                </a:cubicBezTo>
                <a:moveTo>
                  <a:pt x="1628" y="30"/>
                </a:moveTo>
                <a:cubicBezTo>
                  <a:pt x="1626" y="30"/>
                  <a:pt x="1624" y="32"/>
                  <a:pt x="1624" y="34"/>
                </a:cubicBezTo>
                <a:cubicBezTo>
                  <a:pt x="1623" y="36"/>
                  <a:pt x="1625" y="38"/>
                  <a:pt x="1627" y="38"/>
                </a:cubicBezTo>
                <a:cubicBezTo>
                  <a:pt x="1646" y="43"/>
                  <a:pt x="1646" y="43"/>
                  <a:pt x="1646" y="43"/>
                </a:cubicBezTo>
                <a:cubicBezTo>
                  <a:pt x="1647" y="43"/>
                  <a:pt x="1647" y="43"/>
                  <a:pt x="1647" y="43"/>
                </a:cubicBezTo>
                <a:cubicBezTo>
                  <a:pt x="1649" y="43"/>
                  <a:pt x="1651" y="42"/>
                  <a:pt x="1651" y="40"/>
                </a:cubicBezTo>
                <a:cubicBezTo>
                  <a:pt x="1652" y="38"/>
                  <a:pt x="1650" y="36"/>
                  <a:pt x="1648" y="35"/>
                </a:cubicBezTo>
                <a:cubicBezTo>
                  <a:pt x="1629" y="31"/>
                  <a:pt x="1629" y="31"/>
                  <a:pt x="1629" y="31"/>
                </a:cubicBezTo>
                <a:cubicBezTo>
                  <a:pt x="1628" y="31"/>
                  <a:pt x="1628" y="30"/>
                  <a:pt x="1628" y="30"/>
                </a:cubicBezTo>
                <a:moveTo>
                  <a:pt x="1461" y="25"/>
                </a:moveTo>
                <a:cubicBezTo>
                  <a:pt x="1460" y="25"/>
                  <a:pt x="1459" y="25"/>
                  <a:pt x="1458" y="26"/>
                </a:cubicBezTo>
                <a:cubicBezTo>
                  <a:pt x="1442" y="38"/>
                  <a:pt x="1442" y="38"/>
                  <a:pt x="1442" y="38"/>
                </a:cubicBezTo>
                <a:cubicBezTo>
                  <a:pt x="1441" y="39"/>
                  <a:pt x="1440" y="42"/>
                  <a:pt x="1442" y="44"/>
                </a:cubicBezTo>
                <a:cubicBezTo>
                  <a:pt x="1443" y="45"/>
                  <a:pt x="1444" y="45"/>
                  <a:pt x="1445" y="45"/>
                </a:cubicBezTo>
                <a:cubicBezTo>
                  <a:pt x="1446" y="45"/>
                  <a:pt x="1447" y="45"/>
                  <a:pt x="1447" y="44"/>
                </a:cubicBezTo>
                <a:cubicBezTo>
                  <a:pt x="1463" y="32"/>
                  <a:pt x="1463" y="32"/>
                  <a:pt x="1463" y="32"/>
                </a:cubicBezTo>
                <a:cubicBezTo>
                  <a:pt x="1465" y="31"/>
                  <a:pt x="1465" y="28"/>
                  <a:pt x="1464" y="26"/>
                </a:cubicBezTo>
                <a:cubicBezTo>
                  <a:pt x="1463" y="25"/>
                  <a:pt x="1462" y="25"/>
                  <a:pt x="1461" y="25"/>
                </a:cubicBezTo>
                <a:moveTo>
                  <a:pt x="1589" y="21"/>
                </a:moveTo>
                <a:cubicBezTo>
                  <a:pt x="1587" y="21"/>
                  <a:pt x="1585" y="22"/>
                  <a:pt x="1585" y="24"/>
                </a:cubicBezTo>
                <a:cubicBezTo>
                  <a:pt x="1584" y="26"/>
                  <a:pt x="1586" y="29"/>
                  <a:pt x="1588" y="29"/>
                </a:cubicBezTo>
                <a:cubicBezTo>
                  <a:pt x="1607" y="34"/>
                  <a:pt x="1607" y="34"/>
                  <a:pt x="1607" y="34"/>
                </a:cubicBezTo>
                <a:cubicBezTo>
                  <a:pt x="1608" y="34"/>
                  <a:pt x="1608" y="34"/>
                  <a:pt x="1608" y="34"/>
                </a:cubicBezTo>
                <a:cubicBezTo>
                  <a:pt x="1610" y="34"/>
                  <a:pt x="1612" y="33"/>
                  <a:pt x="1612" y="31"/>
                </a:cubicBezTo>
                <a:cubicBezTo>
                  <a:pt x="1613" y="29"/>
                  <a:pt x="1611" y="26"/>
                  <a:pt x="1609" y="26"/>
                </a:cubicBezTo>
                <a:cubicBezTo>
                  <a:pt x="1590" y="21"/>
                  <a:pt x="1590" y="21"/>
                  <a:pt x="1590" y="21"/>
                </a:cubicBezTo>
                <a:cubicBezTo>
                  <a:pt x="1590" y="21"/>
                  <a:pt x="1589" y="21"/>
                  <a:pt x="1589" y="21"/>
                </a:cubicBezTo>
                <a:moveTo>
                  <a:pt x="1550" y="12"/>
                </a:moveTo>
                <a:cubicBezTo>
                  <a:pt x="1548" y="12"/>
                  <a:pt x="1547" y="13"/>
                  <a:pt x="1546" y="15"/>
                </a:cubicBezTo>
                <a:cubicBezTo>
                  <a:pt x="1546" y="17"/>
                  <a:pt x="1547" y="19"/>
                  <a:pt x="1549" y="20"/>
                </a:cubicBezTo>
                <a:cubicBezTo>
                  <a:pt x="1569" y="24"/>
                  <a:pt x="1569" y="24"/>
                  <a:pt x="1569" y="24"/>
                </a:cubicBezTo>
                <a:cubicBezTo>
                  <a:pt x="1569" y="24"/>
                  <a:pt x="1569" y="25"/>
                  <a:pt x="1569" y="25"/>
                </a:cubicBezTo>
                <a:cubicBezTo>
                  <a:pt x="1571" y="25"/>
                  <a:pt x="1573" y="23"/>
                  <a:pt x="1573" y="21"/>
                </a:cubicBezTo>
                <a:cubicBezTo>
                  <a:pt x="1574" y="19"/>
                  <a:pt x="1573" y="17"/>
                  <a:pt x="1570" y="17"/>
                </a:cubicBezTo>
                <a:cubicBezTo>
                  <a:pt x="1551" y="12"/>
                  <a:pt x="1551" y="12"/>
                  <a:pt x="1551" y="12"/>
                </a:cubicBezTo>
                <a:cubicBezTo>
                  <a:pt x="1551" y="12"/>
                  <a:pt x="1550" y="12"/>
                  <a:pt x="1550" y="12"/>
                </a:cubicBezTo>
                <a:moveTo>
                  <a:pt x="1511" y="3"/>
                </a:moveTo>
                <a:cubicBezTo>
                  <a:pt x="1509" y="3"/>
                  <a:pt x="1508" y="4"/>
                  <a:pt x="1507" y="6"/>
                </a:cubicBezTo>
                <a:cubicBezTo>
                  <a:pt x="1507" y="8"/>
                  <a:pt x="1508" y="10"/>
                  <a:pt x="1510" y="10"/>
                </a:cubicBezTo>
                <a:cubicBezTo>
                  <a:pt x="1530" y="15"/>
                  <a:pt x="1530" y="15"/>
                  <a:pt x="1530" y="15"/>
                </a:cubicBezTo>
                <a:cubicBezTo>
                  <a:pt x="1530" y="15"/>
                  <a:pt x="1530" y="15"/>
                  <a:pt x="1531" y="15"/>
                </a:cubicBezTo>
                <a:cubicBezTo>
                  <a:pt x="1532" y="15"/>
                  <a:pt x="1534" y="14"/>
                  <a:pt x="1534" y="12"/>
                </a:cubicBezTo>
                <a:cubicBezTo>
                  <a:pt x="1535" y="10"/>
                  <a:pt x="1534" y="8"/>
                  <a:pt x="1531" y="7"/>
                </a:cubicBezTo>
                <a:cubicBezTo>
                  <a:pt x="1512" y="3"/>
                  <a:pt x="1512" y="3"/>
                  <a:pt x="1512" y="3"/>
                </a:cubicBezTo>
                <a:cubicBezTo>
                  <a:pt x="1512" y="3"/>
                  <a:pt x="1511" y="3"/>
                  <a:pt x="1511" y="3"/>
                </a:cubicBezTo>
                <a:moveTo>
                  <a:pt x="1492" y="0"/>
                </a:moveTo>
                <a:cubicBezTo>
                  <a:pt x="1491" y="0"/>
                  <a:pt x="1490" y="0"/>
                  <a:pt x="1490" y="1"/>
                </a:cubicBezTo>
                <a:cubicBezTo>
                  <a:pt x="1474" y="13"/>
                  <a:pt x="1474" y="13"/>
                  <a:pt x="1474" y="13"/>
                </a:cubicBezTo>
                <a:cubicBezTo>
                  <a:pt x="1472" y="15"/>
                  <a:pt x="1472" y="17"/>
                  <a:pt x="1473" y="19"/>
                </a:cubicBezTo>
                <a:cubicBezTo>
                  <a:pt x="1474" y="20"/>
                  <a:pt x="1475" y="20"/>
                  <a:pt x="1476" y="20"/>
                </a:cubicBezTo>
                <a:cubicBezTo>
                  <a:pt x="1477" y="20"/>
                  <a:pt x="1478" y="20"/>
                  <a:pt x="1479" y="20"/>
                </a:cubicBezTo>
                <a:cubicBezTo>
                  <a:pt x="1495" y="7"/>
                  <a:pt x="1495" y="7"/>
                  <a:pt x="1495" y="7"/>
                </a:cubicBezTo>
                <a:cubicBezTo>
                  <a:pt x="1496" y="6"/>
                  <a:pt x="1497" y="3"/>
                  <a:pt x="1495" y="2"/>
                </a:cubicBezTo>
                <a:cubicBezTo>
                  <a:pt x="1494" y="1"/>
                  <a:pt x="1493" y="0"/>
                  <a:pt x="1492" y="0"/>
                </a:cubicBezTo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77"/>
          <p:cNvSpPr/>
          <p:nvPr/>
        </p:nvSpPr>
        <p:spPr bwMode="auto">
          <a:xfrm>
            <a:off x="1720850" y="3316288"/>
            <a:ext cx="49213" cy="1441450"/>
          </a:xfrm>
          <a:custGeom>
            <a:avLst/>
            <a:gdLst>
              <a:gd name="T0" fmla="*/ 0 w 8"/>
              <a:gd name="T1" fmla="*/ 4 h 236"/>
              <a:gd name="T2" fmla="*/ 0 w 8"/>
              <a:gd name="T3" fmla="*/ 232 h 236"/>
              <a:gd name="T4" fmla="*/ 4 w 8"/>
              <a:gd name="T5" fmla="*/ 236 h 236"/>
              <a:gd name="T6" fmla="*/ 8 w 8"/>
              <a:gd name="T7" fmla="*/ 232 h 236"/>
              <a:gd name="T8" fmla="*/ 8 w 8"/>
              <a:gd name="T9" fmla="*/ 4 h 236"/>
              <a:gd name="T10" fmla="*/ 4 w 8"/>
              <a:gd name="T11" fmla="*/ 0 h 236"/>
              <a:gd name="T12" fmla="*/ 0 w 8"/>
              <a:gd name="T13" fmla="*/ 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236">
                <a:moveTo>
                  <a:pt x="0" y="4"/>
                </a:moveTo>
                <a:cubicBezTo>
                  <a:pt x="0" y="232"/>
                  <a:pt x="0" y="232"/>
                  <a:pt x="0" y="232"/>
                </a:cubicBezTo>
                <a:cubicBezTo>
                  <a:pt x="0" y="234"/>
                  <a:pt x="2" y="236"/>
                  <a:pt x="4" y="236"/>
                </a:cubicBezTo>
                <a:cubicBezTo>
                  <a:pt x="6" y="236"/>
                  <a:pt x="8" y="234"/>
                  <a:pt x="8" y="232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ubicBezTo>
                  <a:pt x="2" y="0"/>
                  <a:pt x="0" y="2"/>
                  <a:pt x="0" y="4"/>
                </a:cubicBezTo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78"/>
          <p:cNvSpPr/>
          <p:nvPr/>
        </p:nvSpPr>
        <p:spPr bwMode="auto">
          <a:xfrm>
            <a:off x="4887913" y="2422525"/>
            <a:ext cx="49213" cy="2341563"/>
          </a:xfrm>
          <a:custGeom>
            <a:avLst/>
            <a:gdLst>
              <a:gd name="T0" fmla="*/ 0 w 8"/>
              <a:gd name="T1" fmla="*/ 4 h 383"/>
              <a:gd name="T2" fmla="*/ 0 w 8"/>
              <a:gd name="T3" fmla="*/ 379 h 383"/>
              <a:gd name="T4" fmla="*/ 4 w 8"/>
              <a:gd name="T5" fmla="*/ 383 h 383"/>
              <a:gd name="T6" fmla="*/ 8 w 8"/>
              <a:gd name="T7" fmla="*/ 379 h 383"/>
              <a:gd name="T8" fmla="*/ 8 w 8"/>
              <a:gd name="T9" fmla="*/ 4 h 383"/>
              <a:gd name="T10" fmla="*/ 4 w 8"/>
              <a:gd name="T11" fmla="*/ 0 h 383"/>
              <a:gd name="T12" fmla="*/ 0 w 8"/>
              <a:gd name="T13" fmla="*/ 4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383">
                <a:moveTo>
                  <a:pt x="0" y="4"/>
                </a:moveTo>
                <a:cubicBezTo>
                  <a:pt x="0" y="379"/>
                  <a:pt x="0" y="379"/>
                  <a:pt x="0" y="379"/>
                </a:cubicBezTo>
                <a:cubicBezTo>
                  <a:pt x="0" y="382"/>
                  <a:pt x="1" y="383"/>
                  <a:pt x="4" y="383"/>
                </a:cubicBezTo>
                <a:cubicBezTo>
                  <a:pt x="6" y="383"/>
                  <a:pt x="8" y="382"/>
                  <a:pt x="8" y="379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ubicBezTo>
                  <a:pt x="1" y="0"/>
                  <a:pt x="0" y="2"/>
                  <a:pt x="0" y="4"/>
                </a:cubicBezTo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79"/>
          <p:cNvSpPr/>
          <p:nvPr/>
        </p:nvSpPr>
        <p:spPr bwMode="auto">
          <a:xfrm>
            <a:off x="7486650" y="3670300"/>
            <a:ext cx="49213" cy="1082675"/>
          </a:xfrm>
          <a:custGeom>
            <a:avLst/>
            <a:gdLst>
              <a:gd name="T0" fmla="*/ 0 w 8"/>
              <a:gd name="T1" fmla="*/ 4 h 177"/>
              <a:gd name="T2" fmla="*/ 0 w 8"/>
              <a:gd name="T3" fmla="*/ 173 h 177"/>
              <a:gd name="T4" fmla="*/ 4 w 8"/>
              <a:gd name="T5" fmla="*/ 177 h 177"/>
              <a:gd name="T6" fmla="*/ 8 w 8"/>
              <a:gd name="T7" fmla="*/ 173 h 177"/>
              <a:gd name="T8" fmla="*/ 8 w 8"/>
              <a:gd name="T9" fmla="*/ 4 h 177"/>
              <a:gd name="T10" fmla="*/ 4 w 8"/>
              <a:gd name="T11" fmla="*/ 0 h 177"/>
              <a:gd name="T12" fmla="*/ 0 w 8"/>
              <a:gd name="T13" fmla="*/ 4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177">
                <a:moveTo>
                  <a:pt x="0" y="4"/>
                </a:moveTo>
                <a:cubicBezTo>
                  <a:pt x="0" y="173"/>
                  <a:pt x="0" y="173"/>
                  <a:pt x="0" y="173"/>
                </a:cubicBezTo>
                <a:cubicBezTo>
                  <a:pt x="0" y="175"/>
                  <a:pt x="2" y="177"/>
                  <a:pt x="4" y="177"/>
                </a:cubicBezTo>
                <a:cubicBezTo>
                  <a:pt x="6" y="177"/>
                  <a:pt x="8" y="175"/>
                  <a:pt x="8" y="173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ubicBezTo>
                  <a:pt x="2" y="0"/>
                  <a:pt x="0" y="2"/>
                  <a:pt x="0" y="4"/>
                </a:cubicBezTo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80"/>
          <p:cNvSpPr/>
          <p:nvPr/>
        </p:nvSpPr>
        <p:spPr bwMode="auto">
          <a:xfrm>
            <a:off x="10166350" y="2417763"/>
            <a:ext cx="49213" cy="2346325"/>
          </a:xfrm>
          <a:custGeom>
            <a:avLst/>
            <a:gdLst>
              <a:gd name="T0" fmla="*/ 0 w 8"/>
              <a:gd name="T1" fmla="*/ 4 h 384"/>
              <a:gd name="T2" fmla="*/ 0 w 8"/>
              <a:gd name="T3" fmla="*/ 380 h 384"/>
              <a:gd name="T4" fmla="*/ 4 w 8"/>
              <a:gd name="T5" fmla="*/ 384 h 384"/>
              <a:gd name="T6" fmla="*/ 8 w 8"/>
              <a:gd name="T7" fmla="*/ 380 h 384"/>
              <a:gd name="T8" fmla="*/ 8 w 8"/>
              <a:gd name="T9" fmla="*/ 4 h 384"/>
              <a:gd name="T10" fmla="*/ 4 w 8"/>
              <a:gd name="T11" fmla="*/ 0 h 384"/>
              <a:gd name="T12" fmla="*/ 0 w 8"/>
              <a:gd name="T13" fmla="*/ 4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" h="384">
                <a:moveTo>
                  <a:pt x="0" y="4"/>
                </a:moveTo>
                <a:cubicBezTo>
                  <a:pt x="0" y="380"/>
                  <a:pt x="0" y="380"/>
                  <a:pt x="0" y="380"/>
                </a:cubicBezTo>
                <a:cubicBezTo>
                  <a:pt x="0" y="382"/>
                  <a:pt x="1" y="384"/>
                  <a:pt x="4" y="384"/>
                </a:cubicBezTo>
                <a:cubicBezTo>
                  <a:pt x="6" y="384"/>
                  <a:pt x="8" y="382"/>
                  <a:pt x="8" y="380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ubicBezTo>
                  <a:pt x="1" y="0"/>
                  <a:pt x="0" y="2"/>
                  <a:pt x="0" y="4"/>
                </a:cubicBezTo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Rectangle 81"/>
          <p:cNvSpPr>
            <a:spLocks noChangeArrowheads="1"/>
          </p:cNvSpPr>
          <p:nvPr/>
        </p:nvSpPr>
        <p:spPr bwMode="auto">
          <a:xfrm>
            <a:off x="3733800" y="4727575"/>
            <a:ext cx="2544763" cy="214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Rectangle 82"/>
          <p:cNvSpPr>
            <a:spLocks noChangeArrowheads="1"/>
          </p:cNvSpPr>
          <p:nvPr/>
        </p:nvSpPr>
        <p:spPr bwMode="auto">
          <a:xfrm>
            <a:off x="-6350" y="4727575"/>
            <a:ext cx="3740150" cy="214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Rectangle 83"/>
          <p:cNvSpPr>
            <a:spLocks noChangeArrowheads="1"/>
          </p:cNvSpPr>
          <p:nvPr/>
        </p:nvSpPr>
        <p:spPr bwMode="auto">
          <a:xfrm>
            <a:off x="6278563" y="4727575"/>
            <a:ext cx="2574925" cy="2146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Rectangle 84"/>
          <p:cNvSpPr>
            <a:spLocks noChangeArrowheads="1"/>
          </p:cNvSpPr>
          <p:nvPr/>
        </p:nvSpPr>
        <p:spPr bwMode="auto">
          <a:xfrm>
            <a:off x="8853488" y="4727575"/>
            <a:ext cx="3344863" cy="2146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845249" y="1995292"/>
            <a:ext cx="989013" cy="593725"/>
            <a:chOff x="1549400" y="1566863"/>
            <a:chExt cx="989013" cy="593725"/>
          </a:xfrm>
          <a:solidFill>
            <a:schemeClr val="accent1"/>
          </a:solidFill>
        </p:grpSpPr>
        <p:sp>
          <p:nvSpPr>
            <p:cNvPr id="21" name="Freeform 302"/>
            <p:cNvSpPr/>
            <p:nvPr/>
          </p:nvSpPr>
          <p:spPr bwMode="auto">
            <a:xfrm>
              <a:off x="1658938" y="1566863"/>
              <a:ext cx="147638" cy="233362"/>
            </a:xfrm>
            <a:custGeom>
              <a:avLst/>
              <a:gdLst>
                <a:gd name="T0" fmla="*/ 0 w 24"/>
                <a:gd name="T1" fmla="*/ 21 h 38"/>
                <a:gd name="T2" fmla="*/ 1 w 24"/>
                <a:gd name="T3" fmla="*/ 23 h 38"/>
                <a:gd name="T4" fmla="*/ 1 w 24"/>
                <a:gd name="T5" fmla="*/ 26 h 38"/>
                <a:gd name="T6" fmla="*/ 4 w 24"/>
                <a:gd name="T7" fmla="*/ 30 h 38"/>
                <a:gd name="T8" fmla="*/ 4 w 24"/>
                <a:gd name="T9" fmla="*/ 31 h 38"/>
                <a:gd name="T10" fmla="*/ 4 w 24"/>
                <a:gd name="T11" fmla="*/ 31 h 38"/>
                <a:gd name="T12" fmla="*/ 6 w 24"/>
                <a:gd name="T13" fmla="*/ 36 h 38"/>
                <a:gd name="T14" fmla="*/ 6 w 24"/>
                <a:gd name="T15" fmla="*/ 38 h 38"/>
                <a:gd name="T16" fmla="*/ 19 w 24"/>
                <a:gd name="T17" fmla="*/ 38 h 38"/>
                <a:gd name="T18" fmla="*/ 19 w 24"/>
                <a:gd name="T19" fmla="*/ 38 h 38"/>
                <a:gd name="T20" fmla="*/ 19 w 24"/>
                <a:gd name="T21" fmla="*/ 36 h 38"/>
                <a:gd name="T22" fmla="*/ 21 w 24"/>
                <a:gd name="T23" fmla="*/ 31 h 38"/>
                <a:gd name="T24" fmla="*/ 21 w 24"/>
                <a:gd name="T25" fmla="*/ 31 h 38"/>
                <a:gd name="T26" fmla="*/ 21 w 24"/>
                <a:gd name="T27" fmla="*/ 30 h 38"/>
                <a:gd name="T28" fmla="*/ 23 w 24"/>
                <a:gd name="T29" fmla="*/ 26 h 38"/>
                <a:gd name="T30" fmla="*/ 24 w 24"/>
                <a:gd name="T31" fmla="*/ 23 h 38"/>
                <a:gd name="T32" fmla="*/ 24 w 24"/>
                <a:gd name="T33" fmla="*/ 21 h 38"/>
                <a:gd name="T34" fmla="*/ 24 w 24"/>
                <a:gd name="T35" fmla="*/ 18 h 38"/>
                <a:gd name="T36" fmla="*/ 24 w 24"/>
                <a:gd name="T37" fmla="*/ 15 h 38"/>
                <a:gd name="T38" fmla="*/ 24 w 24"/>
                <a:gd name="T39" fmla="*/ 14 h 38"/>
                <a:gd name="T40" fmla="*/ 24 w 24"/>
                <a:gd name="T41" fmla="*/ 13 h 38"/>
                <a:gd name="T42" fmla="*/ 24 w 24"/>
                <a:gd name="T43" fmla="*/ 6 h 38"/>
                <a:gd name="T44" fmla="*/ 19 w 24"/>
                <a:gd name="T45" fmla="*/ 5 h 38"/>
                <a:gd name="T46" fmla="*/ 22 w 24"/>
                <a:gd name="T47" fmla="*/ 4 h 38"/>
                <a:gd name="T48" fmla="*/ 3 w 24"/>
                <a:gd name="T49" fmla="*/ 8 h 38"/>
                <a:gd name="T50" fmla="*/ 1 w 24"/>
                <a:gd name="T51" fmla="*/ 15 h 38"/>
                <a:gd name="T52" fmla="*/ 1 w 24"/>
                <a:gd name="T53" fmla="*/ 15 h 38"/>
                <a:gd name="T54" fmla="*/ 1 w 24"/>
                <a:gd name="T55" fmla="*/ 18 h 38"/>
                <a:gd name="T56" fmla="*/ 0 w 24"/>
                <a:gd name="T57" fmla="*/ 2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" h="38">
                  <a:moveTo>
                    <a:pt x="0" y="21"/>
                  </a:moveTo>
                  <a:cubicBezTo>
                    <a:pt x="0" y="22"/>
                    <a:pt x="1" y="23"/>
                    <a:pt x="1" y="23"/>
                  </a:cubicBezTo>
                  <a:cubicBezTo>
                    <a:pt x="1" y="24"/>
                    <a:pt x="1" y="25"/>
                    <a:pt x="1" y="26"/>
                  </a:cubicBezTo>
                  <a:cubicBezTo>
                    <a:pt x="2" y="29"/>
                    <a:pt x="3" y="30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5" y="34"/>
                    <a:pt x="6" y="35"/>
                    <a:pt x="6" y="36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5"/>
                    <a:pt x="20" y="34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2" y="29"/>
                    <a:pt x="23" y="26"/>
                  </a:cubicBezTo>
                  <a:cubicBezTo>
                    <a:pt x="24" y="25"/>
                    <a:pt x="24" y="24"/>
                    <a:pt x="24" y="23"/>
                  </a:cubicBezTo>
                  <a:cubicBezTo>
                    <a:pt x="24" y="23"/>
                    <a:pt x="24" y="22"/>
                    <a:pt x="24" y="21"/>
                  </a:cubicBezTo>
                  <a:cubicBezTo>
                    <a:pt x="24" y="20"/>
                    <a:pt x="24" y="19"/>
                    <a:pt x="24" y="18"/>
                  </a:cubicBezTo>
                  <a:cubicBezTo>
                    <a:pt x="24" y="18"/>
                    <a:pt x="24" y="17"/>
                    <a:pt x="24" y="15"/>
                  </a:cubicBezTo>
                  <a:cubicBezTo>
                    <a:pt x="24" y="15"/>
                    <a:pt x="24" y="14"/>
                    <a:pt x="24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3" y="11"/>
                    <a:pt x="24" y="6"/>
                    <a:pt x="24" y="6"/>
                  </a:cubicBezTo>
                  <a:cubicBezTo>
                    <a:pt x="24" y="6"/>
                    <a:pt x="22" y="5"/>
                    <a:pt x="19" y="5"/>
                  </a:cubicBezTo>
                  <a:cubicBezTo>
                    <a:pt x="21" y="4"/>
                    <a:pt x="22" y="4"/>
                    <a:pt x="22" y="4"/>
                  </a:cubicBezTo>
                  <a:cubicBezTo>
                    <a:pt x="17" y="2"/>
                    <a:pt x="9" y="0"/>
                    <a:pt x="3" y="8"/>
                  </a:cubicBezTo>
                  <a:cubicBezTo>
                    <a:pt x="1" y="10"/>
                    <a:pt x="1" y="12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7"/>
                    <a:pt x="1" y="18"/>
                    <a:pt x="1" y="18"/>
                  </a:cubicBezTo>
                  <a:cubicBezTo>
                    <a:pt x="1" y="19"/>
                    <a:pt x="0" y="20"/>
                    <a:pt x="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03"/>
            <p:cNvSpPr/>
            <p:nvPr/>
          </p:nvSpPr>
          <p:spPr bwMode="auto">
            <a:xfrm>
              <a:off x="2282825" y="1579563"/>
              <a:ext cx="146050" cy="238125"/>
            </a:xfrm>
            <a:custGeom>
              <a:avLst/>
              <a:gdLst>
                <a:gd name="T0" fmla="*/ 0 w 24"/>
                <a:gd name="T1" fmla="*/ 21 h 39"/>
                <a:gd name="T2" fmla="*/ 0 w 24"/>
                <a:gd name="T3" fmla="*/ 23 h 39"/>
                <a:gd name="T4" fmla="*/ 1 w 24"/>
                <a:gd name="T5" fmla="*/ 26 h 39"/>
                <a:gd name="T6" fmla="*/ 4 w 24"/>
                <a:gd name="T7" fmla="*/ 30 h 39"/>
                <a:gd name="T8" fmla="*/ 4 w 24"/>
                <a:gd name="T9" fmla="*/ 31 h 39"/>
                <a:gd name="T10" fmla="*/ 4 w 24"/>
                <a:gd name="T11" fmla="*/ 31 h 39"/>
                <a:gd name="T12" fmla="*/ 6 w 24"/>
                <a:gd name="T13" fmla="*/ 36 h 39"/>
                <a:gd name="T14" fmla="*/ 6 w 24"/>
                <a:gd name="T15" fmla="*/ 39 h 39"/>
                <a:gd name="T16" fmla="*/ 19 w 24"/>
                <a:gd name="T17" fmla="*/ 39 h 39"/>
                <a:gd name="T18" fmla="*/ 19 w 24"/>
                <a:gd name="T19" fmla="*/ 36 h 39"/>
                <a:gd name="T20" fmla="*/ 20 w 24"/>
                <a:gd name="T21" fmla="*/ 31 h 39"/>
                <a:gd name="T22" fmla="*/ 20 w 24"/>
                <a:gd name="T23" fmla="*/ 31 h 39"/>
                <a:gd name="T24" fmla="*/ 21 w 24"/>
                <a:gd name="T25" fmla="*/ 30 h 39"/>
                <a:gd name="T26" fmla="*/ 23 w 24"/>
                <a:gd name="T27" fmla="*/ 26 h 39"/>
                <a:gd name="T28" fmla="*/ 24 w 24"/>
                <a:gd name="T29" fmla="*/ 23 h 39"/>
                <a:gd name="T30" fmla="*/ 24 w 24"/>
                <a:gd name="T31" fmla="*/ 21 h 39"/>
                <a:gd name="T32" fmla="*/ 24 w 24"/>
                <a:gd name="T33" fmla="*/ 19 h 39"/>
                <a:gd name="T34" fmla="*/ 24 w 24"/>
                <a:gd name="T35" fmla="*/ 16 h 39"/>
                <a:gd name="T36" fmla="*/ 22 w 24"/>
                <a:gd name="T37" fmla="*/ 8 h 39"/>
                <a:gd name="T38" fmla="*/ 3 w 24"/>
                <a:gd name="T39" fmla="*/ 4 h 39"/>
                <a:gd name="T40" fmla="*/ 6 w 24"/>
                <a:gd name="T41" fmla="*/ 5 h 39"/>
                <a:gd name="T42" fmla="*/ 0 w 24"/>
                <a:gd name="T43" fmla="*/ 6 h 39"/>
                <a:gd name="T44" fmla="*/ 1 w 24"/>
                <a:gd name="T45" fmla="*/ 12 h 39"/>
                <a:gd name="T46" fmla="*/ 1 w 24"/>
                <a:gd name="T47" fmla="*/ 15 h 39"/>
                <a:gd name="T48" fmla="*/ 0 w 24"/>
                <a:gd name="T49" fmla="*/ 19 h 39"/>
                <a:gd name="T50" fmla="*/ 0 w 24"/>
                <a:gd name="T51" fmla="*/ 2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" h="39">
                  <a:moveTo>
                    <a:pt x="0" y="21"/>
                  </a:moveTo>
                  <a:cubicBezTo>
                    <a:pt x="0" y="22"/>
                    <a:pt x="0" y="23"/>
                    <a:pt x="0" y="23"/>
                  </a:cubicBezTo>
                  <a:cubicBezTo>
                    <a:pt x="1" y="24"/>
                    <a:pt x="1" y="25"/>
                    <a:pt x="1" y="26"/>
                  </a:cubicBezTo>
                  <a:cubicBezTo>
                    <a:pt x="2" y="29"/>
                    <a:pt x="3" y="30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5" y="34"/>
                    <a:pt x="5" y="35"/>
                    <a:pt x="6" y="36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5"/>
                    <a:pt x="20" y="34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2" y="29"/>
                    <a:pt x="23" y="26"/>
                  </a:cubicBezTo>
                  <a:cubicBezTo>
                    <a:pt x="23" y="25"/>
                    <a:pt x="24" y="24"/>
                    <a:pt x="24" y="23"/>
                  </a:cubicBezTo>
                  <a:cubicBezTo>
                    <a:pt x="24" y="23"/>
                    <a:pt x="24" y="22"/>
                    <a:pt x="24" y="21"/>
                  </a:cubicBezTo>
                  <a:cubicBezTo>
                    <a:pt x="24" y="20"/>
                    <a:pt x="24" y="19"/>
                    <a:pt x="24" y="19"/>
                  </a:cubicBezTo>
                  <a:cubicBezTo>
                    <a:pt x="24" y="18"/>
                    <a:pt x="24" y="17"/>
                    <a:pt x="24" y="16"/>
                  </a:cubicBezTo>
                  <a:cubicBezTo>
                    <a:pt x="24" y="13"/>
                    <a:pt x="24" y="10"/>
                    <a:pt x="22" y="8"/>
                  </a:cubicBezTo>
                  <a:cubicBezTo>
                    <a:pt x="15" y="0"/>
                    <a:pt x="8" y="3"/>
                    <a:pt x="3" y="4"/>
                  </a:cubicBezTo>
                  <a:cubicBezTo>
                    <a:pt x="3" y="4"/>
                    <a:pt x="4" y="5"/>
                    <a:pt x="6" y="5"/>
                  </a:cubicBezTo>
                  <a:cubicBezTo>
                    <a:pt x="3" y="5"/>
                    <a:pt x="0" y="6"/>
                    <a:pt x="0" y="6"/>
                  </a:cubicBezTo>
                  <a:cubicBezTo>
                    <a:pt x="0" y="6"/>
                    <a:pt x="2" y="10"/>
                    <a:pt x="1" y="12"/>
                  </a:cubicBezTo>
                  <a:cubicBezTo>
                    <a:pt x="1" y="13"/>
                    <a:pt x="1" y="14"/>
                    <a:pt x="1" y="15"/>
                  </a:cubicBezTo>
                  <a:cubicBezTo>
                    <a:pt x="0" y="17"/>
                    <a:pt x="0" y="18"/>
                    <a:pt x="0" y="19"/>
                  </a:cubicBezTo>
                  <a:cubicBezTo>
                    <a:pt x="0" y="19"/>
                    <a:pt x="0" y="20"/>
                    <a:pt x="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04"/>
            <p:cNvSpPr/>
            <p:nvPr/>
          </p:nvSpPr>
          <p:spPr bwMode="auto">
            <a:xfrm>
              <a:off x="1549400" y="1811338"/>
              <a:ext cx="989013" cy="349250"/>
            </a:xfrm>
            <a:custGeom>
              <a:avLst/>
              <a:gdLst>
                <a:gd name="T0" fmla="*/ 13 w 162"/>
                <a:gd name="T1" fmla="*/ 45 h 57"/>
                <a:gd name="T2" fmla="*/ 13 w 162"/>
                <a:gd name="T3" fmla="*/ 27 h 57"/>
                <a:gd name="T4" fmla="*/ 13 w 162"/>
                <a:gd name="T5" fmla="*/ 19 h 57"/>
                <a:gd name="T6" fmla="*/ 13 w 162"/>
                <a:gd name="T7" fmla="*/ 19 h 57"/>
                <a:gd name="T8" fmla="*/ 13 w 162"/>
                <a:gd name="T9" fmla="*/ 27 h 57"/>
                <a:gd name="T10" fmla="*/ 14 w 162"/>
                <a:gd name="T11" fmla="*/ 57 h 57"/>
                <a:gd name="T12" fmla="*/ 46 w 162"/>
                <a:gd name="T13" fmla="*/ 30 h 57"/>
                <a:gd name="T14" fmla="*/ 46 w 162"/>
                <a:gd name="T15" fmla="*/ 21 h 57"/>
                <a:gd name="T16" fmla="*/ 47 w 162"/>
                <a:gd name="T17" fmla="*/ 19 h 57"/>
                <a:gd name="T18" fmla="*/ 48 w 162"/>
                <a:gd name="T19" fmla="*/ 21 h 57"/>
                <a:gd name="T20" fmla="*/ 48 w 162"/>
                <a:gd name="T21" fmla="*/ 27 h 57"/>
                <a:gd name="T22" fmla="*/ 73 w 162"/>
                <a:gd name="T23" fmla="*/ 41 h 57"/>
                <a:gd name="T24" fmla="*/ 85 w 162"/>
                <a:gd name="T25" fmla="*/ 45 h 57"/>
                <a:gd name="T26" fmla="*/ 115 w 162"/>
                <a:gd name="T27" fmla="*/ 30 h 57"/>
                <a:gd name="T28" fmla="*/ 115 w 162"/>
                <a:gd name="T29" fmla="*/ 29 h 57"/>
                <a:gd name="T30" fmla="*/ 115 w 162"/>
                <a:gd name="T31" fmla="*/ 21 h 57"/>
                <a:gd name="T32" fmla="*/ 116 w 162"/>
                <a:gd name="T33" fmla="*/ 21 h 57"/>
                <a:gd name="T34" fmla="*/ 116 w 162"/>
                <a:gd name="T35" fmla="*/ 29 h 57"/>
                <a:gd name="T36" fmla="*/ 116 w 162"/>
                <a:gd name="T37" fmla="*/ 57 h 57"/>
                <a:gd name="T38" fmla="*/ 149 w 162"/>
                <a:gd name="T39" fmla="*/ 29 h 57"/>
                <a:gd name="T40" fmla="*/ 149 w 162"/>
                <a:gd name="T41" fmla="*/ 23 h 57"/>
                <a:gd name="T42" fmla="*/ 150 w 162"/>
                <a:gd name="T43" fmla="*/ 21 h 57"/>
                <a:gd name="T44" fmla="*/ 150 w 162"/>
                <a:gd name="T45" fmla="*/ 23 h 57"/>
                <a:gd name="T46" fmla="*/ 150 w 162"/>
                <a:gd name="T47" fmla="*/ 32 h 57"/>
                <a:gd name="T48" fmla="*/ 150 w 162"/>
                <a:gd name="T49" fmla="*/ 50 h 57"/>
                <a:gd name="T50" fmla="*/ 162 w 162"/>
                <a:gd name="T51" fmla="*/ 57 h 57"/>
                <a:gd name="T52" fmla="*/ 162 w 162"/>
                <a:gd name="T53" fmla="*/ 47 h 57"/>
                <a:gd name="T54" fmla="*/ 162 w 162"/>
                <a:gd name="T55" fmla="*/ 25 h 57"/>
                <a:gd name="T56" fmla="*/ 160 w 162"/>
                <a:gd name="T57" fmla="*/ 15 h 57"/>
                <a:gd name="T58" fmla="*/ 157 w 162"/>
                <a:gd name="T59" fmla="*/ 9 h 57"/>
                <a:gd name="T60" fmla="*/ 135 w 162"/>
                <a:gd name="T61" fmla="*/ 21 h 57"/>
                <a:gd name="T62" fmla="*/ 137 w 162"/>
                <a:gd name="T63" fmla="*/ 8 h 57"/>
                <a:gd name="T64" fmla="*/ 128 w 162"/>
                <a:gd name="T65" fmla="*/ 7 h 57"/>
                <a:gd name="T66" fmla="*/ 130 w 162"/>
                <a:gd name="T67" fmla="*/ 21 h 57"/>
                <a:gd name="T68" fmla="*/ 123 w 162"/>
                <a:gd name="T69" fmla="*/ 2 h 57"/>
                <a:gd name="T70" fmla="*/ 107 w 162"/>
                <a:gd name="T71" fmla="*/ 9 h 57"/>
                <a:gd name="T72" fmla="*/ 103 w 162"/>
                <a:gd name="T73" fmla="*/ 20 h 57"/>
                <a:gd name="T74" fmla="*/ 91 w 162"/>
                <a:gd name="T75" fmla="*/ 28 h 57"/>
                <a:gd name="T76" fmla="*/ 71 w 162"/>
                <a:gd name="T77" fmla="*/ 26 h 57"/>
                <a:gd name="T78" fmla="*/ 59 w 162"/>
                <a:gd name="T79" fmla="*/ 18 h 57"/>
                <a:gd name="T80" fmla="*/ 55 w 162"/>
                <a:gd name="T81" fmla="*/ 7 h 57"/>
                <a:gd name="T82" fmla="*/ 40 w 162"/>
                <a:gd name="T83" fmla="*/ 0 h 57"/>
                <a:gd name="T84" fmla="*/ 33 w 162"/>
                <a:gd name="T85" fmla="*/ 19 h 57"/>
                <a:gd name="T86" fmla="*/ 34 w 162"/>
                <a:gd name="T87" fmla="*/ 5 h 57"/>
                <a:gd name="T88" fmla="*/ 26 w 162"/>
                <a:gd name="T89" fmla="*/ 5 h 57"/>
                <a:gd name="T90" fmla="*/ 28 w 162"/>
                <a:gd name="T91" fmla="*/ 19 h 57"/>
                <a:gd name="T92" fmla="*/ 5 w 162"/>
                <a:gd name="T93" fmla="*/ 7 h 57"/>
                <a:gd name="T94" fmla="*/ 2 w 162"/>
                <a:gd name="T95" fmla="*/ 13 h 57"/>
                <a:gd name="T96" fmla="*/ 0 w 162"/>
                <a:gd name="T97" fmla="*/ 22 h 57"/>
                <a:gd name="T98" fmla="*/ 0 w 162"/>
                <a:gd name="T99" fmla="*/ 45 h 57"/>
                <a:gd name="T100" fmla="*/ 0 w 162"/>
                <a:gd name="T101" fmla="*/ 57 h 57"/>
                <a:gd name="T102" fmla="*/ 13 w 162"/>
                <a:gd name="T103" fmla="*/ 4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2" h="57">
                  <a:moveTo>
                    <a:pt x="13" y="48"/>
                  </a:moveTo>
                  <a:cubicBezTo>
                    <a:pt x="13" y="45"/>
                    <a:pt x="13" y="45"/>
                    <a:pt x="13" y="45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73" y="42"/>
                    <a:pt x="73" y="43"/>
                    <a:pt x="74" y="44"/>
                  </a:cubicBezTo>
                  <a:cubicBezTo>
                    <a:pt x="75" y="47"/>
                    <a:pt x="80" y="48"/>
                    <a:pt x="85" y="45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115" y="30"/>
                    <a:pt x="115" y="30"/>
                    <a:pt x="115" y="30"/>
                  </a:cubicBezTo>
                  <a:cubicBezTo>
                    <a:pt x="115" y="29"/>
                    <a:pt x="115" y="29"/>
                    <a:pt x="115" y="29"/>
                  </a:cubicBezTo>
                  <a:cubicBezTo>
                    <a:pt x="115" y="29"/>
                    <a:pt x="115" y="29"/>
                    <a:pt x="115" y="29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5" y="21"/>
                    <a:pt x="115" y="21"/>
                    <a:pt x="115" y="21"/>
                  </a:cubicBezTo>
                  <a:cubicBezTo>
                    <a:pt x="115" y="21"/>
                    <a:pt x="115" y="21"/>
                    <a:pt x="115" y="21"/>
                  </a:cubicBezTo>
                  <a:cubicBezTo>
                    <a:pt x="116" y="21"/>
                    <a:pt x="116" y="21"/>
                    <a:pt x="116" y="21"/>
                  </a:cubicBezTo>
                  <a:cubicBezTo>
                    <a:pt x="116" y="23"/>
                    <a:pt x="116" y="23"/>
                    <a:pt x="116" y="23"/>
                  </a:cubicBezTo>
                  <a:cubicBezTo>
                    <a:pt x="116" y="29"/>
                    <a:pt x="116" y="29"/>
                    <a:pt x="116" y="29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16" y="57"/>
                    <a:pt x="116" y="57"/>
                    <a:pt x="116" y="57"/>
                  </a:cubicBezTo>
                  <a:cubicBezTo>
                    <a:pt x="149" y="57"/>
                    <a:pt x="149" y="57"/>
                    <a:pt x="149" y="57"/>
                  </a:cubicBezTo>
                  <a:cubicBezTo>
                    <a:pt x="149" y="29"/>
                    <a:pt x="149" y="29"/>
                    <a:pt x="149" y="29"/>
                  </a:cubicBezTo>
                  <a:cubicBezTo>
                    <a:pt x="149" y="29"/>
                    <a:pt x="149" y="29"/>
                    <a:pt x="149" y="29"/>
                  </a:cubicBezTo>
                  <a:cubicBezTo>
                    <a:pt x="149" y="23"/>
                    <a:pt x="149" y="23"/>
                    <a:pt x="149" y="23"/>
                  </a:cubicBezTo>
                  <a:cubicBezTo>
                    <a:pt x="149" y="21"/>
                    <a:pt x="149" y="21"/>
                    <a:pt x="149" y="21"/>
                  </a:cubicBezTo>
                  <a:cubicBezTo>
                    <a:pt x="150" y="21"/>
                    <a:pt x="150" y="21"/>
                    <a:pt x="150" y="21"/>
                  </a:cubicBezTo>
                  <a:cubicBezTo>
                    <a:pt x="150" y="21"/>
                    <a:pt x="150" y="21"/>
                    <a:pt x="150" y="21"/>
                  </a:cubicBezTo>
                  <a:cubicBezTo>
                    <a:pt x="150" y="23"/>
                    <a:pt x="150" y="23"/>
                    <a:pt x="150" y="23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50" y="32"/>
                    <a:pt x="150" y="32"/>
                    <a:pt x="150" y="32"/>
                  </a:cubicBezTo>
                  <a:cubicBezTo>
                    <a:pt x="150" y="47"/>
                    <a:pt x="150" y="47"/>
                    <a:pt x="150" y="47"/>
                  </a:cubicBezTo>
                  <a:cubicBezTo>
                    <a:pt x="150" y="50"/>
                    <a:pt x="150" y="50"/>
                    <a:pt x="150" y="50"/>
                  </a:cubicBezTo>
                  <a:cubicBezTo>
                    <a:pt x="150" y="57"/>
                    <a:pt x="150" y="57"/>
                    <a:pt x="150" y="57"/>
                  </a:cubicBezTo>
                  <a:cubicBezTo>
                    <a:pt x="162" y="57"/>
                    <a:pt x="162" y="57"/>
                    <a:pt x="162" y="57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47"/>
                    <a:pt x="162" y="47"/>
                    <a:pt x="162" y="47"/>
                  </a:cubicBezTo>
                  <a:cubicBezTo>
                    <a:pt x="162" y="29"/>
                    <a:pt x="162" y="29"/>
                    <a:pt x="162" y="29"/>
                  </a:cubicBezTo>
                  <a:cubicBezTo>
                    <a:pt x="162" y="25"/>
                    <a:pt x="162" y="25"/>
                    <a:pt x="162" y="25"/>
                  </a:cubicBezTo>
                  <a:cubicBezTo>
                    <a:pt x="162" y="25"/>
                    <a:pt x="162" y="23"/>
                    <a:pt x="162" y="20"/>
                  </a:cubicBezTo>
                  <a:cubicBezTo>
                    <a:pt x="161" y="18"/>
                    <a:pt x="161" y="17"/>
                    <a:pt x="160" y="15"/>
                  </a:cubicBezTo>
                  <a:cubicBezTo>
                    <a:pt x="160" y="13"/>
                    <a:pt x="159" y="11"/>
                    <a:pt x="158" y="9"/>
                  </a:cubicBezTo>
                  <a:cubicBezTo>
                    <a:pt x="157" y="9"/>
                    <a:pt x="157" y="9"/>
                    <a:pt x="157" y="9"/>
                  </a:cubicBezTo>
                  <a:cubicBezTo>
                    <a:pt x="142" y="2"/>
                    <a:pt x="142" y="2"/>
                    <a:pt x="142" y="2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7" y="8"/>
                    <a:pt x="137" y="8"/>
                    <a:pt x="137" y="8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30" y="21"/>
                    <a:pt x="130" y="21"/>
                    <a:pt x="130" y="21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6" y="11"/>
                    <a:pt x="105" y="13"/>
                    <a:pt x="104" y="15"/>
                  </a:cubicBezTo>
                  <a:cubicBezTo>
                    <a:pt x="104" y="17"/>
                    <a:pt x="103" y="18"/>
                    <a:pt x="103" y="20"/>
                  </a:cubicBezTo>
                  <a:cubicBezTo>
                    <a:pt x="103" y="21"/>
                    <a:pt x="103" y="21"/>
                    <a:pt x="103" y="22"/>
                  </a:cubicBezTo>
                  <a:cubicBezTo>
                    <a:pt x="91" y="28"/>
                    <a:pt x="91" y="28"/>
                    <a:pt x="91" y="28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19"/>
                    <a:pt x="60" y="19"/>
                    <a:pt x="59" y="18"/>
                  </a:cubicBezTo>
                  <a:cubicBezTo>
                    <a:pt x="59" y="16"/>
                    <a:pt x="59" y="14"/>
                    <a:pt x="58" y="13"/>
                  </a:cubicBezTo>
                  <a:cubicBezTo>
                    <a:pt x="57" y="11"/>
                    <a:pt x="56" y="9"/>
                    <a:pt x="55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9"/>
                    <a:pt x="3" y="11"/>
                    <a:pt x="2" y="13"/>
                  </a:cubicBezTo>
                  <a:cubicBezTo>
                    <a:pt x="1" y="14"/>
                    <a:pt x="1" y="16"/>
                    <a:pt x="1" y="18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3" y="57"/>
                    <a:pt x="13" y="57"/>
                    <a:pt x="13" y="57"/>
                  </a:cubicBezTo>
                  <a:lnTo>
                    <a:pt x="13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07011" y="1233678"/>
            <a:ext cx="396875" cy="555625"/>
            <a:chOff x="5149850" y="815975"/>
            <a:chExt cx="396875" cy="555625"/>
          </a:xfrm>
          <a:solidFill>
            <a:schemeClr val="accent2"/>
          </a:solidFill>
        </p:grpSpPr>
        <p:sp>
          <p:nvSpPr>
            <p:cNvPr id="25" name="Freeform 305"/>
            <p:cNvSpPr/>
            <p:nvPr/>
          </p:nvSpPr>
          <p:spPr bwMode="auto">
            <a:xfrm>
              <a:off x="5265738" y="815975"/>
              <a:ext cx="165100" cy="255587"/>
            </a:xfrm>
            <a:custGeom>
              <a:avLst/>
              <a:gdLst>
                <a:gd name="T0" fmla="*/ 1 w 27"/>
                <a:gd name="T1" fmla="*/ 25 h 42"/>
                <a:gd name="T2" fmla="*/ 1 w 27"/>
                <a:gd name="T3" fmla="*/ 28 h 42"/>
                <a:gd name="T4" fmla="*/ 4 w 27"/>
                <a:gd name="T5" fmla="*/ 33 h 42"/>
                <a:gd name="T6" fmla="*/ 5 w 27"/>
                <a:gd name="T7" fmla="*/ 34 h 42"/>
                <a:gd name="T8" fmla="*/ 5 w 27"/>
                <a:gd name="T9" fmla="*/ 34 h 42"/>
                <a:gd name="T10" fmla="*/ 6 w 27"/>
                <a:gd name="T11" fmla="*/ 39 h 42"/>
                <a:gd name="T12" fmla="*/ 6 w 27"/>
                <a:gd name="T13" fmla="*/ 42 h 42"/>
                <a:gd name="T14" fmla="*/ 21 w 27"/>
                <a:gd name="T15" fmla="*/ 42 h 42"/>
                <a:gd name="T16" fmla="*/ 21 w 27"/>
                <a:gd name="T17" fmla="*/ 39 h 42"/>
                <a:gd name="T18" fmla="*/ 23 w 27"/>
                <a:gd name="T19" fmla="*/ 34 h 42"/>
                <a:gd name="T20" fmla="*/ 23 w 27"/>
                <a:gd name="T21" fmla="*/ 34 h 42"/>
                <a:gd name="T22" fmla="*/ 23 w 27"/>
                <a:gd name="T23" fmla="*/ 33 h 42"/>
                <a:gd name="T24" fmla="*/ 26 w 27"/>
                <a:gd name="T25" fmla="*/ 28 h 42"/>
                <a:gd name="T26" fmla="*/ 26 w 27"/>
                <a:gd name="T27" fmla="*/ 25 h 42"/>
                <a:gd name="T28" fmla="*/ 27 w 27"/>
                <a:gd name="T29" fmla="*/ 23 h 42"/>
                <a:gd name="T30" fmla="*/ 27 w 27"/>
                <a:gd name="T31" fmla="*/ 20 h 42"/>
                <a:gd name="T32" fmla="*/ 26 w 27"/>
                <a:gd name="T33" fmla="*/ 17 h 42"/>
                <a:gd name="T34" fmla="*/ 24 w 27"/>
                <a:gd name="T35" fmla="*/ 8 h 42"/>
                <a:gd name="T36" fmla="*/ 3 w 27"/>
                <a:gd name="T37" fmla="*/ 4 h 42"/>
                <a:gd name="T38" fmla="*/ 6 w 27"/>
                <a:gd name="T39" fmla="*/ 5 h 42"/>
                <a:gd name="T40" fmla="*/ 1 w 27"/>
                <a:gd name="T41" fmla="*/ 6 h 42"/>
                <a:gd name="T42" fmla="*/ 2 w 27"/>
                <a:gd name="T43" fmla="*/ 13 h 42"/>
                <a:gd name="T44" fmla="*/ 2 w 27"/>
                <a:gd name="T45" fmla="*/ 13 h 42"/>
                <a:gd name="T46" fmla="*/ 1 w 27"/>
                <a:gd name="T47" fmla="*/ 16 h 42"/>
                <a:gd name="T48" fmla="*/ 1 w 27"/>
                <a:gd name="T49" fmla="*/ 20 h 42"/>
                <a:gd name="T50" fmla="*/ 1 w 27"/>
                <a:gd name="T51" fmla="*/ 23 h 42"/>
                <a:gd name="T52" fmla="*/ 1 w 27"/>
                <a:gd name="T53" fmla="*/ 2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" h="42">
                  <a:moveTo>
                    <a:pt x="1" y="25"/>
                  </a:moveTo>
                  <a:cubicBezTo>
                    <a:pt x="1" y="26"/>
                    <a:pt x="1" y="27"/>
                    <a:pt x="1" y="28"/>
                  </a:cubicBezTo>
                  <a:cubicBezTo>
                    <a:pt x="3" y="32"/>
                    <a:pt x="4" y="33"/>
                    <a:pt x="4" y="33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7"/>
                    <a:pt x="6" y="38"/>
                    <a:pt x="6" y="39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8"/>
                    <a:pt x="22" y="37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5" y="32"/>
                    <a:pt x="26" y="28"/>
                  </a:cubicBezTo>
                  <a:cubicBezTo>
                    <a:pt x="26" y="27"/>
                    <a:pt x="26" y="26"/>
                    <a:pt x="26" y="25"/>
                  </a:cubicBezTo>
                  <a:cubicBezTo>
                    <a:pt x="27" y="24"/>
                    <a:pt x="27" y="23"/>
                    <a:pt x="27" y="23"/>
                  </a:cubicBezTo>
                  <a:cubicBezTo>
                    <a:pt x="27" y="21"/>
                    <a:pt x="27" y="20"/>
                    <a:pt x="27" y="20"/>
                  </a:cubicBezTo>
                  <a:cubicBezTo>
                    <a:pt x="27" y="20"/>
                    <a:pt x="27" y="18"/>
                    <a:pt x="26" y="17"/>
                  </a:cubicBezTo>
                  <a:cubicBezTo>
                    <a:pt x="26" y="14"/>
                    <a:pt x="26" y="11"/>
                    <a:pt x="24" y="8"/>
                  </a:cubicBezTo>
                  <a:cubicBezTo>
                    <a:pt x="17" y="0"/>
                    <a:pt x="9" y="3"/>
                    <a:pt x="3" y="4"/>
                  </a:cubicBezTo>
                  <a:cubicBezTo>
                    <a:pt x="3" y="4"/>
                    <a:pt x="5" y="5"/>
                    <a:pt x="6" y="5"/>
                  </a:cubicBezTo>
                  <a:cubicBezTo>
                    <a:pt x="3" y="6"/>
                    <a:pt x="1" y="6"/>
                    <a:pt x="1" y="6"/>
                  </a:cubicBezTo>
                  <a:cubicBezTo>
                    <a:pt x="1" y="6"/>
                    <a:pt x="2" y="10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1" y="15"/>
                    <a:pt x="1" y="16"/>
                  </a:cubicBezTo>
                  <a:cubicBezTo>
                    <a:pt x="1" y="18"/>
                    <a:pt x="1" y="20"/>
                    <a:pt x="1" y="20"/>
                  </a:cubicBezTo>
                  <a:cubicBezTo>
                    <a:pt x="1" y="20"/>
                    <a:pt x="0" y="21"/>
                    <a:pt x="1" y="23"/>
                  </a:cubicBezTo>
                  <a:cubicBezTo>
                    <a:pt x="1" y="23"/>
                    <a:pt x="1" y="24"/>
                    <a:pt x="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06"/>
            <p:cNvSpPr/>
            <p:nvPr/>
          </p:nvSpPr>
          <p:spPr bwMode="auto">
            <a:xfrm>
              <a:off x="5149850" y="1084263"/>
              <a:ext cx="396875" cy="287337"/>
            </a:xfrm>
            <a:custGeom>
              <a:avLst/>
              <a:gdLst>
                <a:gd name="T0" fmla="*/ 50 w 65"/>
                <a:gd name="T1" fmla="*/ 33 h 47"/>
                <a:gd name="T2" fmla="*/ 50 w 65"/>
                <a:gd name="T3" fmla="*/ 32 h 47"/>
                <a:gd name="T4" fmla="*/ 50 w 65"/>
                <a:gd name="T5" fmla="*/ 30 h 47"/>
                <a:gd name="T6" fmla="*/ 50 w 65"/>
                <a:gd name="T7" fmla="*/ 22 h 47"/>
                <a:gd name="T8" fmla="*/ 50 w 65"/>
                <a:gd name="T9" fmla="*/ 20 h 47"/>
                <a:gd name="T10" fmla="*/ 50 w 65"/>
                <a:gd name="T11" fmla="*/ 20 h 47"/>
                <a:gd name="T12" fmla="*/ 50 w 65"/>
                <a:gd name="T13" fmla="*/ 20 h 47"/>
                <a:gd name="T14" fmla="*/ 51 w 65"/>
                <a:gd name="T15" fmla="*/ 19 h 47"/>
                <a:gd name="T16" fmla="*/ 52 w 65"/>
                <a:gd name="T17" fmla="*/ 20 h 47"/>
                <a:gd name="T18" fmla="*/ 52 w 65"/>
                <a:gd name="T19" fmla="*/ 20 h 47"/>
                <a:gd name="T20" fmla="*/ 52 w 65"/>
                <a:gd name="T21" fmla="*/ 20 h 47"/>
                <a:gd name="T22" fmla="*/ 52 w 65"/>
                <a:gd name="T23" fmla="*/ 22 h 47"/>
                <a:gd name="T24" fmla="*/ 52 w 65"/>
                <a:gd name="T25" fmla="*/ 30 h 47"/>
                <a:gd name="T26" fmla="*/ 52 w 65"/>
                <a:gd name="T27" fmla="*/ 32 h 47"/>
                <a:gd name="T28" fmla="*/ 52 w 65"/>
                <a:gd name="T29" fmla="*/ 33 h 47"/>
                <a:gd name="T30" fmla="*/ 52 w 65"/>
                <a:gd name="T31" fmla="*/ 46 h 47"/>
                <a:gd name="T32" fmla="*/ 52 w 65"/>
                <a:gd name="T33" fmla="*/ 47 h 47"/>
                <a:gd name="T34" fmla="*/ 65 w 65"/>
                <a:gd name="T35" fmla="*/ 47 h 47"/>
                <a:gd name="T36" fmla="*/ 65 w 65"/>
                <a:gd name="T37" fmla="*/ 46 h 47"/>
                <a:gd name="T38" fmla="*/ 65 w 65"/>
                <a:gd name="T39" fmla="*/ 30 h 47"/>
                <a:gd name="T40" fmla="*/ 65 w 65"/>
                <a:gd name="T41" fmla="*/ 24 h 47"/>
                <a:gd name="T42" fmla="*/ 65 w 65"/>
                <a:gd name="T43" fmla="*/ 24 h 47"/>
                <a:gd name="T44" fmla="*/ 65 w 65"/>
                <a:gd name="T45" fmla="*/ 19 h 47"/>
                <a:gd name="T46" fmla="*/ 63 w 65"/>
                <a:gd name="T47" fmla="*/ 14 h 47"/>
                <a:gd name="T48" fmla="*/ 60 w 65"/>
                <a:gd name="T49" fmla="*/ 8 h 47"/>
                <a:gd name="T50" fmla="*/ 60 w 65"/>
                <a:gd name="T51" fmla="*/ 7 h 47"/>
                <a:gd name="T52" fmla="*/ 43 w 65"/>
                <a:gd name="T53" fmla="*/ 0 h 47"/>
                <a:gd name="T54" fmla="*/ 43 w 65"/>
                <a:gd name="T55" fmla="*/ 0 h 47"/>
                <a:gd name="T56" fmla="*/ 35 w 65"/>
                <a:gd name="T57" fmla="*/ 21 h 47"/>
                <a:gd name="T58" fmla="*/ 35 w 65"/>
                <a:gd name="T59" fmla="*/ 7 h 47"/>
                <a:gd name="T60" fmla="*/ 37 w 65"/>
                <a:gd name="T61" fmla="*/ 5 h 47"/>
                <a:gd name="T62" fmla="*/ 32 w 65"/>
                <a:gd name="T63" fmla="*/ 1 h 47"/>
                <a:gd name="T64" fmla="*/ 28 w 65"/>
                <a:gd name="T65" fmla="*/ 6 h 47"/>
                <a:gd name="T66" fmla="*/ 30 w 65"/>
                <a:gd name="T67" fmla="*/ 8 h 47"/>
                <a:gd name="T68" fmla="*/ 30 w 65"/>
                <a:gd name="T69" fmla="*/ 21 h 47"/>
                <a:gd name="T70" fmla="*/ 22 w 65"/>
                <a:gd name="T71" fmla="*/ 0 h 47"/>
                <a:gd name="T72" fmla="*/ 5 w 65"/>
                <a:gd name="T73" fmla="*/ 7 h 47"/>
                <a:gd name="T74" fmla="*/ 5 w 65"/>
                <a:gd name="T75" fmla="*/ 8 h 47"/>
                <a:gd name="T76" fmla="*/ 2 w 65"/>
                <a:gd name="T77" fmla="*/ 14 h 47"/>
                <a:gd name="T78" fmla="*/ 0 w 65"/>
                <a:gd name="T79" fmla="*/ 19 h 47"/>
                <a:gd name="T80" fmla="*/ 0 w 65"/>
                <a:gd name="T81" fmla="*/ 24 h 47"/>
                <a:gd name="T82" fmla="*/ 0 w 65"/>
                <a:gd name="T83" fmla="*/ 30 h 47"/>
                <a:gd name="T84" fmla="*/ 0 w 65"/>
                <a:gd name="T85" fmla="*/ 47 h 47"/>
                <a:gd name="T86" fmla="*/ 13 w 65"/>
                <a:gd name="T87" fmla="*/ 47 h 47"/>
                <a:gd name="T88" fmla="*/ 13 w 65"/>
                <a:gd name="T89" fmla="*/ 33 h 47"/>
                <a:gd name="T90" fmla="*/ 13 w 65"/>
                <a:gd name="T91" fmla="*/ 32 h 47"/>
                <a:gd name="T92" fmla="*/ 13 w 65"/>
                <a:gd name="T93" fmla="*/ 30 h 47"/>
                <a:gd name="T94" fmla="*/ 13 w 65"/>
                <a:gd name="T95" fmla="*/ 22 h 47"/>
                <a:gd name="T96" fmla="*/ 13 w 65"/>
                <a:gd name="T97" fmla="*/ 20 h 47"/>
                <a:gd name="T98" fmla="*/ 13 w 65"/>
                <a:gd name="T99" fmla="*/ 20 h 47"/>
                <a:gd name="T100" fmla="*/ 13 w 65"/>
                <a:gd name="T101" fmla="*/ 20 h 47"/>
                <a:gd name="T102" fmla="*/ 14 w 65"/>
                <a:gd name="T103" fmla="*/ 20 h 47"/>
                <a:gd name="T104" fmla="*/ 14 w 65"/>
                <a:gd name="T105" fmla="*/ 20 h 47"/>
                <a:gd name="T106" fmla="*/ 14 w 65"/>
                <a:gd name="T107" fmla="*/ 30 h 47"/>
                <a:gd name="T108" fmla="*/ 14 w 65"/>
                <a:gd name="T109" fmla="*/ 47 h 47"/>
                <a:gd name="T110" fmla="*/ 50 w 65"/>
                <a:gd name="T111" fmla="*/ 47 h 47"/>
                <a:gd name="T112" fmla="*/ 50 w 65"/>
                <a:gd name="T113" fmla="*/ 3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5" h="47">
                  <a:moveTo>
                    <a:pt x="50" y="33"/>
                  </a:moveTo>
                  <a:cubicBezTo>
                    <a:pt x="50" y="32"/>
                    <a:pt x="50" y="32"/>
                    <a:pt x="50" y="32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5" y="24"/>
                    <a:pt x="65" y="22"/>
                    <a:pt x="65" y="19"/>
                  </a:cubicBezTo>
                  <a:cubicBezTo>
                    <a:pt x="64" y="17"/>
                    <a:pt x="64" y="15"/>
                    <a:pt x="63" y="14"/>
                  </a:cubicBezTo>
                  <a:cubicBezTo>
                    <a:pt x="62" y="12"/>
                    <a:pt x="61" y="10"/>
                    <a:pt x="60" y="8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3" y="10"/>
                    <a:pt x="2" y="12"/>
                    <a:pt x="2" y="14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0" y="22"/>
                    <a:pt x="0" y="24"/>
                    <a:pt x="0" y="24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50" y="47"/>
                    <a:pt x="50" y="47"/>
                    <a:pt x="50" y="47"/>
                  </a:cubicBezTo>
                  <a:lnTo>
                    <a:pt x="5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933808" y="2301680"/>
            <a:ext cx="885825" cy="714375"/>
            <a:chOff x="7615238" y="1830388"/>
            <a:chExt cx="885825" cy="714375"/>
          </a:xfrm>
          <a:solidFill>
            <a:schemeClr val="accent3"/>
          </a:solidFill>
        </p:grpSpPr>
        <p:sp>
          <p:nvSpPr>
            <p:cNvPr id="28" name="Freeform 307"/>
            <p:cNvSpPr/>
            <p:nvPr/>
          </p:nvSpPr>
          <p:spPr bwMode="auto">
            <a:xfrm>
              <a:off x="7615238" y="1830388"/>
              <a:ext cx="885825" cy="714375"/>
            </a:xfrm>
            <a:custGeom>
              <a:avLst/>
              <a:gdLst>
                <a:gd name="T0" fmla="*/ 546 w 558"/>
                <a:gd name="T1" fmla="*/ 0 h 450"/>
                <a:gd name="T2" fmla="*/ 488 w 558"/>
                <a:gd name="T3" fmla="*/ 38 h 450"/>
                <a:gd name="T4" fmla="*/ 508 w 558"/>
                <a:gd name="T5" fmla="*/ 46 h 450"/>
                <a:gd name="T6" fmla="*/ 450 w 558"/>
                <a:gd name="T7" fmla="*/ 169 h 450"/>
                <a:gd name="T8" fmla="*/ 365 w 558"/>
                <a:gd name="T9" fmla="*/ 162 h 450"/>
                <a:gd name="T10" fmla="*/ 246 w 558"/>
                <a:gd name="T11" fmla="*/ 312 h 450"/>
                <a:gd name="T12" fmla="*/ 135 w 558"/>
                <a:gd name="T13" fmla="*/ 250 h 450"/>
                <a:gd name="T14" fmla="*/ 0 w 558"/>
                <a:gd name="T15" fmla="*/ 427 h 450"/>
                <a:gd name="T16" fmla="*/ 16 w 558"/>
                <a:gd name="T17" fmla="*/ 439 h 450"/>
                <a:gd name="T18" fmla="*/ 31 w 558"/>
                <a:gd name="T19" fmla="*/ 450 h 450"/>
                <a:gd name="T20" fmla="*/ 146 w 558"/>
                <a:gd name="T21" fmla="*/ 296 h 450"/>
                <a:gd name="T22" fmla="*/ 254 w 558"/>
                <a:gd name="T23" fmla="*/ 358 h 450"/>
                <a:gd name="T24" fmla="*/ 381 w 558"/>
                <a:gd name="T25" fmla="*/ 200 h 450"/>
                <a:gd name="T26" fmla="*/ 473 w 558"/>
                <a:gd name="T27" fmla="*/ 208 h 450"/>
                <a:gd name="T28" fmla="*/ 538 w 558"/>
                <a:gd name="T29" fmla="*/ 62 h 450"/>
                <a:gd name="T30" fmla="*/ 558 w 558"/>
                <a:gd name="T31" fmla="*/ 69 h 450"/>
                <a:gd name="T32" fmla="*/ 546 w 558"/>
                <a:gd name="T33" fmla="*/ 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58" h="450">
                  <a:moveTo>
                    <a:pt x="546" y="0"/>
                  </a:moveTo>
                  <a:lnTo>
                    <a:pt x="488" y="38"/>
                  </a:lnTo>
                  <a:lnTo>
                    <a:pt x="508" y="46"/>
                  </a:lnTo>
                  <a:lnTo>
                    <a:pt x="450" y="169"/>
                  </a:lnTo>
                  <a:lnTo>
                    <a:pt x="365" y="162"/>
                  </a:lnTo>
                  <a:lnTo>
                    <a:pt x="246" y="312"/>
                  </a:lnTo>
                  <a:lnTo>
                    <a:pt x="135" y="250"/>
                  </a:lnTo>
                  <a:lnTo>
                    <a:pt x="0" y="427"/>
                  </a:lnTo>
                  <a:lnTo>
                    <a:pt x="16" y="439"/>
                  </a:lnTo>
                  <a:lnTo>
                    <a:pt x="31" y="450"/>
                  </a:lnTo>
                  <a:lnTo>
                    <a:pt x="146" y="296"/>
                  </a:lnTo>
                  <a:lnTo>
                    <a:pt x="254" y="358"/>
                  </a:lnTo>
                  <a:lnTo>
                    <a:pt x="381" y="200"/>
                  </a:lnTo>
                  <a:lnTo>
                    <a:pt x="473" y="208"/>
                  </a:lnTo>
                  <a:lnTo>
                    <a:pt x="538" y="62"/>
                  </a:lnTo>
                  <a:lnTo>
                    <a:pt x="558" y="69"/>
                  </a:lnTo>
                  <a:lnTo>
                    <a:pt x="5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08"/>
            <p:cNvSpPr/>
            <p:nvPr/>
          </p:nvSpPr>
          <p:spPr bwMode="auto">
            <a:xfrm>
              <a:off x="7627938" y="2055813"/>
              <a:ext cx="830263" cy="434975"/>
            </a:xfrm>
            <a:custGeom>
              <a:avLst/>
              <a:gdLst>
                <a:gd name="T0" fmla="*/ 503 w 523"/>
                <a:gd name="T1" fmla="*/ 212 h 274"/>
                <a:gd name="T2" fmla="*/ 407 w 523"/>
                <a:gd name="T3" fmla="*/ 50 h 274"/>
                <a:gd name="T4" fmla="*/ 304 w 523"/>
                <a:gd name="T5" fmla="*/ 189 h 274"/>
                <a:gd name="T6" fmla="*/ 192 w 523"/>
                <a:gd name="T7" fmla="*/ 47 h 274"/>
                <a:gd name="T8" fmla="*/ 131 w 523"/>
                <a:gd name="T9" fmla="*/ 116 h 274"/>
                <a:gd name="T10" fmla="*/ 27 w 523"/>
                <a:gd name="T11" fmla="*/ 0 h 274"/>
                <a:gd name="T12" fmla="*/ 0 w 523"/>
                <a:gd name="T13" fmla="*/ 23 h 274"/>
                <a:gd name="T14" fmla="*/ 131 w 523"/>
                <a:gd name="T15" fmla="*/ 170 h 274"/>
                <a:gd name="T16" fmla="*/ 192 w 523"/>
                <a:gd name="T17" fmla="*/ 101 h 274"/>
                <a:gd name="T18" fmla="*/ 304 w 523"/>
                <a:gd name="T19" fmla="*/ 251 h 274"/>
                <a:gd name="T20" fmla="*/ 403 w 523"/>
                <a:gd name="T21" fmla="*/ 116 h 274"/>
                <a:gd name="T22" fmla="*/ 473 w 523"/>
                <a:gd name="T23" fmla="*/ 231 h 274"/>
                <a:gd name="T24" fmla="*/ 453 w 523"/>
                <a:gd name="T25" fmla="*/ 243 h 274"/>
                <a:gd name="T26" fmla="*/ 519 w 523"/>
                <a:gd name="T27" fmla="*/ 274 h 274"/>
                <a:gd name="T28" fmla="*/ 523 w 523"/>
                <a:gd name="T29" fmla="*/ 204 h 274"/>
                <a:gd name="T30" fmla="*/ 503 w 523"/>
                <a:gd name="T31" fmla="*/ 212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3" h="274">
                  <a:moveTo>
                    <a:pt x="503" y="212"/>
                  </a:moveTo>
                  <a:lnTo>
                    <a:pt x="407" y="50"/>
                  </a:lnTo>
                  <a:lnTo>
                    <a:pt x="304" y="189"/>
                  </a:lnTo>
                  <a:lnTo>
                    <a:pt x="192" y="47"/>
                  </a:lnTo>
                  <a:lnTo>
                    <a:pt x="131" y="116"/>
                  </a:lnTo>
                  <a:lnTo>
                    <a:pt x="27" y="0"/>
                  </a:lnTo>
                  <a:lnTo>
                    <a:pt x="0" y="23"/>
                  </a:lnTo>
                  <a:lnTo>
                    <a:pt x="131" y="170"/>
                  </a:lnTo>
                  <a:lnTo>
                    <a:pt x="192" y="101"/>
                  </a:lnTo>
                  <a:lnTo>
                    <a:pt x="304" y="251"/>
                  </a:lnTo>
                  <a:lnTo>
                    <a:pt x="403" y="116"/>
                  </a:lnTo>
                  <a:lnTo>
                    <a:pt x="473" y="231"/>
                  </a:lnTo>
                  <a:lnTo>
                    <a:pt x="453" y="243"/>
                  </a:lnTo>
                  <a:lnTo>
                    <a:pt x="519" y="274"/>
                  </a:lnTo>
                  <a:lnTo>
                    <a:pt x="523" y="204"/>
                  </a:lnTo>
                  <a:lnTo>
                    <a:pt x="503" y="2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464566" y="1349042"/>
            <a:ext cx="579438" cy="488950"/>
            <a:chOff x="9994900" y="754063"/>
            <a:chExt cx="579438" cy="488950"/>
          </a:xfrm>
          <a:solidFill>
            <a:schemeClr val="accent4"/>
          </a:solidFill>
        </p:grpSpPr>
        <p:sp>
          <p:nvSpPr>
            <p:cNvPr id="31" name="Freeform 309"/>
            <p:cNvSpPr/>
            <p:nvPr/>
          </p:nvSpPr>
          <p:spPr bwMode="auto">
            <a:xfrm>
              <a:off x="9994900" y="754063"/>
              <a:ext cx="561975" cy="488950"/>
            </a:xfrm>
            <a:custGeom>
              <a:avLst/>
              <a:gdLst>
                <a:gd name="T0" fmla="*/ 23 w 354"/>
                <a:gd name="T1" fmla="*/ 0 h 308"/>
                <a:gd name="T2" fmla="*/ 0 w 354"/>
                <a:gd name="T3" fmla="*/ 0 h 308"/>
                <a:gd name="T4" fmla="*/ 0 w 354"/>
                <a:gd name="T5" fmla="*/ 304 h 308"/>
                <a:gd name="T6" fmla="*/ 0 w 354"/>
                <a:gd name="T7" fmla="*/ 308 h 308"/>
                <a:gd name="T8" fmla="*/ 354 w 354"/>
                <a:gd name="T9" fmla="*/ 308 h 308"/>
                <a:gd name="T10" fmla="*/ 354 w 354"/>
                <a:gd name="T11" fmla="*/ 285 h 308"/>
                <a:gd name="T12" fmla="*/ 23 w 354"/>
                <a:gd name="T13" fmla="*/ 285 h 308"/>
                <a:gd name="T14" fmla="*/ 23 w 354"/>
                <a:gd name="T15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4" h="308">
                  <a:moveTo>
                    <a:pt x="23" y="0"/>
                  </a:moveTo>
                  <a:lnTo>
                    <a:pt x="0" y="0"/>
                  </a:lnTo>
                  <a:lnTo>
                    <a:pt x="0" y="304"/>
                  </a:lnTo>
                  <a:lnTo>
                    <a:pt x="0" y="308"/>
                  </a:lnTo>
                  <a:lnTo>
                    <a:pt x="354" y="308"/>
                  </a:lnTo>
                  <a:lnTo>
                    <a:pt x="354" y="285"/>
                  </a:lnTo>
                  <a:lnTo>
                    <a:pt x="23" y="285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10"/>
            <p:cNvSpPr/>
            <p:nvPr/>
          </p:nvSpPr>
          <p:spPr bwMode="auto">
            <a:xfrm>
              <a:off x="10056813" y="839788"/>
              <a:ext cx="517525" cy="323850"/>
            </a:xfrm>
            <a:custGeom>
              <a:avLst/>
              <a:gdLst>
                <a:gd name="T0" fmla="*/ 80 w 85"/>
                <a:gd name="T1" fmla="*/ 0 h 53"/>
                <a:gd name="T2" fmla="*/ 75 w 85"/>
                <a:gd name="T3" fmla="*/ 4 h 53"/>
                <a:gd name="T4" fmla="*/ 76 w 85"/>
                <a:gd name="T5" fmla="*/ 7 h 53"/>
                <a:gd name="T6" fmla="*/ 51 w 85"/>
                <a:gd name="T7" fmla="*/ 38 h 53"/>
                <a:gd name="T8" fmla="*/ 49 w 85"/>
                <a:gd name="T9" fmla="*/ 38 h 53"/>
                <a:gd name="T10" fmla="*/ 47 w 85"/>
                <a:gd name="T11" fmla="*/ 38 h 53"/>
                <a:gd name="T12" fmla="*/ 36 w 85"/>
                <a:gd name="T13" fmla="*/ 27 h 53"/>
                <a:gd name="T14" fmla="*/ 36 w 85"/>
                <a:gd name="T15" fmla="*/ 27 h 53"/>
                <a:gd name="T16" fmla="*/ 31 w 85"/>
                <a:gd name="T17" fmla="*/ 22 h 53"/>
                <a:gd name="T18" fmla="*/ 26 w 85"/>
                <a:gd name="T19" fmla="*/ 27 h 53"/>
                <a:gd name="T20" fmla="*/ 26 w 85"/>
                <a:gd name="T21" fmla="*/ 27 h 53"/>
                <a:gd name="T22" fmla="*/ 8 w 85"/>
                <a:gd name="T23" fmla="*/ 44 h 53"/>
                <a:gd name="T24" fmla="*/ 5 w 85"/>
                <a:gd name="T25" fmla="*/ 43 h 53"/>
                <a:gd name="T26" fmla="*/ 0 w 85"/>
                <a:gd name="T27" fmla="*/ 48 h 53"/>
                <a:gd name="T28" fmla="*/ 5 w 85"/>
                <a:gd name="T29" fmla="*/ 53 h 53"/>
                <a:gd name="T30" fmla="*/ 10 w 85"/>
                <a:gd name="T31" fmla="*/ 48 h 53"/>
                <a:gd name="T32" fmla="*/ 10 w 85"/>
                <a:gd name="T33" fmla="*/ 47 h 53"/>
                <a:gd name="T34" fmla="*/ 28 w 85"/>
                <a:gd name="T35" fmla="*/ 31 h 53"/>
                <a:gd name="T36" fmla="*/ 31 w 85"/>
                <a:gd name="T37" fmla="*/ 32 h 53"/>
                <a:gd name="T38" fmla="*/ 34 w 85"/>
                <a:gd name="T39" fmla="*/ 30 h 53"/>
                <a:gd name="T40" fmla="*/ 45 w 85"/>
                <a:gd name="T41" fmla="*/ 41 h 53"/>
                <a:gd name="T42" fmla="*/ 44 w 85"/>
                <a:gd name="T43" fmla="*/ 43 h 53"/>
                <a:gd name="T44" fmla="*/ 49 w 85"/>
                <a:gd name="T45" fmla="*/ 48 h 53"/>
                <a:gd name="T46" fmla="*/ 54 w 85"/>
                <a:gd name="T47" fmla="*/ 43 h 53"/>
                <a:gd name="T48" fmla="*/ 54 w 85"/>
                <a:gd name="T49" fmla="*/ 41 h 53"/>
                <a:gd name="T50" fmla="*/ 79 w 85"/>
                <a:gd name="T51" fmla="*/ 9 h 53"/>
                <a:gd name="T52" fmla="*/ 80 w 85"/>
                <a:gd name="T53" fmla="*/ 9 h 53"/>
                <a:gd name="T54" fmla="*/ 85 w 85"/>
                <a:gd name="T55" fmla="*/ 4 h 53"/>
                <a:gd name="T56" fmla="*/ 80 w 85"/>
                <a:gd name="T5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53">
                  <a:moveTo>
                    <a:pt x="80" y="0"/>
                  </a:moveTo>
                  <a:cubicBezTo>
                    <a:pt x="78" y="0"/>
                    <a:pt x="75" y="2"/>
                    <a:pt x="75" y="4"/>
                  </a:cubicBezTo>
                  <a:cubicBezTo>
                    <a:pt x="75" y="5"/>
                    <a:pt x="76" y="6"/>
                    <a:pt x="76" y="7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38"/>
                    <a:pt x="50" y="38"/>
                    <a:pt x="49" y="38"/>
                  </a:cubicBezTo>
                  <a:cubicBezTo>
                    <a:pt x="49" y="38"/>
                    <a:pt x="48" y="38"/>
                    <a:pt x="47" y="38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4"/>
                    <a:pt x="34" y="22"/>
                    <a:pt x="31" y="22"/>
                  </a:cubicBezTo>
                  <a:cubicBezTo>
                    <a:pt x="28" y="22"/>
                    <a:pt x="26" y="24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7" y="43"/>
                    <a:pt x="6" y="43"/>
                    <a:pt x="5" y="43"/>
                  </a:cubicBezTo>
                  <a:cubicBezTo>
                    <a:pt x="2" y="43"/>
                    <a:pt x="0" y="45"/>
                    <a:pt x="0" y="48"/>
                  </a:cubicBezTo>
                  <a:cubicBezTo>
                    <a:pt x="0" y="50"/>
                    <a:pt x="2" y="53"/>
                    <a:pt x="5" y="53"/>
                  </a:cubicBezTo>
                  <a:cubicBezTo>
                    <a:pt x="8" y="53"/>
                    <a:pt x="10" y="50"/>
                    <a:pt x="10" y="48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9" y="31"/>
                    <a:pt x="30" y="32"/>
                    <a:pt x="31" y="32"/>
                  </a:cubicBezTo>
                  <a:cubicBezTo>
                    <a:pt x="32" y="32"/>
                    <a:pt x="33" y="31"/>
                    <a:pt x="34" y="3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5" y="41"/>
                    <a:pt x="44" y="42"/>
                    <a:pt x="44" y="43"/>
                  </a:cubicBezTo>
                  <a:cubicBezTo>
                    <a:pt x="44" y="45"/>
                    <a:pt x="47" y="48"/>
                    <a:pt x="49" y="48"/>
                  </a:cubicBezTo>
                  <a:cubicBezTo>
                    <a:pt x="52" y="48"/>
                    <a:pt x="54" y="45"/>
                    <a:pt x="54" y="43"/>
                  </a:cubicBezTo>
                  <a:cubicBezTo>
                    <a:pt x="54" y="42"/>
                    <a:pt x="54" y="41"/>
                    <a:pt x="54" y="41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9" y="9"/>
                    <a:pt x="80" y="9"/>
                    <a:pt x="80" y="9"/>
                  </a:cubicBezTo>
                  <a:cubicBezTo>
                    <a:pt x="83" y="9"/>
                    <a:pt x="85" y="7"/>
                    <a:pt x="85" y="4"/>
                  </a:cubicBezTo>
                  <a:cubicBezTo>
                    <a:pt x="85" y="2"/>
                    <a:pt x="83" y="0"/>
                    <a:pt x="8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309072" y="5013176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717136" y="2632710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921467" y="1824982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819789" y="3042595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3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336360" y="1867202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4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874513" y="4930554"/>
            <a:ext cx="20782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526890" y="4930554"/>
            <a:ext cx="20782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9101815" y="5013176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871828" y="2189783"/>
            <a:ext cx="877155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2015</a:t>
            </a:r>
            <a:endParaRPr kumimoji="1"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947490" y="1382168"/>
            <a:ext cx="877155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2016</a:t>
            </a:r>
            <a:endParaRPr kumimoji="1"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891009" y="2658087"/>
            <a:ext cx="877155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2017</a:t>
            </a:r>
            <a:endParaRPr kumimoji="1"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0481243" y="1515851"/>
            <a:ext cx="877155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2018</a:t>
            </a:r>
            <a:endParaRPr kumimoji="1"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4" name="图文框 3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412" y="103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618739" y="79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694941" y="456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8739" y="666920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33379" y="630921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5" grpId="0" animBg="1"/>
      <p:bldP spid="6" grpId="0"/>
      <p:bldP spid="7" grpId="0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412" y="103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618739" y="79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694941" y="456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8739" y="666920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33379" y="630921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" name="组合 9"/>
          <p:cNvGrpSpPr/>
          <p:nvPr/>
        </p:nvGrpSpPr>
        <p:grpSpPr>
          <a:xfrm>
            <a:off x="6816080" y="4532313"/>
            <a:ext cx="863600" cy="873125"/>
            <a:chOff x="6980238" y="4532313"/>
            <a:chExt cx="863600" cy="873125"/>
          </a:xfrm>
          <a:solidFill>
            <a:schemeClr val="accent3"/>
          </a:solidFill>
        </p:grpSpPr>
        <p:sp>
          <p:nvSpPr>
            <p:cNvPr id="11" name="Freeform 5"/>
            <p:cNvSpPr/>
            <p:nvPr/>
          </p:nvSpPr>
          <p:spPr bwMode="auto">
            <a:xfrm>
              <a:off x="6980238" y="4611688"/>
              <a:ext cx="863600" cy="295275"/>
            </a:xfrm>
            <a:custGeom>
              <a:avLst/>
              <a:gdLst>
                <a:gd name="T0" fmla="*/ 132 w 132"/>
                <a:gd name="T1" fmla="*/ 45 h 45"/>
                <a:gd name="T2" fmla="*/ 0 w 132"/>
                <a:gd name="T3" fmla="*/ 45 h 45"/>
                <a:gd name="T4" fmla="*/ 60 w 132"/>
                <a:gd name="T5" fmla="*/ 3 h 45"/>
                <a:gd name="T6" fmla="*/ 72 w 132"/>
                <a:gd name="T7" fmla="*/ 3 h 45"/>
                <a:gd name="T8" fmla="*/ 132 w 132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45">
                  <a:moveTo>
                    <a:pt x="132" y="45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4" y="0"/>
                    <a:pt x="68" y="0"/>
                    <a:pt x="72" y="3"/>
                  </a:cubicBezTo>
                  <a:lnTo>
                    <a:pt x="132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6"/>
            <p:cNvSpPr/>
            <p:nvPr/>
          </p:nvSpPr>
          <p:spPr bwMode="auto">
            <a:xfrm>
              <a:off x="6992938" y="4919663"/>
              <a:ext cx="836613" cy="288925"/>
            </a:xfrm>
            <a:custGeom>
              <a:avLst/>
              <a:gdLst>
                <a:gd name="T0" fmla="*/ 293 w 527"/>
                <a:gd name="T1" fmla="*/ 132 h 182"/>
                <a:gd name="T2" fmla="*/ 527 w 527"/>
                <a:gd name="T3" fmla="*/ 0 h 182"/>
                <a:gd name="T4" fmla="*/ 0 w 527"/>
                <a:gd name="T5" fmla="*/ 0 h 182"/>
                <a:gd name="T6" fmla="*/ 235 w 527"/>
                <a:gd name="T7" fmla="*/ 132 h 182"/>
                <a:gd name="T8" fmla="*/ 17 w 527"/>
                <a:gd name="T9" fmla="*/ 16 h 182"/>
                <a:gd name="T10" fmla="*/ 210 w 527"/>
                <a:gd name="T11" fmla="*/ 182 h 182"/>
                <a:gd name="T12" fmla="*/ 317 w 527"/>
                <a:gd name="T13" fmla="*/ 182 h 182"/>
                <a:gd name="T14" fmla="*/ 511 w 527"/>
                <a:gd name="T15" fmla="*/ 16 h 182"/>
                <a:gd name="T16" fmla="*/ 293 w 527"/>
                <a:gd name="T17" fmla="*/ 13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7" h="182">
                  <a:moveTo>
                    <a:pt x="293" y="132"/>
                  </a:moveTo>
                  <a:lnTo>
                    <a:pt x="527" y="0"/>
                  </a:lnTo>
                  <a:lnTo>
                    <a:pt x="0" y="0"/>
                  </a:lnTo>
                  <a:lnTo>
                    <a:pt x="235" y="132"/>
                  </a:lnTo>
                  <a:lnTo>
                    <a:pt x="17" y="16"/>
                  </a:lnTo>
                  <a:lnTo>
                    <a:pt x="210" y="182"/>
                  </a:lnTo>
                  <a:lnTo>
                    <a:pt x="317" y="182"/>
                  </a:lnTo>
                  <a:lnTo>
                    <a:pt x="511" y="16"/>
                  </a:lnTo>
                  <a:lnTo>
                    <a:pt x="293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7110413" y="4546600"/>
              <a:ext cx="601663" cy="779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7208838" y="4683125"/>
              <a:ext cx="222250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7208838" y="4756150"/>
              <a:ext cx="404813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7208838" y="4802188"/>
              <a:ext cx="40481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Rectangle 11"/>
            <p:cNvSpPr>
              <a:spLocks noChangeArrowheads="1"/>
            </p:cNvSpPr>
            <p:nvPr/>
          </p:nvSpPr>
          <p:spPr bwMode="auto">
            <a:xfrm>
              <a:off x="7208838" y="4854575"/>
              <a:ext cx="40481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7208838" y="4906963"/>
              <a:ext cx="404813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7208838" y="4959350"/>
              <a:ext cx="404813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Rectangle 14"/>
            <p:cNvSpPr>
              <a:spLocks noChangeArrowheads="1"/>
            </p:cNvSpPr>
            <p:nvPr/>
          </p:nvSpPr>
          <p:spPr bwMode="auto">
            <a:xfrm>
              <a:off x="7208838" y="5005388"/>
              <a:ext cx="40481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Rectangle 15"/>
            <p:cNvSpPr>
              <a:spLocks noChangeArrowheads="1"/>
            </p:cNvSpPr>
            <p:nvPr/>
          </p:nvSpPr>
          <p:spPr bwMode="auto">
            <a:xfrm>
              <a:off x="7208838" y="5057775"/>
              <a:ext cx="40481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7208838" y="5110163"/>
              <a:ext cx="404813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7"/>
            <p:cNvSpPr/>
            <p:nvPr/>
          </p:nvSpPr>
          <p:spPr bwMode="auto">
            <a:xfrm>
              <a:off x="6980238" y="4926013"/>
              <a:ext cx="385763" cy="452438"/>
            </a:xfrm>
            <a:custGeom>
              <a:avLst/>
              <a:gdLst>
                <a:gd name="T0" fmla="*/ 0 w 59"/>
                <a:gd name="T1" fmla="*/ 0 h 69"/>
                <a:gd name="T2" fmla="*/ 0 w 59"/>
                <a:gd name="T3" fmla="*/ 62 h 69"/>
                <a:gd name="T4" fmla="*/ 2 w 59"/>
                <a:gd name="T5" fmla="*/ 69 h 69"/>
                <a:gd name="T6" fmla="*/ 59 w 59"/>
                <a:gd name="T7" fmla="*/ 31 h 69"/>
                <a:gd name="T8" fmla="*/ 0 w 59"/>
                <a:gd name="T9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9">
                  <a:moveTo>
                    <a:pt x="0" y="0"/>
                  </a:moveTo>
                  <a:cubicBezTo>
                    <a:pt x="0" y="62"/>
                    <a:pt x="0" y="62"/>
                    <a:pt x="0" y="62"/>
                  </a:cubicBezTo>
                  <a:cubicBezTo>
                    <a:pt x="0" y="64"/>
                    <a:pt x="1" y="67"/>
                    <a:pt x="2" y="69"/>
                  </a:cubicBezTo>
                  <a:cubicBezTo>
                    <a:pt x="59" y="31"/>
                    <a:pt x="59" y="31"/>
                    <a:pt x="59" y="3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8"/>
            <p:cNvSpPr/>
            <p:nvPr/>
          </p:nvSpPr>
          <p:spPr bwMode="auto">
            <a:xfrm>
              <a:off x="7458075" y="4926013"/>
              <a:ext cx="385763" cy="452438"/>
            </a:xfrm>
            <a:custGeom>
              <a:avLst/>
              <a:gdLst>
                <a:gd name="T0" fmla="*/ 57 w 59"/>
                <a:gd name="T1" fmla="*/ 69 h 69"/>
                <a:gd name="T2" fmla="*/ 59 w 59"/>
                <a:gd name="T3" fmla="*/ 62 h 69"/>
                <a:gd name="T4" fmla="*/ 59 w 59"/>
                <a:gd name="T5" fmla="*/ 0 h 69"/>
                <a:gd name="T6" fmla="*/ 0 w 59"/>
                <a:gd name="T7" fmla="*/ 31 h 69"/>
                <a:gd name="T8" fmla="*/ 0 w 59"/>
                <a:gd name="T9" fmla="*/ 31 h 69"/>
                <a:gd name="T10" fmla="*/ 57 w 59"/>
                <a:gd name="T11" fmla="*/ 69 h 69"/>
                <a:gd name="T12" fmla="*/ 57 w 59"/>
                <a:gd name="T1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69">
                  <a:moveTo>
                    <a:pt x="57" y="69"/>
                  </a:moveTo>
                  <a:cubicBezTo>
                    <a:pt x="58" y="67"/>
                    <a:pt x="59" y="64"/>
                    <a:pt x="59" y="62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57" y="69"/>
                    <a:pt x="57" y="69"/>
                    <a:pt x="57" y="69"/>
                  </a:cubicBezTo>
                  <a:cubicBezTo>
                    <a:pt x="57" y="69"/>
                    <a:pt x="57" y="69"/>
                    <a:pt x="57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9"/>
            <p:cNvSpPr/>
            <p:nvPr/>
          </p:nvSpPr>
          <p:spPr bwMode="auto">
            <a:xfrm>
              <a:off x="7104063" y="4532313"/>
              <a:ext cx="614363" cy="557213"/>
            </a:xfrm>
            <a:custGeom>
              <a:avLst/>
              <a:gdLst>
                <a:gd name="T0" fmla="*/ 4 w 387"/>
                <a:gd name="T1" fmla="*/ 351 h 351"/>
                <a:gd name="T2" fmla="*/ 4 w 387"/>
                <a:gd name="T3" fmla="*/ 9 h 351"/>
                <a:gd name="T4" fmla="*/ 383 w 387"/>
                <a:gd name="T5" fmla="*/ 9 h 351"/>
                <a:gd name="T6" fmla="*/ 383 w 387"/>
                <a:gd name="T7" fmla="*/ 351 h 351"/>
                <a:gd name="T8" fmla="*/ 387 w 387"/>
                <a:gd name="T9" fmla="*/ 351 h 351"/>
                <a:gd name="T10" fmla="*/ 387 w 387"/>
                <a:gd name="T11" fmla="*/ 0 h 351"/>
                <a:gd name="T12" fmla="*/ 0 w 387"/>
                <a:gd name="T13" fmla="*/ 0 h 351"/>
                <a:gd name="T14" fmla="*/ 0 w 387"/>
                <a:gd name="T15" fmla="*/ 351 h 351"/>
                <a:gd name="T16" fmla="*/ 4 w 387"/>
                <a:gd name="T17" fmla="*/ 3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7" h="351">
                  <a:moveTo>
                    <a:pt x="4" y="351"/>
                  </a:moveTo>
                  <a:lnTo>
                    <a:pt x="4" y="9"/>
                  </a:lnTo>
                  <a:lnTo>
                    <a:pt x="383" y="9"/>
                  </a:lnTo>
                  <a:lnTo>
                    <a:pt x="383" y="351"/>
                  </a:lnTo>
                  <a:lnTo>
                    <a:pt x="387" y="351"/>
                  </a:lnTo>
                  <a:lnTo>
                    <a:pt x="387" y="0"/>
                  </a:lnTo>
                  <a:lnTo>
                    <a:pt x="0" y="0"/>
                  </a:lnTo>
                  <a:lnTo>
                    <a:pt x="0" y="351"/>
                  </a:lnTo>
                  <a:lnTo>
                    <a:pt x="4" y="3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0"/>
            <p:cNvSpPr/>
            <p:nvPr/>
          </p:nvSpPr>
          <p:spPr bwMode="auto">
            <a:xfrm>
              <a:off x="7005638" y="5095875"/>
              <a:ext cx="811213" cy="309563"/>
            </a:xfrm>
            <a:custGeom>
              <a:avLst/>
              <a:gdLst>
                <a:gd name="T0" fmla="*/ 0 w 124"/>
                <a:gd name="T1" fmla="*/ 45 h 47"/>
                <a:gd name="T2" fmla="*/ 7 w 124"/>
                <a:gd name="T3" fmla="*/ 47 h 47"/>
                <a:gd name="T4" fmla="*/ 117 w 124"/>
                <a:gd name="T5" fmla="*/ 47 h 47"/>
                <a:gd name="T6" fmla="*/ 124 w 124"/>
                <a:gd name="T7" fmla="*/ 45 h 47"/>
                <a:gd name="T8" fmla="*/ 62 w 124"/>
                <a:gd name="T9" fmla="*/ 0 h 47"/>
                <a:gd name="T10" fmla="*/ 0 w 124"/>
                <a:gd name="T11" fmla="*/ 4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47">
                  <a:moveTo>
                    <a:pt x="0" y="45"/>
                  </a:moveTo>
                  <a:cubicBezTo>
                    <a:pt x="2" y="46"/>
                    <a:pt x="4" y="47"/>
                    <a:pt x="7" y="47"/>
                  </a:cubicBezTo>
                  <a:cubicBezTo>
                    <a:pt x="117" y="47"/>
                    <a:pt x="117" y="47"/>
                    <a:pt x="117" y="47"/>
                  </a:cubicBezTo>
                  <a:cubicBezTo>
                    <a:pt x="120" y="47"/>
                    <a:pt x="122" y="46"/>
                    <a:pt x="124" y="45"/>
                  </a:cubicBezTo>
                  <a:cubicBezTo>
                    <a:pt x="62" y="0"/>
                    <a:pt x="62" y="0"/>
                    <a:pt x="62" y="0"/>
                  </a:cubicBezTo>
                  <a:lnTo>
                    <a:pt x="0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480376" y="1484313"/>
            <a:ext cx="869950" cy="871538"/>
            <a:chOff x="9582150" y="1484313"/>
            <a:chExt cx="869950" cy="871538"/>
          </a:xfrm>
          <a:solidFill>
            <a:schemeClr val="accent4"/>
          </a:solidFill>
        </p:grpSpPr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9667875" y="1582738"/>
              <a:ext cx="700088" cy="773113"/>
            </a:xfrm>
            <a:custGeom>
              <a:avLst/>
              <a:gdLst>
                <a:gd name="T0" fmla="*/ 53 w 107"/>
                <a:gd name="T1" fmla="*/ 0 h 118"/>
                <a:gd name="T2" fmla="*/ 0 w 107"/>
                <a:gd name="T3" fmla="*/ 42 h 118"/>
                <a:gd name="T4" fmla="*/ 0 w 107"/>
                <a:gd name="T5" fmla="*/ 87 h 118"/>
                <a:gd name="T6" fmla="*/ 0 w 107"/>
                <a:gd name="T7" fmla="*/ 118 h 118"/>
                <a:gd name="T8" fmla="*/ 36 w 107"/>
                <a:gd name="T9" fmla="*/ 118 h 118"/>
                <a:gd name="T10" fmla="*/ 36 w 107"/>
                <a:gd name="T11" fmla="*/ 82 h 118"/>
                <a:gd name="T12" fmla="*/ 71 w 107"/>
                <a:gd name="T13" fmla="*/ 82 h 118"/>
                <a:gd name="T14" fmla="*/ 71 w 107"/>
                <a:gd name="T15" fmla="*/ 118 h 118"/>
                <a:gd name="T16" fmla="*/ 107 w 107"/>
                <a:gd name="T17" fmla="*/ 118 h 118"/>
                <a:gd name="T18" fmla="*/ 107 w 107"/>
                <a:gd name="T19" fmla="*/ 87 h 118"/>
                <a:gd name="T20" fmla="*/ 107 w 107"/>
                <a:gd name="T21" fmla="*/ 42 h 118"/>
                <a:gd name="T22" fmla="*/ 53 w 107"/>
                <a:gd name="T23" fmla="*/ 0 h 118"/>
                <a:gd name="T24" fmla="*/ 56 w 107"/>
                <a:gd name="T25" fmla="*/ 27 h 118"/>
                <a:gd name="T26" fmla="*/ 72 w 107"/>
                <a:gd name="T27" fmla="*/ 43 h 118"/>
                <a:gd name="T28" fmla="*/ 56 w 107"/>
                <a:gd name="T29" fmla="*/ 43 h 118"/>
                <a:gd name="T30" fmla="*/ 56 w 107"/>
                <a:gd name="T31" fmla="*/ 27 h 118"/>
                <a:gd name="T32" fmla="*/ 51 w 107"/>
                <a:gd name="T33" fmla="*/ 27 h 118"/>
                <a:gd name="T34" fmla="*/ 51 w 107"/>
                <a:gd name="T35" fmla="*/ 43 h 118"/>
                <a:gd name="T36" fmla="*/ 35 w 107"/>
                <a:gd name="T37" fmla="*/ 43 h 118"/>
                <a:gd name="T38" fmla="*/ 51 w 107"/>
                <a:gd name="T39" fmla="*/ 27 h 118"/>
                <a:gd name="T40" fmla="*/ 35 w 107"/>
                <a:gd name="T41" fmla="*/ 47 h 118"/>
                <a:gd name="T42" fmla="*/ 51 w 107"/>
                <a:gd name="T43" fmla="*/ 47 h 118"/>
                <a:gd name="T44" fmla="*/ 51 w 107"/>
                <a:gd name="T45" fmla="*/ 64 h 118"/>
                <a:gd name="T46" fmla="*/ 35 w 107"/>
                <a:gd name="T47" fmla="*/ 47 h 118"/>
                <a:gd name="T48" fmla="*/ 56 w 107"/>
                <a:gd name="T49" fmla="*/ 64 h 118"/>
                <a:gd name="T50" fmla="*/ 56 w 107"/>
                <a:gd name="T51" fmla="*/ 47 h 118"/>
                <a:gd name="T52" fmla="*/ 72 w 107"/>
                <a:gd name="T53" fmla="*/ 47 h 118"/>
                <a:gd name="T54" fmla="*/ 56 w 107"/>
                <a:gd name="T55" fmla="*/ 6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7" h="118">
                  <a:moveTo>
                    <a:pt x="53" y="0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6" y="118"/>
                    <a:pt x="36" y="118"/>
                    <a:pt x="36" y="118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71" y="82"/>
                    <a:pt x="71" y="82"/>
                    <a:pt x="71" y="82"/>
                  </a:cubicBezTo>
                  <a:cubicBezTo>
                    <a:pt x="71" y="118"/>
                    <a:pt x="71" y="118"/>
                    <a:pt x="71" y="118"/>
                  </a:cubicBezTo>
                  <a:cubicBezTo>
                    <a:pt x="107" y="118"/>
                    <a:pt x="107" y="118"/>
                    <a:pt x="107" y="118"/>
                  </a:cubicBezTo>
                  <a:cubicBezTo>
                    <a:pt x="107" y="87"/>
                    <a:pt x="107" y="87"/>
                    <a:pt x="107" y="87"/>
                  </a:cubicBezTo>
                  <a:cubicBezTo>
                    <a:pt x="107" y="42"/>
                    <a:pt x="107" y="42"/>
                    <a:pt x="107" y="42"/>
                  </a:cubicBezTo>
                  <a:lnTo>
                    <a:pt x="53" y="0"/>
                  </a:lnTo>
                  <a:close/>
                  <a:moveTo>
                    <a:pt x="56" y="27"/>
                  </a:moveTo>
                  <a:cubicBezTo>
                    <a:pt x="64" y="28"/>
                    <a:pt x="71" y="35"/>
                    <a:pt x="72" y="43"/>
                  </a:cubicBezTo>
                  <a:cubicBezTo>
                    <a:pt x="56" y="43"/>
                    <a:pt x="56" y="43"/>
                    <a:pt x="56" y="43"/>
                  </a:cubicBezTo>
                  <a:lnTo>
                    <a:pt x="56" y="27"/>
                  </a:lnTo>
                  <a:close/>
                  <a:moveTo>
                    <a:pt x="51" y="27"/>
                  </a:moveTo>
                  <a:cubicBezTo>
                    <a:pt x="51" y="43"/>
                    <a:pt x="51" y="43"/>
                    <a:pt x="51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6" y="35"/>
                    <a:pt x="43" y="28"/>
                    <a:pt x="51" y="27"/>
                  </a:cubicBezTo>
                  <a:close/>
                  <a:moveTo>
                    <a:pt x="35" y="47"/>
                  </a:moveTo>
                  <a:cubicBezTo>
                    <a:pt x="51" y="47"/>
                    <a:pt x="51" y="47"/>
                    <a:pt x="51" y="47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43" y="63"/>
                    <a:pt x="36" y="56"/>
                    <a:pt x="35" y="47"/>
                  </a:cubicBezTo>
                  <a:close/>
                  <a:moveTo>
                    <a:pt x="56" y="64"/>
                  </a:moveTo>
                  <a:cubicBezTo>
                    <a:pt x="56" y="47"/>
                    <a:pt x="56" y="47"/>
                    <a:pt x="56" y="47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71" y="56"/>
                    <a:pt x="64" y="63"/>
                    <a:pt x="56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9582150" y="1484313"/>
              <a:ext cx="869950" cy="419100"/>
            </a:xfrm>
            <a:custGeom>
              <a:avLst/>
              <a:gdLst>
                <a:gd name="T0" fmla="*/ 107 w 133"/>
                <a:gd name="T1" fmla="*/ 31 h 64"/>
                <a:gd name="T2" fmla="*/ 107 w 133"/>
                <a:gd name="T3" fmla="*/ 11 h 64"/>
                <a:gd name="T4" fmla="*/ 108 w 133"/>
                <a:gd name="T5" fmla="*/ 11 h 64"/>
                <a:gd name="T6" fmla="*/ 112 w 133"/>
                <a:gd name="T7" fmla="*/ 7 h 64"/>
                <a:gd name="T8" fmla="*/ 112 w 133"/>
                <a:gd name="T9" fmla="*/ 7 h 64"/>
                <a:gd name="T10" fmla="*/ 108 w 133"/>
                <a:gd name="T11" fmla="*/ 3 h 64"/>
                <a:gd name="T12" fmla="*/ 107 w 133"/>
                <a:gd name="T13" fmla="*/ 3 h 64"/>
                <a:gd name="T14" fmla="*/ 99 w 133"/>
                <a:gd name="T15" fmla="*/ 3 h 64"/>
                <a:gd name="T16" fmla="*/ 98 w 133"/>
                <a:gd name="T17" fmla="*/ 3 h 64"/>
                <a:gd name="T18" fmla="*/ 94 w 133"/>
                <a:gd name="T19" fmla="*/ 7 h 64"/>
                <a:gd name="T20" fmla="*/ 94 w 133"/>
                <a:gd name="T21" fmla="*/ 7 h 64"/>
                <a:gd name="T22" fmla="*/ 98 w 133"/>
                <a:gd name="T23" fmla="*/ 11 h 64"/>
                <a:gd name="T24" fmla="*/ 99 w 133"/>
                <a:gd name="T25" fmla="*/ 11 h 64"/>
                <a:gd name="T26" fmla="*/ 99 w 133"/>
                <a:gd name="T27" fmla="*/ 24 h 64"/>
                <a:gd name="T28" fmla="*/ 69 w 133"/>
                <a:gd name="T29" fmla="*/ 1 h 64"/>
                <a:gd name="T30" fmla="*/ 64 w 133"/>
                <a:gd name="T31" fmla="*/ 1 h 64"/>
                <a:gd name="T32" fmla="*/ 2 w 133"/>
                <a:gd name="T33" fmla="*/ 49 h 64"/>
                <a:gd name="T34" fmla="*/ 0 w 133"/>
                <a:gd name="T35" fmla="*/ 53 h 64"/>
                <a:gd name="T36" fmla="*/ 0 w 133"/>
                <a:gd name="T37" fmla="*/ 60 h 64"/>
                <a:gd name="T38" fmla="*/ 4 w 133"/>
                <a:gd name="T39" fmla="*/ 64 h 64"/>
                <a:gd name="T40" fmla="*/ 4 w 133"/>
                <a:gd name="T41" fmla="*/ 64 h 64"/>
                <a:gd name="T42" fmla="*/ 9 w 133"/>
                <a:gd name="T43" fmla="*/ 60 h 64"/>
                <a:gd name="T44" fmla="*/ 9 w 133"/>
                <a:gd name="T45" fmla="*/ 55 h 64"/>
                <a:gd name="T46" fmla="*/ 66 w 133"/>
                <a:gd name="T47" fmla="*/ 10 h 64"/>
                <a:gd name="T48" fmla="*/ 124 w 133"/>
                <a:gd name="T49" fmla="*/ 55 h 64"/>
                <a:gd name="T50" fmla="*/ 124 w 133"/>
                <a:gd name="T51" fmla="*/ 60 h 64"/>
                <a:gd name="T52" fmla="*/ 129 w 133"/>
                <a:gd name="T53" fmla="*/ 64 h 64"/>
                <a:gd name="T54" fmla="*/ 129 w 133"/>
                <a:gd name="T55" fmla="*/ 64 h 64"/>
                <a:gd name="T56" fmla="*/ 133 w 133"/>
                <a:gd name="T57" fmla="*/ 60 h 64"/>
                <a:gd name="T58" fmla="*/ 133 w 133"/>
                <a:gd name="T59" fmla="*/ 53 h 64"/>
                <a:gd name="T60" fmla="*/ 131 w 133"/>
                <a:gd name="T61" fmla="*/ 49 h 64"/>
                <a:gd name="T62" fmla="*/ 107 w 133"/>
                <a:gd name="T63" fmla="*/ 3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3" h="64">
                  <a:moveTo>
                    <a:pt x="107" y="31"/>
                  </a:moveTo>
                  <a:cubicBezTo>
                    <a:pt x="107" y="11"/>
                    <a:pt x="107" y="11"/>
                    <a:pt x="107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10" y="11"/>
                    <a:pt x="112" y="9"/>
                    <a:pt x="112" y="7"/>
                  </a:cubicBezTo>
                  <a:cubicBezTo>
                    <a:pt x="112" y="7"/>
                    <a:pt x="112" y="7"/>
                    <a:pt x="112" y="7"/>
                  </a:cubicBezTo>
                  <a:cubicBezTo>
                    <a:pt x="112" y="5"/>
                    <a:pt x="110" y="3"/>
                    <a:pt x="108" y="3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6" y="3"/>
                    <a:pt x="94" y="5"/>
                    <a:pt x="94" y="7"/>
                  </a:cubicBezTo>
                  <a:cubicBezTo>
                    <a:pt x="94" y="7"/>
                    <a:pt x="94" y="7"/>
                    <a:pt x="94" y="7"/>
                  </a:cubicBezTo>
                  <a:cubicBezTo>
                    <a:pt x="94" y="9"/>
                    <a:pt x="96" y="11"/>
                    <a:pt x="98" y="11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8" y="0"/>
                    <a:pt x="65" y="0"/>
                    <a:pt x="64" y="1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50"/>
                    <a:pt x="0" y="51"/>
                    <a:pt x="0" y="53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2" y="64"/>
                    <a:pt x="4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7" y="64"/>
                    <a:pt x="9" y="62"/>
                    <a:pt x="9" y="60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2"/>
                    <a:pt x="126" y="64"/>
                    <a:pt x="129" y="64"/>
                  </a:cubicBezTo>
                  <a:cubicBezTo>
                    <a:pt x="129" y="64"/>
                    <a:pt x="129" y="64"/>
                    <a:pt x="129" y="64"/>
                  </a:cubicBezTo>
                  <a:cubicBezTo>
                    <a:pt x="131" y="64"/>
                    <a:pt x="133" y="62"/>
                    <a:pt x="133" y="60"/>
                  </a:cubicBezTo>
                  <a:cubicBezTo>
                    <a:pt x="133" y="53"/>
                    <a:pt x="133" y="53"/>
                    <a:pt x="133" y="53"/>
                  </a:cubicBezTo>
                  <a:cubicBezTo>
                    <a:pt x="133" y="51"/>
                    <a:pt x="132" y="50"/>
                    <a:pt x="131" y="49"/>
                  </a:cubicBezTo>
                  <a:lnTo>
                    <a:pt x="107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295800" y="1543050"/>
            <a:ext cx="765176" cy="760413"/>
            <a:chOff x="4422775" y="1543050"/>
            <a:chExt cx="765176" cy="760413"/>
          </a:xfrm>
          <a:solidFill>
            <a:schemeClr val="accent2"/>
          </a:solidFill>
        </p:grpSpPr>
        <p:sp>
          <p:nvSpPr>
            <p:cNvPr id="31" name="Freeform 23"/>
            <p:cNvSpPr/>
            <p:nvPr/>
          </p:nvSpPr>
          <p:spPr bwMode="auto">
            <a:xfrm>
              <a:off x="4422775" y="2284413"/>
              <a:ext cx="765175" cy="19050"/>
            </a:xfrm>
            <a:custGeom>
              <a:avLst/>
              <a:gdLst>
                <a:gd name="T0" fmla="*/ 482 w 482"/>
                <a:gd name="T1" fmla="*/ 12 h 12"/>
                <a:gd name="T2" fmla="*/ 0 w 482"/>
                <a:gd name="T3" fmla="*/ 12 h 12"/>
                <a:gd name="T4" fmla="*/ 0 w 482"/>
                <a:gd name="T5" fmla="*/ 0 h 12"/>
                <a:gd name="T6" fmla="*/ 466 w 482"/>
                <a:gd name="T7" fmla="*/ 0 h 12"/>
                <a:gd name="T8" fmla="*/ 482 w 48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12">
                  <a:moveTo>
                    <a:pt x="482" y="12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466" y="0"/>
                  </a:lnTo>
                  <a:lnTo>
                    <a:pt x="48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4"/>
            <p:cNvSpPr/>
            <p:nvPr/>
          </p:nvSpPr>
          <p:spPr bwMode="auto">
            <a:xfrm>
              <a:off x="4422775" y="1543050"/>
              <a:ext cx="26988" cy="760413"/>
            </a:xfrm>
            <a:custGeom>
              <a:avLst/>
              <a:gdLst>
                <a:gd name="T0" fmla="*/ 17 w 17"/>
                <a:gd name="T1" fmla="*/ 12 h 479"/>
                <a:gd name="T2" fmla="*/ 17 w 17"/>
                <a:gd name="T3" fmla="*/ 29 h 479"/>
                <a:gd name="T4" fmla="*/ 17 w 17"/>
                <a:gd name="T5" fmla="*/ 479 h 479"/>
                <a:gd name="T6" fmla="*/ 0 w 17"/>
                <a:gd name="T7" fmla="*/ 479 h 479"/>
                <a:gd name="T8" fmla="*/ 0 w 17"/>
                <a:gd name="T9" fmla="*/ 29 h 479"/>
                <a:gd name="T10" fmla="*/ 0 w 17"/>
                <a:gd name="T11" fmla="*/ 0 h 479"/>
                <a:gd name="T12" fmla="*/ 17 w 17"/>
                <a:gd name="T13" fmla="*/ 12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79">
                  <a:moveTo>
                    <a:pt x="17" y="12"/>
                  </a:moveTo>
                  <a:lnTo>
                    <a:pt x="17" y="29"/>
                  </a:lnTo>
                  <a:lnTo>
                    <a:pt x="17" y="479"/>
                  </a:lnTo>
                  <a:lnTo>
                    <a:pt x="0" y="479"/>
                  </a:lnTo>
                  <a:lnTo>
                    <a:pt x="0" y="29"/>
                  </a:lnTo>
                  <a:lnTo>
                    <a:pt x="0" y="0"/>
                  </a:lnTo>
                  <a:lnTo>
                    <a:pt x="17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5"/>
            <p:cNvSpPr/>
            <p:nvPr/>
          </p:nvSpPr>
          <p:spPr bwMode="auto">
            <a:xfrm>
              <a:off x="4422775" y="1543050"/>
              <a:ext cx="46038" cy="46038"/>
            </a:xfrm>
            <a:custGeom>
              <a:avLst/>
              <a:gdLst>
                <a:gd name="T0" fmla="*/ 0 w 29"/>
                <a:gd name="T1" fmla="*/ 0 h 29"/>
                <a:gd name="T2" fmla="*/ 29 w 29"/>
                <a:gd name="T3" fmla="*/ 29 h 29"/>
                <a:gd name="T4" fmla="*/ 0 w 29"/>
                <a:gd name="T5" fmla="*/ 29 h 29"/>
                <a:gd name="T6" fmla="*/ 0 w 2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9">
                  <a:moveTo>
                    <a:pt x="0" y="0"/>
                  </a:moveTo>
                  <a:lnTo>
                    <a:pt x="29" y="29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6"/>
            <p:cNvSpPr/>
            <p:nvPr/>
          </p:nvSpPr>
          <p:spPr bwMode="auto">
            <a:xfrm>
              <a:off x="5141913" y="2263775"/>
              <a:ext cx="46038" cy="39688"/>
            </a:xfrm>
            <a:custGeom>
              <a:avLst/>
              <a:gdLst>
                <a:gd name="T0" fmla="*/ 29 w 29"/>
                <a:gd name="T1" fmla="*/ 25 h 25"/>
                <a:gd name="T2" fmla="*/ 0 w 29"/>
                <a:gd name="T3" fmla="*/ 25 h 25"/>
                <a:gd name="T4" fmla="*/ 0 w 29"/>
                <a:gd name="T5" fmla="*/ 0 h 25"/>
                <a:gd name="T6" fmla="*/ 29 w 29"/>
                <a:gd name="T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5">
                  <a:moveTo>
                    <a:pt x="29" y="25"/>
                  </a:moveTo>
                  <a:lnTo>
                    <a:pt x="0" y="25"/>
                  </a:lnTo>
                  <a:lnTo>
                    <a:pt x="0" y="0"/>
                  </a:lnTo>
                  <a:lnTo>
                    <a:pt x="29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Rectangle 27"/>
            <p:cNvSpPr>
              <a:spLocks noChangeArrowheads="1"/>
            </p:cNvSpPr>
            <p:nvPr/>
          </p:nvSpPr>
          <p:spPr bwMode="auto">
            <a:xfrm>
              <a:off x="4573588" y="2263775"/>
              <a:ext cx="19050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Rectangle 28"/>
            <p:cNvSpPr>
              <a:spLocks noChangeArrowheads="1"/>
            </p:cNvSpPr>
            <p:nvPr/>
          </p:nvSpPr>
          <p:spPr bwMode="auto">
            <a:xfrm>
              <a:off x="4724400" y="2263775"/>
              <a:ext cx="19050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Rectangle 29"/>
            <p:cNvSpPr>
              <a:spLocks noChangeArrowheads="1"/>
            </p:cNvSpPr>
            <p:nvPr/>
          </p:nvSpPr>
          <p:spPr bwMode="auto">
            <a:xfrm>
              <a:off x="4867275" y="2263775"/>
              <a:ext cx="20638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Rectangle 30"/>
            <p:cNvSpPr>
              <a:spLocks noChangeArrowheads="1"/>
            </p:cNvSpPr>
            <p:nvPr/>
          </p:nvSpPr>
          <p:spPr bwMode="auto">
            <a:xfrm>
              <a:off x="5018088" y="2263775"/>
              <a:ext cx="19050" cy="39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Rectangle 31"/>
            <p:cNvSpPr>
              <a:spLocks noChangeArrowheads="1"/>
            </p:cNvSpPr>
            <p:nvPr/>
          </p:nvSpPr>
          <p:spPr bwMode="auto">
            <a:xfrm>
              <a:off x="4422775" y="1693863"/>
              <a:ext cx="46038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Rectangle 32"/>
            <p:cNvSpPr>
              <a:spLocks noChangeArrowheads="1"/>
            </p:cNvSpPr>
            <p:nvPr/>
          </p:nvSpPr>
          <p:spPr bwMode="auto">
            <a:xfrm>
              <a:off x="4422775" y="1838325"/>
              <a:ext cx="46038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Rectangle 33"/>
            <p:cNvSpPr>
              <a:spLocks noChangeArrowheads="1"/>
            </p:cNvSpPr>
            <p:nvPr/>
          </p:nvSpPr>
          <p:spPr bwMode="auto">
            <a:xfrm>
              <a:off x="4422775" y="1989138"/>
              <a:ext cx="46038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Rectangle 34"/>
            <p:cNvSpPr>
              <a:spLocks noChangeArrowheads="1"/>
            </p:cNvSpPr>
            <p:nvPr/>
          </p:nvSpPr>
          <p:spPr bwMode="auto">
            <a:xfrm>
              <a:off x="4422775" y="2133600"/>
              <a:ext cx="4603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5"/>
            <p:cNvSpPr>
              <a:spLocks noEditPoints="1"/>
            </p:cNvSpPr>
            <p:nvPr/>
          </p:nvSpPr>
          <p:spPr bwMode="auto">
            <a:xfrm>
              <a:off x="4468813" y="1909763"/>
              <a:ext cx="85725" cy="393700"/>
            </a:xfrm>
            <a:custGeom>
              <a:avLst/>
              <a:gdLst>
                <a:gd name="T0" fmla="*/ 49 w 54"/>
                <a:gd name="T1" fmla="*/ 0 h 248"/>
                <a:gd name="T2" fmla="*/ 41 w 54"/>
                <a:gd name="T3" fmla="*/ 0 h 248"/>
                <a:gd name="T4" fmla="*/ 25 w 54"/>
                <a:gd name="T5" fmla="*/ 0 h 248"/>
                <a:gd name="T6" fmla="*/ 16 w 54"/>
                <a:gd name="T7" fmla="*/ 0 h 248"/>
                <a:gd name="T8" fmla="*/ 4 w 54"/>
                <a:gd name="T9" fmla="*/ 0 h 248"/>
                <a:gd name="T10" fmla="*/ 0 w 54"/>
                <a:gd name="T11" fmla="*/ 0 h 248"/>
                <a:gd name="T12" fmla="*/ 0 w 54"/>
                <a:gd name="T13" fmla="*/ 8 h 248"/>
                <a:gd name="T14" fmla="*/ 0 w 54"/>
                <a:gd name="T15" fmla="*/ 21 h 248"/>
                <a:gd name="T16" fmla="*/ 0 w 54"/>
                <a:gd name="T17" fmla="*/ 29 h 248"/>
                <a:gd name="T18" fmla="*/ 0 w 54"/>
                <a:gd name="T19" fmla="*/ 41 h 248"/>
                <a:gd name="T20" fmla="*/ 0 w 54"/>
                <a:gd name="T21" fmla="*/ 54 h 248"/>
                <a:gd name="T22" fmla="*/ 0 w 54"/>
                <a:gd name="T23" fmla="*/ 66 h 248"/>
                <a:gd name="T24" fmla="*/ 0 w 54"/>
                <a:gd name="T25" fmla="*/ 75 h 248"/>
                <a:gd name="T26" fmla="*/ 0 w 54"/>
                <a:gd name="T27" fmla="*/ 83 h 248"/>
                <a:gd name="T28" fmla="*/ 0 w 54"/>
                <a:gd name="T29" fmla="*/ 248 h 248"/>
                <a:gd name="T30" fmla="*/ 54 w 54"/>
                <a:gd name="T31" fmla="*/ 248 h 248"/>
                <a:gd name="T32" fmla="*/ 54 w 54"/>
                <a:gd name="T33" fmla="*/ 83 h 248"/>
                <a:gd name="T34" fmla="*/ 54 w 54"/>
                <a:gd name="T35" fmla="*/ 79 h 248"/>
                <a:gd name="T36" fmla="*/ 54 w 54"/>
                <a:gd name="T37" fmla="*/ 66 h 248"/>
                <a:gd name="T38" fmla="*/ 54 w 54"/>
                <a:gd name="T39" fmla="*/ 58 h 248"/>
                <a:gd name="T40" fmla="*/ 54 w 54"/>
                <a:gd name="T41" fmla="*/ 41 h 248"/>
                <a:gd name="T42" fmla="*/ 54 w 54"/>
                <a:gd name="T43" fmla="*/ 33 h 248"/>
                <a:gd name="T44" fmla="*/ 54 w 54"/>
                <a:gd name="T45" fmla="*/ 21 h 248"/>
                <a:gd name="T46" fmla="*/ 54 w 54"/>
                <a:gd name="T47" fmla="*/ 13 h 248"/>
                <a:gd name="T48" fmla="*/ 54 w 54"/>
                <a:gd name="T49" fmla="*/ 0 h 248"/>
                <a:gd name="T50" fmla="*/ 49 w 54"/>
                <a:gd name="T51" fmla="*/ 0 h 248"/>
                <a:gd name="T52" fmla="*/ 4 w 54"/>
                <a:gd name="T53" fmla="*/ 8 h 248"/>
                <a:gd name="T54" fmla="*/ 8 w 54"/>
                <a:gd name="T55" fmla="*/ 8 h 248"/>
                <a:gd name="T56" fmla="*/ 4 w 54"/>
                <a:gd name="T57" fmla="*/ 13 h 248"/>
                <a:gd name="T58" fmla="*/ 4 w 54"/>
                <a:gd name="T59" fmla="*/ 8 h 248"/>
                <a:gd name="T60" fmla="*/ 4 w 54"/>
                <a:gd name="T61" fmla="*/ 21 h 248"/>
                <a:gd name="T62" fmla="*/ 21 w 54"/>
                <a:gd name="T63" fmla="*/ 8 h 248"/>
                <a:gd name="T64" fmla="*/ 33 w 54"/>
                <a:gd name="T65" fmla="*/ 8 h 248"/>
                <a:gd name="T66" fmla="*/ 4 w 54"/>
                <a:gd name="T67" fmla="*/ 37 h 248"/>
                <a:gd name="T68" fmla="*/ 4 w 54"/>
                <a:gd name="T69" fmla="*/ 21 h 248"/>
                <a:gd name="T70" fmla="*/ 4 w 54"/>
                <a:gd name="T71" fmla="*/ 46 h 248"/>
                <a:gd name="T72" fmla="*/ 41 w 54"/>
                <a:gd name="T73" fmla="*/ 8 h 248"/>
                <a:gd name="T74" fmla="*/ 45 w 54"/>
                <a:gd name="T75" fmla="*/ 8 h 248"/>
                <a:gd name="T76" fmla="*/ 45 w 54"/>
                <a:gd name="T77" fmla="*/ 17 h 248"/>
                <a:gd name="T78" fmla="*/ 4 w 54"/>
                <a:gd name="T79" fmla="*/ 58 h 248"/>
                <a:gd name="T80" fmla="*/ 4 w 54"/>
                <a:gd name="T81" fmla="*/ 46 h 248"/>
                <a:gd name="T82" fmla="*/ 45 w 54"/>
                <a:gd name="T83" fmla="*/ 75 h 248"/>
                <a:gd name="T84" fmla="*/ 45 w 54"/>
                <a:gd name="T85" fmla="*/ 79 h 248"/>
                <a:gd name="T86" fmla="*/ 41 w 54"/>
                <a:gd name="T87" fmla="*/ 79 h 248"/>
                <a:gd name="T88" fmla="*/ 45 w 54"/>
                <a:gd name="T89" fmla="*/ 75 h 248"/>
                <a:gd name="T90" fmla="*/ 33 w 54"/>
                <a:gd name="T91" fmla="*/ 79 h 248"/>
                <a:gd name="T92" fmla="*/ 21 w 54"/>
                <a:gd name="T93" fmla="*/ 79 h 248"/>
                <a:gd name="T94" fmla="*/ 45 w 54"/>
                <a:gd name="T95" fmla="*/ 50 h 248"/>
                <a:gd name="T96" fmla="*/ 45 w 54"/>
                <a:gd name="T97" fmla="*/ 62 h 248"/>
                <a:gd name="T98" fmla="*/ 33 w 54"/>
                <a:gd name="T99" fmla="*/ 79 h 248"/>
                <a:gd name="T100" fmla="*/ 4 w 54"/>
                <a:gd name="T101" fmla="*/ 70 h 248"/>
                <a:gd name="T102" fmla="*/ 45 w 54"/>
                <a:gd name="T103" fmla="*/ 29 h 248"/>
                <a:gd name="T104" fmla="*/ 45 w 54"/>
                <a:gd name="T105" fmla="*/ 41 h 248"/>
                <a:gd name="T106" fmla="*/ 8 w 54"/>
                <a:gd name="T107" fmla="*/ 79 h 248"/>
                <a:gd name="T108" fmla="*/ 4 w 54"/>
                <a:gd name="T109" fmla="*/ 79 h 248"/>
                <a:gd name="T110" fmla="*/ 4 w 54"/>
                <a:gd name="T111" fmla="*/ 7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4" h="248">
                  <a:moveTo>
                    <a:pt x="49" y="0"/>
                  </a:moveTo>
                  <a:lnTo>
                    <a:pt x="41" y="0"/>
                  </a:lnTo>
                  <a:lnTo>
                    <a:pt x="25" y="0"/>
                  </a:lnTo>
                  <a:lnTo>
                    <a:pt x="16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29"/>
                  </a:lnTo>
                  <a:lnTo>
                    <a:pt x="0" y="41"/>
                  </a:lnTo>
                  <a:lnTo>
                    <a:pt x="0" y="54"/>
                  </a:lnTo>
                  <a:lnTo>
                    <a:pt x="0" y="66"/>
                  </a:lnTo>
                  <a:lnTo>
                    <a:pt x="0" y="75"/>
                  </a:lnTo>
                  <a:lnTo>
                    <a:pt x="0" y="83"/>
                  </a:lnTo>
                  <a:lnTo>
                    <a:pt x="0" y="248"/>
                  </a:lnTo>
                  <a:lnTo>
                    <a:pt x="54" y="248"/>
                  </a:lnTo>
                  <a:lnTo>
                    <a:pt x="54" y="83"/>
                  </a:lnTo>
                  <a:lnTo>
                    <a:pt x="54" y="79"/>
                  </a:lnTo>
                  <a:lnTo>
                    <a:pt x="54" y="66"/>
                  </a:lnTo>
                  <a:lnTo>
                    <a:pt x="54" y="58"/>
                  </a:lnTo>
                  <a:lnTo>
                    <a:pt x="54" y="41"/>
                  </a:lnTo>
                  <a:lnTo>
                    <a:pt x="54" y="33"/>
                  </a:lnTo>
                  <a:lnTo>
                    <a:pt x="54" y="21"/>
                  </a:lnTo>
                  <a:lnTo>
                    <a:pt x="54" y="13"/>
                  </a:lnTo>
                  <a:lnTo>
                    <a:pt x="54" y="0"/>
                  </a:lnTo>
                  <a:lnTo>
                    <a:pt x="49" y="0"/>
                  </a:lnTo>
                  <a:close/>
                  <a:moveTo>
                    <a:pt x="4" y="8"/>
                  </a:moveTo>
                  <a:lnTo>
                    <a:pt x="8" y="8"/>
                  </a:lnTo>
                  <a:lnTo>
                    <a:pt x="4" y="13"/>
                  </a:lnTo>
                  <a:lnTo>
                    <a:pt x="4" y="8"/>
                  </a:lnTo>
                  <a:close/>
                  <a:moveTo>
                    <a:pt x="4" y="21"/>
                  </a:moveTo>
                  <a:lnTo>
                    <a:pt x="21" y="8"/>
                  </a:lnTo>
                  <a:lnTo>
                    <a:pt x="33" y="8"/>
                  </a:lnTo>
                  <a:lnTo>
                    <a:pt x="4" y="37"/>
                  </a:lnTo>
                  <a:lnTo>
                    <a:pt x="4" y="21"/>
                  </a:lnTo>
                  <a:close/>
                  <a:moveTo>
                    <a:pt x="4" y="46"/>
                  </a:moveTo>
                  <a:lnTo>
                    <a:pt x="41" y="8"/>
                  </a:lnTo>
                  <a:lnTo>
                    <a:pt x="45" y="8"/>
                  </a:lnTo>
                  <a:lnTo>
                    <a:pt x="45" y="17"/>
                  </a:lnTo>
                  <a:lnTo>
                    <a:pt x="4" y="58"/>
                  </a:lnTo>
                  <a:lnTo>
                    <a:pt x="4" y="46"/>
                  </a:lnTo>
                  <a:close/>
                  <a:moveTo>
                    <a:pt x="45" y="75"/>
                  </a:moveTo>
                  <a:lnTo>
                    <a:pt x="45" y="79"/>
                  </a:lnTo>
                  <a:lnTo>
                    <a:pt x="41" y="79"/>
                  </a:lnTo>
                  <a:lnTo>
                    <a:pt x="45" y="75"/>
                  </a:lnTo>
                  <a:close/>
                  <a:moveTo>
                    <a:pt x="33" y="79"/>
                  </a:moveTo>
                  <a:lnTo>
                    <a:pt x="21" y="79"/>
                  </a:lnTo>
                  <a:lnTo>
                    <a:pt x="45" y="50"/>
                  </a:lnTo>
                  <a:lnTo>
                    <a:pt x="45" y="62"/>
                  </a:lnTo>
                  <a:lnTo>
                    <a:pt x="33" y="79"/>
                  </a:lnTo>
                  <a:close/>
                  <a:moveTo>
                    <a:pt x="4" y="70"/>
                  </a:moveTo>
                  <a:lnTo>
                    <a:pt x="45" y="29"/>
                  </a:lnTo>
                  <a:lnTo>
                    <a:pt x="45" y="41"/>
                  </a:lnTo>
                  <a:lnTo>
                    <a:pt x="8" y="79"/>
                  </a:lnTo>
                  <a:lnTo>
                    <a:pt x="4" y="79"/>
                  </a:lnTo>
                  <a:lnTo>
                    <a:pt x="4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36"/>
            <p:cNvSpPr>
              <a:spLocks noEditPoints="1"/>
            </p:cNvSpPr>
            <p:nvPr/>
          </p:nvSpPr>
          <p:spPr bwMode="auto">
            <a:xfrm>
              <a:off x="4613275" y="1844675"/>
              <a:ext cx="90488" cy="458788"/>
            </a:xfrm>
            <a:custGeom>
              <a:avLst/>
              <a:gdLst>
                <a:gd name="T0" fmla="*/ 53 w 57"/>
                <a:gd name="T1" fmla="*/ 0 h 289"/>
                <a:gd name="T2" fmla="*/ 41 w 57"/>
                <a:gd name="T3" fmla="*/ 0 h 289"/>
                <a:gd name="T4" fmla="*/ 28 w 57"/>
                <a:gd name="T5" fmla="*/ 0 h 289"/>
                <a:gd name="T6" fmla="*/ 20 w 57"/>
                <a:gd name="T7" fmla="*/ 0 h 289"/>
                <a:gd name="T8" fmla="*/ 4 w 57"/>
                <a:gd name="T9" fmla="*/ 0 h 289"/>
                <a:gd name="T10" fmla="*/ 0 w 57"/>
                <a:gd name="T11" fmla="*/ 0 h 289"/>
                <a:gd name="T12" fmla="*/ 0 w 57"/>
                <a:gd name="T13" fmla="*/ 8 h 289"/>
                <a:gd name="T14" fmla="*/ 0 w 57"/>
                <a:gd name="T15" fmla="*/ 21 h 289"/>
                <a:gd name="T16" fmla="*/ 0 w 57"/>
                <a:gd name="T17" fmla="*/ 29 h 289"/>
                <a:gd name="T18" fmla="*/ 0 w 57"/>
                <a:gd name="T19" fmla="*/ 41 h 289"/>
                <a:gd name="T20" fmla="*/ 0 w 57"/>
                <a:gd name="T21" fmla="*/ 54 h 289"/>
                <a:gd name="T22" fmla="*/ 0 w 57"/>
                <a:gd name="T23" fmla="*/ 66 h 289"/>
                <a:gd name="T24" fmla="*/ 0 w 57"/>
                <a:gd name="T25" fmla="*/ 74 h 289"/>
                <a:gd name="T26" fmla="*/ 0 w 57"/>
                <a:gd name="T27" fmla="*/ 82 h 289"/>
                <a:gd name="T28" fmla="*/ 0 w 57"/>
                <a:gd name="T29" fmla="*/ 289 h 289"/>
                <a:gd name="T30" fmla="*/ 57 w 57"/>
                <a:gd name="T31" fmla="*/ 289 h 289"/>
                <a:gd name="T32" fmla="*/ 57 w 57"/>
                <a:gd name="T33" fmla="*/ 82 h 289"/>
                <a:gd name="T34" fmla="*/ 57 w 57"/>
                <a:gd name="T35" fmla="*/ 78 h 289"/>
                <a:gd name="T36" fmla="*/ 57 w 57"/>
                <a:gd name="T37" fmla="*/ 66 h 289"/>
                <a:gd name="T38" fmla="*/ 57 w 57"/>
                <a:gd name="T39" fmla="*/ 58 h 289"/>
                <a:gd name="T40" fmla="*/ 57 w 57"/>
                <a:gd name="T41" fmla="*/ 41 h 289"/>
                <a:gd name="T42" fmla="*/ 57 w 57"/>
                <a:gd name="T43" fmla="*/ 33 h 289"/>
                <a:gd name="T44" fmla="*/ 57 w 57"/>
                <a:gd name="T45" fmla="*/ 21 h 289"/>
                <a:gd name="T46" fmla="*/ 57 w 57"/>
                <a:gd name="T47" fmla="*/ 12 h 289"/>
                <a:gd name="T48" fmla="*/ 57 w 57"/>
                <a:gd name="T49" fmla="*/ 0 h 289"/>
                <a:gd name="T50" fmla="*/ 53 w 57"/>
                <a:gd name="T51" fmla="*/ 0 h 289"/>
                <a:gd name="T52" fmla="*/ 8 w 57"/>
                <a:gd name="T53" fmla="*/ 8 h 289"/>
                <a:gd name="T54" fmla="*/ 12 w 57"/>
                <a:gd name="T55" fmla="*/ 8 h 289"/>
                <a:gd name="T56" fmla="*/ 8 w 57"/>
                <a:gd name="T57" fmla="*/ 12 h 289"/>
                <a:gd name="T58" fmla="*/ 8 w 57"/>
                <a:gd name="T59" fmla="*/ 8 h 289"/>
                <a:gd name="T60" fmla="*/ 8 w 57"/>
                <a:gd name="T61" fmla="*/ 21 h 289"/>
                <a:gd name="T62" fmla="*/ 20 w 57"/>
                <a:gd name="T63" fmla="*/ 8 h 289"/>
                <a:gd name="T64" fmla="*/ 37 w 57"/>
                <a:gd name="T65" fmla="*/ 8 h 289"/>
                <a:gd name="T66" fmla="*/ 8 w 57"/>
                <a:gd name="T67" fmla="*/ 37 h 289"/>
                <a:gd name="T68" fmla="*/ 8 w 57"/>
                <a:gd name="T69" fmla="*/ 21 h 289"/>
                <a:gd name="T70" fmla="*/ 8 w 57"/>
                <a:gd name="T71" fmla="*/ 45 h 289"/>
                <a:gd name="T72" fmla="*/ 45 w 57"/>
                <a:gd name="T73" fmla="*/ 8 h 289"/>
                <a:gd name="T74" fmla="*/ 49 w 57"/>
                <a:gd name="T75" fmla="*/ 8 h 289"/>
                <a:gd name="T76" fmla="*/ 49 w 57"/>
                <a:gd name="T77" fmla="*/ 16 h 289"/>
                <a:gd name="T78" fmla="*/ 8 w 57"/>
                <a:gd name="T79" fmla="*/ 58 h 289"/>
                <a:gd name="T80" fmla="*/ 8 w 57"/>
                <a:gd name="T81" fmla="*/ 45 h 289"/>
                <a:gd name="T82" fmla="*/ 49 w 57"/>
                <a:gd name="T83" fmla="*/ 74 h 289"/>
                <a:gd name="T84" fmla="*/ 49 w 57"/>
                <a:gd name="T85" fmla="*/ 78 h 289"/>
                <a:gd name="T86" fmla="*/ 45 w 57"/>
                <a:gd name="T87" fmla="*/ 78 h 289"/>
                <a:gd name="T88" fmla="*/ 49 w 57"/>
                <a:gd name="T89" fmla="*/ 74 h 289"/>
                <a:gd name="T90" fmla="*/ 37 w 57"/>
                <a:gd name="T91" fmla="*/ 78 h 289"/>
                <a:gd name="T92" fmla="*/ 20 w 57"/>
                <a:gd name="T93" fmla="*/ 78 h 289"/>
                <a:gd name="T94" fmla="*/ 49 w 57"/>
                <a:gd name="T95" fmla="*/ 49 h 289"/>
                <a:gd name="T96" fmla="*/ 49 w 57"/>
                <a:gd name="T97" fmla="*/ 62 h 289"/>
                <a:gd name="T98" fmla="*/ 37 w 57"/>
                <a:gd name="T99" fmla="*/ 78 h 289"/>
                <a:gd name="T100" fmla="*/ 8 w 57"/>
                <a:gd name="T101" fmla="*/ 70 h 289"/>
                <a:gd name="T102" fmla="*/ 49 w 57"/>
                <a:gd name="T103" fmla="*/ 29 h 289"/>
                <a:gd name="T104" fmla="*/ 49 w 57"/>
                <a:gd name="T105" fmla="*/ 41 h 289"/>
                <a:gd name="T106" fmla="*/ 12 w 57"/>
                <a:gd name="T107" fmla="*/ 78 h 289"/>
                <a:gd name="T108" fmla="*/ 8 w 57"/>
                <a:gd name="T109" fmla="*/ 78 h 289"/>
                <a:gd name="T110" fmla="*/ 8 w 57"/>
                <a:gd name="T111" fmla="*/ 7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7" h="289">
                  <a:moveTo>
                    <a:pt x="53" y="0"/>
                  </a:moveTo>
                  <a:lnTo>
                    <a:pt x="41" y="0"/>
                  </a:lnTo>
                  <a:lnTo>
                    <a:pt x="28" y="0"/>
                  </a:lnTo>
                  <a:lnTo>
                    <a:pt x="20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1"/>
                  </a:lnTo>
                  <a:lnTo>
                    <a:pt x="0" y="29"/>
                  </a:lnTo>
                  <a:lnTo>
                    <a:pt x="0" y="41"/>
                  </a:lnTo>
                  <a:lnTo>
                    <a:pt x="0" y="54"/>
                  </a:lnTo>
                  <a:lnTo>
                    <a:pt x="0" y="66"/>
                  </a:lnTo>
                  <a:lnTo>
                    <a:pt x="0" y="74"/>
                  </a:lnTo>
                  <a:lnTo>
                    <a:pt x="0" y="82"/>
                  </a:lnTo>
                  <a:lnTo>
                    <a:pt x="0" y="289"/>
                  </a:lnTo>
                  <a:lnTo>
                    <a:pt x="57" y="289"/>
                  </a:lnTo>
                  <a:lnTo>
                    <a:pt x="57" y="82"/>
                  </a:lnTo>
                  <a:lnTo>
                    <a:pt x="57" y="78"/>
                  </a:lnTo>
                  <a:lnTo>
                    <a:pt x="57" y="66"/>
                  </a:lnTo>
                  <a:lnTo>
                    <a:pt x="57" y="58"/>
                  </a:lnTo>
                  <a:lnTo>
                    <a:pt x="57" y="41"/>
                  </a:lnTo>
                  <a:lnTo>
                    <a:pt x="57" y="33"/>
                  </a:lnTo>
                  <a:lnTo>
                    <a:pt x="57" y="21"/>
                  </a:lnTo>
                  <a:lnTo>
                    <a:pt x="57" y="12"/>
                  </a:lnTo>
                  <a:lnTo>
                    <a:pt x="57" y="0"/>
                  </a:lnTo>
                  <a:lnTo>
                    <a:pt x="53" y="0"/>
                  </a:lnTo>
                  <a:close/>
                  <a:moveTo>
                    <a:pt x="8" y="8"/>
                  </a:moveTo>
                  <a:lnTo>
                    <a:pt x="12" y="8"/>
                  </a:lnTo>
                  <a:lnTo>
                    <a:pt x="8" y="12"/>
                  </a:lnTo>
                  <a:lnTo>
                    <a:pt x="8" y="8"/>
                  </a:lnTo>
                  <a:close/>
                  <a:moveTo>
                    <a:pt x="8" y="21"/>
                  </a:moveTo>
                  <a:lnTo>
                    <a:pt x="20" y="8"/>
                  </a:lnTo>
                  <a:lnTo>
                    <a:pt x="37" y="8"/>
                  </a:lnTo>
                  <a:lnTo>
                    <a:pt x="8" y="37"/>
                  </a:lnTo>
                  <a:lnTo>
                    <a:pt x="8" y="21"/>
                  </a:lnTo>
                  <a:close/>
                  <a:moveTo>
                    <a:pt x="8" y="45"/>
                  </a:moveTo>
                  <a:lnTo>
                    <a:pt x="45" y="8"/>
                  </a:lnTo>
                  <a:lnTo>
                    <a:pt x="49" y="8"/>
                  </a:lnTo>
                  <a:lnTo>
                    <a:pt x="49" y="16"/>
                  </a:lnTo>
                  <a:lnTo>
                    <a:pt x="8" y="58"/>
                  </a:lnTo>
                  <a:lnTo>
                    <a:pt x="8" y="45"/>
                  </a:lnTo>
                  <a:close/>
                  <a:moveTo>
                    <a:pt x="49" y="74"/>
                  </a:moveTo>
                  <a:lnTo>
                    <a:pt x="49" y="78"/>
                  </a:lnTo>
                  <a:lnTo>
                    <a:pt x="45" y="78"/>
                  </a:lnTo>
                  <a:lnTo>
                    <a:pt x="49" y="74"/>
                  </a:lnTo>
                  <a:close/>
                  <a:moveTo>
                    <a:pt x="37" y="78"/>
                  </a:moveTo>
                  <a:lnTo>
                    <a:pt x="20" y="78"/>
                  </a:lnTo>
                  <a:lnTo>
                    <a:pt x="49" y="49"/>
                  </a:lnTo>
                  <a:lnTo>
                    <a:pt x="49" y="62"/>
                  </a:lnTo>
                  <a:lnTo>
                    <a:pt x="37" y="78"/>
                  </a:lnTo>
                  <a:close/>
                  <a:moveTo>
                    <a:pt x="8" y="70"/>
                  </a:moveTo>
                  <a:lnTo>
                    <a:pt x="49" y="29"/>
                  </a:lnTo>
                  <a:lnTo>
                    <a:pt x="49" y="41"/>
                  </a:lnTo>
                  <a:lnTo>
                    <a:pt x="12" y="78"/>
                  </a:lnTo>
                  <a:lnTo>
                    <a:pt x="8" y="78"/>
                  </a:lnTo>
                  <a:lnTo>
                    <a:pt x="8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7"/>
            <p:cNvSpPr>
              <a:spLocks noEditPoints="1"/>
            </p:cNvSpPr>
            <p:nvPr/>
          </p:nvSpPr>
          <p:spPr bwMode="auto">
            <a:xfrm>
              <a:off x="4762500" y="1779588"/>
              <a:ext cx="85725" cy="523875"/>
            </a:xfrm>
            <a:custGeom>
              <a:avLst/>
              <a:gdLst>
                <a:gd name="T0" fmla="*/ 50 w 54"/>
                <a:gd name="T1" fmla="*/ 0 h 330"/>
                <a:gd name="T2" fmla="*/ 42 w 54"/>
                <a:gd name="T3" fmla="*/ 0 h 330"/>
                <a:gd name="T4" fmla="*/ 29 w 54"/>
                <a:gd name="T5" fmla="*/ 0 h 330"/>
                <a:gd name="T6" fmla="*/ 17 w 54"/>
                <a:gd name="T7" fmla="*/ 0 h 330"/>
                <a:gd name="T8" fmla="*/ 4 w 54"/>
                <a:gd name="T9" fmla="*/ 0 h 330"/>
                <a:gd name="T10" fmla="*/ 0 w 54"/>
                <a:gd name="T11" fmla="*/ 0 h 330"/>
                <a:gd name="T12" fmla="*/ 0 w 54"/>
                <a:gd name="T13" fmla="*/ 8 h 330"/>
                <a:gd name="T14" fmla="*/ 0 w 54"/>
                <a:gd name="T15" fmla="*/ 20 h 330"/>
                <a:gd name="T16" fmla="*/ 0 w 54"/>
                <a:gd name="T17" fmla="*/ 28 h 330"/>
                <a:gd name="T18" fmla="*/ 0 w 54"/>
                <a:gd name="T19" fmla="*/ 41 h 330"/>
                <a:gd name="T20" fmla="*/ 0 w 54"/>
                <a:gd name="T21" fmla="*/ 53 h 330"/>
                <a:gd name="T22" fmla="*/ 0 w 54"/>
                <a:gd name="T23" fmla="*/ 66 h 330"/>
                <a:gd name="T24" fmla="*/ 0 w 54"/>
                <a:gd name="T25" fmla="*/ 74 h 330"/>
                <a:gd name="T26" fmla="*/ 0 w 54"/>
                <a:gd name="T27" fmla="*/ 82 h 330"/>
                <a:gd name="T28" fmla="*/ 0 w 54"/>
                <a:gd name="T29" fmla="*/ 330 h 330"/>
                <a:gd name="T30" fmla="*/ 54 w 54"/>
                <a:gd name="T31" fmla="*/ 330 h 330"/>
                <a:gd name="T32" fmla="*/ 54 w 54"/>
                <a:gd name="T33" fmla="*/ 82 h 330"/>
                <a:gd name="T34" fmla="*/ 54 w 54"/>
                <a:gd name="T35" fmla="*/ 78 h 330"/>
                <a:gd name="T36" fmla="*/ 54 w 54"/>
                <a:gd name="T37" fmla="*/ 66 h 330"/>
                <a:gd name="T38" fmla="*/ 54 w 54"/>
                <a:gd name="T39" fmla="*/ 57 h 330"/>
                <a:gd name="T40" fmla="*/ 54 w 54"/>
                <a:gd name="T41" fmla="*/ 45 h 330"/>
                <a:gd name="T42" fmla="*/ 54 w 54"/>
                <a:gd name="T43" fmla="*/ 33 h 330"/>
                <a:gd name="T44" fmla="*/ 54 w 54"/>
                <a:gd name="T45" fmla="*/ 20 h 330"/>
                <a:gd name="T46" fmla="*/ 54 w 54"/>
                <a:gd name="T47" fmla="*/ 12 h 330"/>
                <a:gd name="T48" fmla="*/ 54 w 54"/>
                <a:gd name="T49" fmla="*/ 0 h 330"/>
                <a:gd name="T50" fmla="*/ 50 w 54"/>
                <a:gd name="T51" fmla="*/ 0 h 330"/>
                <a:gd name="T52" fmla="*/ 9 w 54"/>
                <a:gd name="T53" fmla="*/ 8 h 330"/>
                <a:gd name="T54" fmla="*/ 13 w 54"/>
                <a:gd name="T55" fmla="*/ 8 h 330"/>
                <a:gd name="T56" fmla="*/ 9 w 54"/>
                <a:gd name="T57" fmla="*/ 12 h 330"/>
                <a:gd name="T58" fmla="*/ 9 w 54"/>
                <a:gd name="T59" fmla="*/ 8 h 330"/>
                <a:gd name="T60" fmla="*/ 9 w 54"/>
                <a:gd name="T61" fmla="*/ 24 h 330"/>
                <a:gd name="T62" fmla="*/ 21 w 54"/>
                <a:gd name="T63" fmla="*/ 8 h 330"/>
                <a:gd name="T64" fmla="*/ 33 w 54"/>
                <a:gd name="T65" fmla="*/ 8 h 330"/>
                <a:gd name="T66" fmla="*/ 9 w 54"/>
                <a:gd name="T67" fmla="*/ 37 h 330"/>
                <a:gd name="T68" fmla="*/ 9 w 54"/>
                <a:gd name="T69" fmla="*/ 24 h 330"/>
                <a:gd name="T70" fmla="*/ 9 w 54"/>
                <a:gd name="T71" fmla="*/ 45 h 330"/>
                <a:gd name="T72" fmla="*/ 42 w 54"/>
                <a:gd name="T73" fmla="*/ 8 h 330"/>
                <a:gd name="T74" fmla="*/ 46 w 54"/>
                <a:gd name="T75" fmla="*/ 8 h 330"/>
                <a:gd name="T76" fmla="*/ 46 w 54"/>
                <a:gd name="T77" fmla="*/ 16 h 330"/>
                <a:gd name="T78" fmla="*/ 9 w 54"/>
                <a:gd name="T79" fmla="*/ 57 h 330"/>
                <a:gd name="T80" fmla="*/ 9 w 54"/>
                <a:gd name="T81" fmla="*/ 45 h 330"/>
                <a:gd name="T82" fmla="*/ 46 w 54"/>
                <a:gd name="T83" fmla="*/ 74 h 330"/>
                <a:gd name="T84" fmla="*/ 46 w 54"/>
                <a:gd name="T85" fmla="*/ 78 h 330"/>
                <a:gd name="T86" fmla="*/ 42 w 54"/>
                <a:gd name="T87" fmla="*/ 78 h 330"/>
                <a:gd name="T88" fmla="*/ 46 w 54"/>
                <a:gd name="T89" fmla="*/ 74 h 330"/>
                <a:gd name="T90" fmla="*/ 33 w 54"/>
                <a:gd name="T91" fmla="*/ 78 h 330"/>
                <a:gd name="T92" fmla="*/ 21 w 54"/>
                <a:gd name="T93" fmla="*/ 78 h 330"/>
                <a:gd name="T94" fmla="*/ 46 w 54"/>
                <a:gd name="T95" fmla="*/ 49 h 330"/>
                <a:gd name="T96" fmla="*/ 46 w 54"/>
                <a:gd name="T97" fmla="*/ 62 h 330"/>
                <a:gd name="T98" fmla="*/ 33 w 54"/>
                <a:gd name="T99" fmla="*/ 78 h 330"/>
                <a:gd name="T100" fmla="*/ 9 w 54"/>
                <a:gd name="T101" fmla="*/ 70 h 330"/>
                <a:gd name="T102" fmla="*/ 46 w 54"/>
                <a:gd name="T103" fmla="*/ 28 h 330"/>
                <a:gd name="T104" fmla="*/ 46 w 54"/>
                <a:gd name="T105" fmla="*/ 41 h 330"/>
                <a:gd name="T106" fmla="*/ 13 w 54"/>
                <a:gd name="T107" fmla="*/ 78 h 330"/>
                <a:gd name="T108" fmla="*/ 9 w 54"/>
                <a:gd name="T109" fmla="*/ 78 h 330"/>
                <a:gd name="T110" fmla="*/ 9 w 54"/>
                <a:gd name="T111" fmla="*/ 7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4" h="330">
                  <a:moveTo>
                    <a:pt x="50" y="0"/>
                  </a:moveTo>
                  <a:lnTo>
                    <a:pt x="42" y="0"/>
                  </a:lnTo>
                  <a:lnTo>
                    <a:pt x="29" y="0"/>
                  </a:lnTo>
                  <a:lnTo>
                    <a:pt x="17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20"/>
                  </a:lnTo>
                  <a:lnTo>
                    <a:pt x="0" y="28"/>
                  </a:lnTo>
                  <a:lnTo>
                    <a:pt x="0" y="41"/>
                  </a:lnTo>
                  <a:lnTo>
                    <a:pt x="0" y="53"/>
                  </a:lnTo>
                  <a:lnTo>
                    <a:pt x="0" y="66"/>
                  </a:lnTo>
                  <a:lnTo>
                    <a:pt x="0" y="74"/>
                  </a:lnTo>
                  <a:lnTo>
                    <a:pt x="0" y="82"/>
                  </a:lnTo>
                  <a:lnTo>
                    <a:pt x="0" y="330"/>
                  </a:lnTo>
                  <a:lnTo>
                    <a:pt x="54" y="330"/>
                  </a:lnTo>
                  <a:lnTo>
                    <a:pt x="54" y="82"/>
                  </a:lnTo>
                  <a:lnTo>
                    <a:pt x="54" y="78"/>
                  </a:lnTo>
                  <a:lnTo>
                    <a:pt x="54" y="66"/>
                  </a:lnTo>
                  <a:lnTo>
                    <a:pt x="54" y="57"/>
                  </a:lnTo>
                  <a:lnTo>
                    <a:pt x="54" y="45"/>
                  </a:lnTo>
                  <a:lnTo>
                    <a:pt x="54" y="33"/>
                  </a:lnTo>
                  <a:lnTo>
                    <a:pt x="54" y="20"/>
                  </a:lnTo>
                  <a:lnTo>
                    <a:pt x="54" y="12"/>
                  </a:lnTo>
                  <a:lnTo>
                    <a:pt x="54" y="0"/>
                  </a:lnTo>
                  <a:lnTo>
                    <a:pt x="50" y="0"/>
                  </a:lnTo>
                  <a:close/>
                  <a:moveTo>
                    <a:pt x="9" y="8"/>
                  </a:moveTo>
                  <a:lnTo>
                    <a:pt x="13" y="8"/>
                  </a:lnTo>
                  <a:lnTo>
                    <a:pt x="9" y="12"/>
                  </a:lnTo>
                  <a:lnTo>
                    <a:pt x="9" y="8"/>
                  </a:lnTo>
                  <a:close/>
                  <a:moveTo>
                    <a:pt x="9" y="24"/>
                  </a:moveTo>
                  <a:lnTo>
                    <a:pt x="21" y="8"/>
                  </a:lnTo>
                  <a:lnTo>
                    <a:pt x="33" y="8"/>
                  </a:lnTo>
                  <a:lnTo>
                    <a:pt x="9" y="37"/>
                  </a:lnTo>
                  <a:lnTo>
                    <a:pt x="9" y="24"/>
                  </a:lnTo>
                  <a:close/>
                  <a:moveTo>
                    <a:pt x="9" y="45"/>
                  </a:moveTo>
                  <a:lnTo>
                    <a:pt x="42" y="8"/>
                  </a:lnTo>
                  <a:lnTo>
                    <a:pt x="46" y="8"/>
                  </a:lnTo>
                  <a:lnTo>
                    <a:pt x="46" y="16"/>
                  </a:lnTo>
                  <a:lnTo>
                    <a:pt x="9" y="57"/>
                  </a:lnTo>
                  <a:lnTo>
                    <a:pt x="9" y="45"/>
                  </a:lnTo>
                  <a:close/>
                  <a:moveTo>
                    <a:pt x="46" y="74"/>
                  </a:moveTo>
                  <a:lnTo>
                    <a:pt x="46" y="78"/>
                  </a:lnTo>
                  <a:lnTo>
                    <a:pt x="42" y="78"/>
                  </a:lnTo>
                  <a:lnTo>
                    <a:pt x="46" y="74"/>
                  </a:lnTo>
                  <a:close/>
                  <a:moveTo>
                    <a:pt x="33" y="78"/>
                  </a:moveTo>
                  <a:lnTo>
                    <a:pt x="21" y="78"/>
                  </a:lnTo>
                  <a:lnTo>
                    <a:pt x="46" y="49"/>
                  </a:lnTo>
                  <a:lnTo>
                    <a:pt x="46" y="62"/>
                  </a:lnTo>
                  <a:lnTo>
                    <a:pt x="33" y="78"/>
                  </a:lnTo>
                  <a:close/>
                  <a:moveTo>
                    <a:pt x="9" y="70"/>
                  </a:moveTo>
                  <a:lnTo>
                    <a:pt x="46" y="28"/>
                  </a:lnTo>
                  <a:lnTo>
                    <a:pt x="46" y="41"/>
                  </a:lnTo>
                  <a:lnTo>
                    <a:pt x="13" y="78"/>
                  </a:lnTo>
                  <a:lnTo>
                    <a:pt x="9" y="78"/>
                  </a:lnTo>
                  <a:lnTo>
                    <a:pt x="9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8"/>
            <p:cNvSpPr>
              <a:spLocks noEditPoints="1"/>
            </p:cNvSpPr>
            <p:nvPr/>
          </p:nvSpPr>
          <p:spPr bwMode="auto">
            <a:xfrm>
              <a:off x="4906963" y="1719263"/>
              <a:ext cx="92075" cy="584200"/>
            </a:xfrm>
            <a:custGeom>
              <a:avLst/>
              <a:gdLst>
                <a:gd name="T0" fmla="*/ 54 w 58"/>
                <a:gd name="T1" fmla="*/ 0 h 368"/>
                <a:gd name="T2" fmla="*/ 41 w 58"/>
                <a:gd name="T3" fmla="*/ 0 h 368"/>
                <a:gd name="T4" fmla="*/ 29 w 58"/>
                <a:gd name="T5" fmla="*/ 0 h 368"/>
                <a:gd name="T6" fmla="*/ 21 w 58"/>
                <a:gd name="T7" fmla="*/ 0 h 368"/>
                <a:gd name="T8" fmla="*/ 8 w 58"/>
                <a:gd name="T9" fmla="*/ 0 h 368"/>
                <a:gd name="T10" fmla="*/ 0 w 58"/>
                <a:gd name="T11" fmla="*/ 0 h 368"/>
                <a:gd name="T12" fmla="*/ 0 w 58"/>
                <a:gd name="T13" fmla="*/ 5 h 368"/>
                <a:gd name="T14" fmla="*/ 0 w 58"/>
                <a:gd name="T15" fmla="*/ 17 h 368"/>
                <a:gd name="T16" fmla="*/ 0 w 58"/>
                <a:gd name="T17" fmla="*/ 25 h 368"/>
                <a:gd name="T18" fmla="*/ 0 w 58"/>
                <a:gd name="T19" fmla="*/ 38 h 368"/>
                <a:gd name="T20" fmla="*/ 0 w 58"/>
                <a:gd name="T21" fmla="*/ 50 h 368"/>
                <a:gd name="T22" fmla="*/ 0 w 58"/>
                <a:gd name="T23" fmla="*/ 62 h 368"/>
                <a:gd name="T24" fmla="*/ 0 w 58"/>
                <a:gd name="T25" fmla="*/ 71 h 368"/>
                <a:gd name="T26" fmla="*/ 0 w 58"/>
                <a:gd name="T27" fmla="*/ 79 h 368"/>
                <a:gd name="T28" fmla="*/ 0 w 58"/>
                <a:gd name="T29" fmla="*/ 368 h 368"/>
                <a:gd name="T30" fmla="*/ 58 w 58"/>
                <a:gd name="T31" fmla="*/ 368 h 368"/>
                <a:gd name="T32" fmla="*/ 58 w 58"/>
                <a:gd name="T33" fmla="*/ 79 h 368"/>
                <a:gd name="T34" fmla="*/ 58 w 58"/>
                <a:gd name="T35" fmla="*/ 75 h 368"/>
                <a:gd name="T36" fmla="*/ 58 w 58"/>
                <a:gd name="T37" fmla="*/ 62 h 368"/>
                <a:gd name="T38" fmla="*/ 58 w 58"/>
                <a:gd name="T39" fmla="*/ 54 h 368"/>
                <a:gd name="T40" fmla="*/ 58 w 58"/>
                <a:gd name="T41" fmla="*/ 42 h 368"/>
                <a:gd name="T42" fmla="*/ 58 w 58"/>
                <a:gd name="T43" fmla="*/ 29 h 368"/>
                <a:gd name="T44" fmla="*/ 58 w 58"/>
                <a:gd name="T45" fmla="*/ 17 h 368"/>
                <a:gd name="T46" fmla="*/ 58 w 58"/>
                <a:gd name="T47" fmla="*/ 9 h 368"/>
                <a:gd name="T48" fmla="*/ 58 w 58"/>
                <a:gd name="T49" fmla="*/ 0 h 368"/>
                <a:gd name="T50" fmla="*/ 54 w 58"/>
                <a:gd name="T51" fmla="*/ 0 h 368"/>
                <a:gd name="T52" fmla="*/ 8 w 58"/>
                <a:gd name="T53" fmla="*/ 5 h 368"/>
                <a:gd name="T54" fmla="*/ 12 w 58"/>
                <a:gd name="T55" fmla="*/ 5 h 368"/>
                <a:gd name="T56" fmla="*/ 8 w 58"/>
                <a:gd name="T57" fmla="*/ 9 h 368"/>
                <a:gd name="T58" fmla="*/ 8 w 58"/>
                <a:gd name="T59" fmla="*/ 5 h 368"/>
                <a:gd name="T60" fmla="*/ 8 w 58"/>
                <a:gd name="T61" fmla="*/ 21 h 368"/>
                <a:gd name="T62" fmla="*/ 25 w 58"/>
                <a:gd name="T63" fmla="*/ 5 h 368"/>
                <a:gd name="T64" fmla="*/ 37 w 58"/>
                <a:gd name="T65" fmla="*/ 5 h 368"/>
                <a:gd name="T66" fmla="*/ 8 w 58"/>
                <a:gd name="T67" fmla="*/ 33 h 368"/>
                <a:gd name="T68" fmla="*/ 8 w 58"/>
                <a:gd name="T69" fmla="*/ 21 h 368"/>
                <a:gd name="T70" fmla="*/ 8 w 58"/>
                <a:gd name="T71" fmla="*/ 42 h 368"/>
                <a:gd name="T72" fmla="*/ 45 w 58"/>
                <a:gd name="T73" fmla="*/ 5 h 368"/>
                <a:gd name="T74" fmla="*/ 49 w 58"/>
                <a:gd name="T75" fmla="*/ 5 h 368"/>
                <a:gd name="T76" fmla="*/ 49 w 58"/>
                <a:gd name="T77" fmla="*/ 13 h 368"/>
                <a:gd name="T78" fmla="*/ 8 w 58"/>
                <a:gd name="T79" fmla="*/ 54 h 368"/>
                <a:gd name="T80" fmla="*/ 8 w 58"/>
                <a:gd name="T81" fmla="*/ 42 h 368"/>
                <a:gd name="T82" fmla="*/ 49 w 58"/>
                <a:gd name="T83" fmla="*/ 71 h 368"/>
                <a:gd name="T84" fmla="*/ 49 w 58"/>
                <a:gd name="T85" fmla="*/ 75 h 368"/>
                <a:gd name="T86" fmla="*/ 45 w 58"/>
                <a:gd name="T87" fmla="*/ 75 h 368"/>
                <a:gd name="T88" fmla="*/ 49 w 58"/>
                <a:gd name="T89" fmla="*/ 71 h 368"/>
                <a:gd name="T90" fmla="*/ 37 w 58"/>
                <a:gd name="T91" fmla="*/ 75 h 368"/>
                <a:gd name="T92" fmla="*/ 25 w 58"/>
                <a:gd name="T93" fmla="*/ 75 h 368"/>
                <a:gd name="T94" fmla="*/ 49 w 58"/>
                <a:gd name="T95" fmla="*/ 46 h 368"/>
                <a:gd name="T96" fmla="*/ 49 w 58"/>
                <a:gd name="T97" fmla="*/ 58 h 368"/>
                <a:gd name="T98" fmla="*/ 37 w 58"/>
                <a:gd name="T99" fmla="*/ 75 h 368"/>
                <a:gd name="T100" fmla="*/ 8 w 58"/>
                <a:gd name="T101" fmla="*/ 66 h 368"/>
                <a:gd name="T102" fmla="*/ 49 w 58"/>
                <a:gd name="T103" fmla="*/ 25 h 368"/>
                <a:gd name="T104" fmla="*/ 49 w 58"/>
                <a:gd name="T105" fmla="*/ 38 h 368"/>
                <a:gd name="T106" fmla="*/ 12 w 58"/>
                <a:gd name="T107" fmla="*/ 75 h 368"/>
                <a:gd name="T108" fmla="*/ 8 w 58"/>
                <a:gd name="T109" fmla="*/ 75 h 368"/>
                <a:gd name="T110" fmla="*/ 8 w 58"/>
                <a:gd name="T111" fmla="*/ 66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" h="368">
                  <a:moveTo>
                    <a:pt x="54" y="0"/>
                  </a:moveTo>
                  <a:lnTo>
                    <a:pt x="41" y="0"/>
                  </a:lnTo>
                  <a:lnTo>
                    <a:pt x="29" y="0"/>
                  </a:lnTo>
                  <a:lnTo>
                    <a:pt x="21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0" y="17"/>
                  </a:lnTo>
                  <a:lnTo>
                    <a:pt x="0" y="25"/>
                  </a:lnTo>
                  <a:lnTo>
                    <a:pt x="0" y="38"/>
                  </a:lnTo>
                  <a:lnTo>
                    <a:pt x="0" y="50"/>
                  </a:lnTo>
                  <a:lnTo>
                    <a:pt x="0" y="62"/>
                  </a:lnTo>
                  <a:lnTo>
                    <a:pt x="0" y="71"/>
                  </a:lnTo>
                  <a:lnTo>
                    <a:pt x="0" y="79"/>
                  </a:lnTo>
                  <a:lnTo>
                    <a:pt x="0" y="368"/>
                  </a:lnTo>
                  <a:lnTo>
                    <a:pt x="58" y="368"/>
                  </a:lnTo>
                  <a:lnTo>
                    <a:pt x="58" y="79"/>
                  </a:lnTo>
                  <a:lnTo>
                    <a:pt x="58" y="75"/>
                  </a:lnTo>
                  <a:lnTo>
                    <a:pt x="58" y="62"/>
                  </a:lnTo>
                  <a:lnTo>
                    <a:pt x="58" y="54"/>
                  </a:lnTo>
                  <a:lnTo>
                    <a:pt x="58" y="42"/>
                  </a:lnTo>
                  <a:lnTo>
                    <a:pt x="58" y="29"/>
                  </a:lnTo>
                  <a:lnTo>
                    <a:pt x="58" y="17"/>
                  </a:lnTo>
                  <a:lnTo>
                    <a:pt x="58" y="9"/>
                  </a:lnTo>
                  <a:lnTo>
                    <a:pt x="58" y="0"/>
                  </a:lnTo>
                  <a:lnTo>
                    <a:pt x="54" y="0"/>
                  </a:lnTo>
                  <a:close/>
                  <a:moveTo>
                    <a:pt x="8" y="5"/>
                  </a:moveTo>
                  <a:lnTo>
                    <a:pt x="12" y="5"/>
                  </a:lnTo>
                  <a:lnTo>
                    <a:pt x="8" y="9"/>
                  </a:lnTo>
                  <a:lnTo>
                    <a:pt x="8" y="5"/>
                  </a:lnTo>
                  <a:close/>
                  <a:moveTo>
                    <a:pt x="8" y="21"/>
                  </a:moveTo>
                  <a:lnTo>
                    <a:pt x="25" y="5"/>
                  </a:lnTo>
                  <a:lnTo>
                    <a:pt x="37" y="5"/>
                  </a:lnTo>
                  <a:lnTo>
                    <a:pt x="8" y="33"/>
                  </a:lnTo>
                  <a:lnTo>
                    <a:pt x="8" y="21"/>
                  </a:lnTo>
                  <a:close/>
                  <a:moveTo>
                    <a:pt x="8" y="42"/>
                  </a:moveTo>
                  <a:lnTo>
                    <a:pt x="45" y="5"/>
                  </a:lnTo>
                  <a:lnTo>
                    <a:pt x="49" y="5"/>
                  </a:lnTo>
                  <a:lnTo>
                    <a:pt x="49" y="13"/>
                  </a:lnTo>
                  <a:lnTo>
                    <a:pt x="8" y="54"/>
                  </a:lnTo>
                  <a:lnTo>
                    <a:pt x="8" y="42"/>
                  </a:lnTo>
                  <a:close/>
                  <a:moveTo>
                    <a:pt x="49" y="71"/>
                  </a:moveTo>
                  <a:lnTo>
                    <a:pt x="49" y="75"/>
                  </a:lnTo>
                  <a:lnTo>
                    <a:pt x="45" y="75"/>
                  </a:lnTo>
                  <a:lnTo>
                    <a:pt x="49" y="71"/>
                  </a:lnTo>
                  <a:close/>
                  <a:moveTo>
                    <a:pt x="37" y="75"/>
                  </a:moveTo>
                  <a:lnTo>
                    <a:pt x="25" y="75"/>
                  </a:lnTo>
                  <a:lnTo>
                    <a:pt x="49" y="46"/>
                  </a:lnTo>
                  <a:lnTo>
                    <a:pt x="49" y="58"/>
                  </a:lnTo>
                  <a:lnTo>
                    <a:pt x="37" y="75"/>
                  </a:lnTo>
                  <a:close/>
                  <a:moveTo>
                    <a:pt x="8" y="66"/>
                  </a:moveTo>
                  <a:lnTo>
                    <a:pt x="49" y="25"/>
                  </a:lnTo>
                  <a:lnTo>
                    <a:pt x="49" y="38"/>
                  </a:lnTo>
                  <a:lnTo>
                    <a:pt x="12" y="75"/>
                  </a:lnTo>
                  <a:lnTo>
                    <a:pt x="8" y="75"/>
                  </a:lnTo>
                  <a:lnTo>
                    <a:pt x="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9"/>
            <p:cNvSpPr>
              <a:spLocks noEditPoints="1"/>
            </p:cNvSpPr>
            <p:nvPr/>
          </p:nvSpPr>
          <p:spPr bwMode="auto">
            <a:xfrm>
              <a:off x="5057775" y="1654175"/>
              <a:ext cx="84138" cy="649288"/>
            </a:xfrm>
            <a:custGeom>
              <a:avLst/>
              <a:gdLst>
                <a:gd name="T0" fmla="*/ 49 w 53"/>
                <a:gd name="T1" fmla="*/ 0 h 409"/>
                <a:gd name="T2" fmla="*/ 41 w 53"/>
                <a:gd name="T3" fmla="*/ 0 h 409"/>
                <a:gd name="T4" fmla="*/ 29 w 53"/>
                <a:gd name="T5" fmla="*/ 0 h 409"/>
                <a:gd name="T6" fmla="*/ 16 w 53"/>
                <a:gd name="T7" fmla="*/ 0 h 409"/>
                <a:gd name="T8" fmla="*/ 4 w 53"/>
                <a:gd name="T9" fmla="*/ 0 h 409"/>
                <a:gd name="T10" fmla="*/ 0 w 53"/>
                <a:gd name="T11" fmla="*/ 0 h 409"/>
                <a:gd name="T12" fmla="*/ 0 w 53"/>
                <a:gd name="T13" fmla="*/ 4 h 409"/>
                <a:gd name="T14" fmla="*/ 0 w 53"/>
                <a:gd name="T15" fmla="*/ 17 h 409"/>
                <a:gd name="T16" fmla="*/ 0 w 53"/>
                <a:gd name="T17" fmla="*/ 25 h 409"/>
                <a:gd name="T18" fmla="*/ 0 w 53"/>
                <a:gd name="T19" fmla="*/ 37 h 409"/>
                <a:gd name="T20" fmla="*/ 0 w 53"/>
                <a:gd name="T21" fmla="*/ 50 h 409"/>
                <a:gd name="T22" fmla="*/ 0 w 53"/>
                <a:gd name="T23" fmla="*/ 62 h 409"/>
                <a:gd name="T24" fmla="*/ 0 w 53"/>
                <a:gd name="T25" fmla="*/ 70 h 409"/>
                <a:gd name="T26" fmla="*/ 0 w 53"/>
                <a:gd name="T27" fmla="*/ 79 h 409"/>
                <a:gd name="T28" fmla="*/ 0 w 53"/>
                <a:gd name="T29" fmla="*/ 409 h 409"/>
                <a:gd name="T30" fmla="*/ 53 w 53"/>
                <a:gd name="T31" fmla="*/ 409 h 409"/>
                <a:gd name="T32" fmla="*/ 53 w 53"/>
                <a:gd name="T33" fmla="*/ 79 h 409"/>
                <a:gd name="T34" fmla="*/ 53 w 53"/>
                <a:gd name="T35" fmla="*/ 74 h 409"/>
                <a:gd name="T36" fmla="*/ 53 w 53"/>
                <a:gd name="T37" fmla="*/ 62 h 409"/>
                <a:gd name="T38" fmla="*/ 53 w 53"/>
                <a:gd name="T39" fmla="*/ 54 h 409"/>
                <a:gd name="T40" fmla="*/ 53 w 53"/>
                <a:gd name="T41" fmla="*/ 41 h 409"/>
                <a:gd name="T42" fmla="*/ 53 w 53"/>
                <a:gd name="T43" fmla="*/ 29 h 409"/>
                <a:gd name="T44" fmla="*/ 53 w 53"/>
                <a:gd name="T45" fmla="*/ 17 h 409"/>
                <a:gd name="T46" fmla="*/ 53 w 53"/>
                <a:gd name="T47" fmla="*/ 8 h 409"/>
                <a:gd name="T48" fmla="*/ 53 w 53"/>
                <a:gd name="T49" fmla="*/ 0 h 409"/>
                <a:gd name="T50" fmla="*/ 49 w 53"/>
                <a:gd name="T51" fmla="*/ 0 h 409"/>
                <a:gd name="T52" fmla="*/ 8 w 53"/>
                <a:gd name="T53" fmla="*/ 4 h 409"/>
                <a:gd name="T54" fmla="*/ 12 w 53"/>
                <a:gd name="T55" fmla="*/ 4 h 409"/>
                <a:gd name="T56" fmla="*/ 8 w 53"/>
                <a:gd name="T57" fmla="*/ 8 h 409"/>
                <a:gd name="T58" fmla="*/ 8 w 53"/>
                <a:gd name="T59" fmla="*/ 4 h 409"/>
                <a:gd name="T60" fmla="*/ 8 w 53"/>
                <a:gd name="T61" fmla="*/ 21 h 409"/>
                <a:gd name="T62" fmla="*/ 20 w 53"/>
                <a:gd name="T63" fmla="*/ 4 h 409"/>
                <a:gd name="T64" fmla="*/ 33 w 53"/>
                <a:gd name="T65" fmla="*/ 4 h 409"/>
                <a:gd name="T66" fmla="*/ 8 w 53"/>
                <a:gd name="T67" fmla="*/ 33 h 409"/>
                <a:gd name="T68" fmla="*/ 8 w 53"/>
                <a:gd name="T69" fmla="*/ 21 h 409"/>
                <a:gd name="T70" fmla="*/ 8 w 53"/>
                <a:gd name="T71" fmla="*/ 41 h 409"/>
                <a:gd name="T72" fmla="*/ 45 w 53"/>
                <a:gd name="T73" fmla="*/ 4 h 409"/>
                <a:gd name="T74" fmla="*/ 49 w 53"/>
                <a:gd name="T75" fmla="*/ 4 h 409"/>
                <a:gd name="T76" fmla="*/ 49 w 53"/>
                <a:gd name="T77" fmla="*/ 13 h 409"/>
                <a:gd name="T78" fmla="*/ 8 w 53"/>
                <a:gd name="T79" fmla="*/ 54 h 409"/>
                <a:gd name="T80" fmla="*/ 8 w 53"/>
                <a:gd name="T81" fmla="*/ 41 h 409"/>
                <a:gd name="T82" fmla="*/ 49 w 53"/>
                <a:gd name="T83" fmla="*/ 70 h 409"/>
                <a:gd name="T84" fmla="*/ 49 w 53"/>
                <a:gd name="T85" fmla="*/ 74 h 409"/>
                <a:gd name="T86" fmla="*/ 45 w 53"/>
                <a:gd name="T87" fmla="*/ 74 h 409"/>
                <a:gd name="T88" fmla="*/ 49 w 53"/>
                <a:gd name="T89" fmla="*/ 70 h 409"/>
                <a:gd name="T90" fmla="*/ 33 w 53"/>
                <a:gd name="T91" fmla="*/ 74 h 409"/>
                <a:gd name="T92" fmla="*/ 20 w 53"/>
                <a:gd name="T93" fmla="*/ 74 h 409"/>
                <a:gd name="T94" fmla="*/ 49 w 53"/>
                <a:gd name="T95" fmla="*/ 46 h 409"/>
                <a:gd name="T96" fmla="*/ 49 w 53"/>
                <a:gd name="T97" fmla="*/ 58 h 409"/>
                <a:gd name="T98" fmla="*/ 33 w 53"/>
                <a:gd name="T99" fmla="*/ 74 h 409"/>
                <a:gd name="T100" fmla="*/ 8 w 53"/>
                <a:gd name="T101" fmla="*/ 66 h 409"/>
                <a:gd name="T102" fmla="*/ 49 w 53"/>
                <a:gd name="T103" fmla="*/ 25 h 409"/>
                <a:gd name="T104" fmla="*/ 49 w 53"/>
                <a:gd name="T105" fmla="*/ 37 h 409"/>
                <a:gd name="T106" fmla="*/ 12 w 53"/>
                <a:gd name="T107" fmla="*/ 74 h 409"/>
                <a:gd name="T108" fmla="*/ 8 w 53"/>
                <a:gd name="T109" fmla="*/ 74 h 409"/>
                <a:gd name="T110" fmla="*/ 8 w 53"/>
                <a:gd name="T111" fmla="*/ 66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" h="409">
                  <a:moveTo>
                    <a:pt x="49" y="0"/>
                  </a:moveTo>
                  <a:lnTo>
                    <a:pt x="41" y="0"/>
                  </a:lnTo>
                  <a:lnTo>
                    <a:pt x="29" y="0"/>
                  </a:lnTo>
                  <a:lnTo>
                    <a:pt x="16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17"/>
                  </a:lnTo>
                  <a:lnTo>
                    <a:pt x="0" y="25"/>
                  </a:lnTo>
                  <a:lnTo>
                    <a:pt x="0" y="37"/>
                  </a:lnTo>
                  <a:lnTo>
                    <a:pt x="0" y="50"/>
                  </a:lnTo>
                  <a:lnTo>
                    <a:pt x="0" y="62"/>
                  </a:lnTo>
                  <a:lnTo>
                    <a:pt x="0" y="70"/>
                  </a:lnTo>
                  <a:lnTo>
                    <a:pt x="0" y="79"/>
                  </a:lnTo>
                  <a:lnTo>
                    <a:pt x="0" y="409"/>
                  </a:lnTo>
                  <a:lnTo>
                    <a:pt x="53" y="409"/>
                  </a:lnTo>
                  <a:lnTo>
                    <a:pt x="53" y="79"/>
                  </a:lnTo>
                  <a:lnTo>
                    <a:pt x="53" y="74"/>
                  </a:lnTo>
                  <a:lnTo>
                    <a:pt x="53" y="62"/>
                  </a:lnTo>
                  <a:lnTo>
                    <a:pt x="53" y="54"/>
                  </a:lnTo>
                  <a:lnTo>
                    <a:pt x="53" y="41"/>
                  </a:lnTo>
                  <a:lnTo>
                    <a:pt x="53" y="29"/>
                  </a:lnTo>
                  <a:lnTo>
                    <a:pt x="53" y="17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49" y="0"/>
                  </a:lnTo>
                  <a:close/>
                  <a:moveTo>
                    <a:pt x="8" y="4"/>
                  </a:moveTo>
                  <a:lnTo>
                    <a:pt x="12" y="4"/>
                  </a:lnTo>
                  <a:lnTo>
                    <a:pt x="8" y="8"/>
                  </a:lnTo>
                  <a:lnTo>
                    <a:pt x="8" y="4"/>
                  </a:lnTo>
                  <a:close/>
                  <a:moveTo>
                    <a:pt x="8" y="21"/>
                  </a:moveTo>
                  <a:lnTo>
                    <a:pt x="20" y="4"/>
                  </a:lnTo>
                  <a:lnTo>
                    <a:pt x="33" y="4"/>
                  </a:lnTo>
                  <a:lnTo>
                    <a:pt x="8" y="33"/>
                  </a:lnTo>
                  <a:lnTo>
                    <a:pt x="8" y="21"/>
                  </a:lnTo>
                  <a:close/>
                  <a:moveTo>
                    <a:pt x="8" y="41"/>
                  </a:moveTo>
                  <a:lnTo>
                    <a:pt x="45" y="4"/>
                  </a:lnTo>
                  <a:lnTo>
                    <a:pt x="49" y="4"/>
                  </a:lnTo>
                  <a:lnTo>
                    <a:pt x="49" y="13"/>
                  </a:lnTo>
                  <a:lnTo>
                    <a:pt x="8" y="54"/>
                  </a:lnTo>
                  <a:lnTo>
                    <a:pt x="8" y="41"/>
                  </a:lnTo>
                  <a:close/>
                  <a:moveTo>
                    <a:pt x="49" y="70"/>
                  </a:moveTo>
                  <a:lnTo>
                    <a:pt x="49" y="74"/>
                  </a:lnTo>
                  <a:lnTo>
                    <a:pt x="45" y="74"/>
                  </a:lnTo>
                  <a:lnTo>
                    <a:pt x="49" y="70"/>
                  </a:lnTo>
                  <a:close/>
                  <a:moveTo>
                    <a:pt x="33" y="74"/>
                  </a:moveTo>
                  <a:lnTo>
                    <a:pt x="20" y="74"/>
                  </a:lnTo>
                  <a:lnTo>
                    <a:pt x="49" y="46"/>
                  </a:lnTo>
                  <a:lnTo>
                    <a:pt x="49" y="58"/>
                  </a:lnTo>
                  <a:lnTo>
                    <a:pt x="33" y="74"/>
                  </a:lnTo>
                  <a:close/>
                  <a:moveTo>
                    <a:pt x="8" y="66"/>
                  </a:moveTo>
                  <a:lnTo>
                    <a:pt x="49" y="25"/>
                  </a:lnTo>
                  <a:lnTo>
                    <a:pt x="49" y="37"/>
                  </a:lnTo>
                  <a:lnTo>
                    <a:pt x="12" y="74"/>
                  </a:lnTo>
                  <a:lnTo>
                    <a:pt x="8" y="74"/>
                  </a:lnTo>
                  <a:lnTo>
                    <a:pt x="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0"/>
            <p:cNvSpPr/>
            <p:nvPr/>
          </p:nvSpPr>
          <p:spPr bwMode="auto">
            <a:xfrm>
              <a:off x="4462463" y="1589088"/>
              <a:ext cx="641350" cy="295275"/>
            </a:xfrm>
            <a:custGeom>
              <a:avLst/>
              <a:gdLst>
                <a:gd name="T0" fmla="*/ 4 w 404"/>
                <a:gd name="T1" fmla="*/ 186 h 186"/>
                <a:gd name="T2" fmla="*/ 0 w 404"/>
                <a:gd name="T3" fmla="*/ 177 h 186"/>
                <a:gd name="T4" fmla="*/ 404 w 404"/>
                <a:gd name="T5" fmla="*/ 0 h 186"/>
                <a:gd name="T6" fmla="*/ 404 w 404"/>
                <a:gd name="T7" fmla="*/ 8 h 186"/>
                <a:gd name="T8" fmla="*/ 4 w 404"/>
                <a:gd name="T9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4" h="186">
                  <a:moveTo>
                    <a:pt x="4" y="186"/>
                  </a:moveTo>
                  <a:lnTo>
                    <a:pt x="0" y="177"/>
                  </a:lnTo>
                  <a:lnTo>
                    <a:pt x="404" y="0"/>
                  </a:lnTo>
                  <a:lnTo>
                    <a:pt x="404" y="8"/>
                  </a:lnTo>
                  <a:lnTo>
                    <a:pt x="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1"/>
            <p:cNvSpPr/>
            <p:nvPr/>
          </p:nvSpPr>
          <p:spPr bwMode="auto">
            <a:xfrm>
              <a:off x="5070475" y="1568450"/>
              <a:ext cx="71438" cy="66675"/>
            </a:xfrm>
            <a:custGeom>
              <a:avLst/>
              <a:gdLst>
                <a:gd name="T0" fmla="*/ 11 w 11"/>
                <a:gd name="T1" fmla="*/ 1 h 10"/>
                <a:gd name="T2" fmla="*/ 4 w 11"/>
                <a:gd name="T3" fmla="*/ 10 h 10"/>
                <a:gd name="T4" fmla="*/ 4 w 11"/>
                <a:gd name="T5" fmla="*/ 5 h 10"/>
                <a:gd name="T6" fmla="*/ 0 w 11"/>
                <a:gd name="T7" fmla="*/ 0 h 10"/>
                <a:gd name="T8" fmla="*/ 11 w 11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1" y="1"/>
                  </a:moveTo>
                  <a:cubicBezTo>
                    <a:pt x="9" y="4"/>
                    <a:pt x="6" y="7"/>
                    <a:pt x="4" y="10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8" y="2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781175" y="4552950"/>
            <a:ext cx="830263" cy="838200"/>
            <a:chOff x="1781175" y="4552950"/>
            <a:chExt cx="830263" cy="838200"/>
          </a:xfrm>
          <a:solidFill>
            <a:schemeClr val="accent1"/>
          </a:solidFill>
        </p:grpSpPr>
        <p:sp>
          <p:nvSpPr>
            <p:cNvPr id="51" name="Freeform 42"/>
            <p:cNvSpPr/>
            <p:nvPr/>
          </p:nvSpPr>
          <p:spPr bwMode="auto">
            <a:xfrm>
              <a:off x="2114550" y="4892675"/>
              <a:ext cx="163513" cy="165100"/>
            </a:xfrm>
            <a:custGeom>
              <a:avLst/>
              <a:gdLst>
                <a:gd name="T0" fmla="*/ 11 w 25"/>
                <a:gd name="T1" fmla="*/ 14 h 25"/>
                <a:gd name="T2" fmla="*/ 14 w 25"/>
                <a:gd name="T3" fmla="*/ 3 h 25"/>
                <a:gd name="T4" fmla="*/ 15 w 25"/>
                <a:gd name="T5" fmla="*/ 0 h 25"/>
                <a:gd name="T6" fmla="*/ 5 w 25"/>
                <a:gd name="T7" fmla="*/ 4 h 25"/>
                <a:gd name="T8" fmla="*/ 5 w 25"/>
                <a:gd name="T9" fmla="*/ 20 h 25"/>
                <a:gd name="T10" fmla="*/ 21 w 25"/>
                <a:gd name="T11" fmla="*/ 20 h 25"/>
                <a:gd name="T12" fmla="*/ 25 w 25"/>
                <a:gd name="T13" fmla="*/ 10 h 25"/>
                <a:gd name="T14" fmla="*/ 22 w 25"/>
                <a:gd name="T15" fmla="*/ 11 h 25"/>
                <a:gd name="T16" fmla="*/ 11 w 25"/>
                <a:gd name="T17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1" y="14"/>
                  </a:moveTo>
                  <a:cubicBezTo>
                    <a:pt x="14" y="3"/>
                    <a:pt x="14" y="3"/>
                    <a:pt x="14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0"/>
                    <a:pt x="8" y="1"/>
                    <a:pt x="5" y="4"/>
                  </a:cubicBezTo>
                  <a:cubicBezTo>
                    <a:pt x="0" y="8"/>
                    <a:pt x="0" y="16"/>
                    <a:pt x="5" y="20"/>
                  </a:cubicBezTo>
                  <a:cubicBezTo>
                    <a:pt x="9" y="25"/>
                    <a:pt x="17" y="25"/>
                    <a:pt x="21" y="20"/>
                  </a:cubicBezTo>
                  <a:cubicBezTo>
                    <a:pt x="24" y="17"/>
                    <a:pt x="25" y="14"/>
                    <a:pt x="25" y="10"/>
                  </a:cubicBezTo>
                  <a:cubicBezTo>
                    <a:pt x="22" y="11"/>
                    <a:pt x="22" y="11"/>
                    <a:pt x="22" y="11"/>
                  </a:cubicBezTo>
                  <a:lnTo>
                    <a:pt x="11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3"/>
            <p:cNvSpPr/>
            <p:nvPr/>
          </p:nvSpPr>
          <p:spPr bwMode="auto">
            <a:xfrm>
              <a:off x="1951038" y="4722813"/>
              <a:ext cx="496888" cy="498475"/>
            </a:xfrm>
            <a:custGeom>
              <a:avLst/>
              <a:gdLst>
                <a:gd name="T0" fmla="*/ 56 w 76"/>
                <a:gd name="T1" fmla="*/ 24 h 76"/>
                <a:gd name="T2" fmla="*/ 54 w 76"/>
                <a:gd name="T3" fmla="*/ 54 h 76"/>
                <a:gd name="T4" fmla="*/ 22 w 76"/>
                <a:gd name="T5" fmla="*/ 54 h 76"/>
                <a:gd name="T6" fmla="*/ 22 w 76"/>
                <a:gd name="T7" fmla="*/ 21 h 76"/>
                <a:gd name="T8" fmla="*/ 52 w 76"/>
                <a:gd name="T9" fmla="*/ 19 h 76"/>
                <a:gd name="T10" fmla="*/ 57 w 76"/>
                <a:gd name="T11" fmla="*/ 14 h 76"/>
                <a:gd name="T12" fmla="*/ 60 w 76"/>
                <a:gd name="T13" fmla="*/ 11 h 76"/>
                <a:gd name="T14" fmla="*/ 13 w 76"/>
                <a:gd name="T15" fmla="*/ 13 h 76"/>
                <a:gd name="T16" fmla="*/ 13 w 76"/>
                <a:gd name="T17" fmla="*/ 63 h 76"/>
                <a:gd name="T18" fmla="*/ 63 w 76"/>
                <a:gd name="T19" fmla="*/ 63 h 76"/>
                <a:gd name="T20" fmla="*/ 65 w 76"/>
                <a:gd name="T21" fmla="*/ 16 h 76"/>
                <a:gd name="T22" fmla="*/ 62 w 76"/>
                <a:gd name="T23" fmla="*/ 19 h 76"/>
                <a:gd name="T24" fmla="*/ 56 w 76"/>
                <a:gd name="T25" fmla="*/ 2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76">
                  <a:moveTo>
                    <a:pt x="56" y="24"/>
                  </a:moveTo>
                  <a:cubicBezTo>
                    <a:pt x="63" y="33"/>
                    <a:pt x="63" y="46"/>
                    <a:pt x="54" y="54"/>
                  </a:cubicBezTo>
                  <a:cubicBezTo>
                    <a:pt x="45" y="63"/>
                    <a:pt x="31" y="63"/>
                    <a:pt x="22" y="54"/>
                  </a:cubicBezTo>
                  <a:cubicBezTo>
                    <a:pt x="13" y="45"/>
                    <a:pt x="13" y="31"/>
                    <a:pt x="22" y="21"/>
                  </a:cubicBezTo>
                  <a:cubicBezTo>
                    <a:pt x="30" y="13"/>
                    <a:pt x="43" y="12"/>
                    <a:pt x="52" y="19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47" y="0"/>
                    <a:pt x="26" y="0"/>
                    <a:pt x="13" y="13"/>
                  </a:cubicBezTo>
                  <a:cubicBezTo>
                    <a:pt x="0" y="27"/>
                    <a:pt x="0" y="49"/>
                    <a:pt x="13" y="63"/>
                  </a:cubicBezTo>
                  <a:cubicBezTo>
                    <a:pt x="27" y="76"/>
                    <a:pt x="49" y="76"/>
                    <a:pt x="63" y="63"/>
                  </a:cubicBezTo>
                  <a:cubicBezTo>
                    <a:pt x="76" y="50"/>
                    <a:pt x="76" y="29"/>
                    <a:pt x="65" y="16"/>
                  </a:cubicBezTo>
                  <a:cubicBezTo>
                    <a:pt x="62" y="19"/>
                    <a:pt x="62" y="19"/>
                    <a:pt x="62" y="19"/>
                  </a:cubicBezTo>
                  <a:lnTo>
                    <a:pt x="56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44"/>
            <p:cNvSpPr/>
            <p:nvPr/>
          </p:nvSpPr>
          <p:spPr bwMode="auto">
            <a:xfrm>
              <a:off x="1781175" y="4552950"/>
              <a:ext cx="830263" cy="838200"/>
            </a:xfrm>
            <a:custGeom>
              <a:avLst/>
              <a:gdLst>
                <a:gd name="T0" fmla="*/ 112 w 127"/>
                <a:gd name="T1" fmla="*/ 32 h 128"/>
                <a:gd name="T2" fmla="*/ 106 w 127"/>
                <a:gd name="T3" fmla="*/ 33 h 128"/>
                <a:gd name="T4" fmla="*/ 99 w 127"/>
                <a:gd name="T5" fmla="*/ 33 h 128"/>
                <a:gd name="T6" fmla="*/ 99 w 127"/>
                <a:gd name="T7" fmla="*/ 33 h 128"/>
                <a:gd name="T8" fmla="*/ 97 w 127"/>
                <a:gd name="T9" fmla="*/ 97 h 128"/>
                <a:gd name="T10" fmla="*/ 31 w 127"/>
                <a:gd name="T11" fmla="*/ 97 h 128"/>
                <a:gd name="T12" fmla="*/ 31 w 127"/>
                <a:gd name="T13" fmla="*/ 31 h 128"/>
                <a:gd name="T14" fmla="*/ 95 w 127"/>
                <a:gd name="T15" fmla="*/ 29 h 128"/>
                <a:gd name="T16" fmla="*/ 95 w 127"/>
                <a:gd name="T17" fmla="*/ 29 h 128"/>
                <a:gd name="T18" fmla="*/ 95 w 127"/>
                <a:gd name="T19" fmla="*/ 22 h 128"/>
                <a:gd name="T20" fmla="*/ 96 w 127"/>
                <a:gd name="T21" fmla="*/ 16 h 128"/>
                <a:gd name="T22" fmla="*/ 96 w 127"/>
                <a:gd name="T23" fmla="*/ 15 h 128"/>
                <a:gd name="T24" fmla="*/ 23 w 127"/>
                <a:gd name="T25" fmla="*/ 23 h 128"/>
                <a:gd name="T26" fmla="*/ 23 w 127"/>
                <a:gd name="T27" fmla="*/ 105 h 128"/>
                <a:gd name="T28" fmla="*/ 105 w 127"/>
                <a:gd name="T29" fmla="*/ 105 h 128"/>
                <a:gd name="T30" fmla="*/ 113 w 127"/>
                <a:gd name="T31" fmla="*/ 32 h 128"/>
                <a:gd name="T32" fmla="*/ 112 w 127"/>
                <a:gd name="T33" fmla="*/ 3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7" h="128">
                  <a:moveTo>
                    <a:pt x="112" y="32"/>
                  </a:moveTo>
                  <a:cubicBezTo>
                    <a:pt x="106" y="33"/>
                    <a:pt x="106" y="33"/>
                    <a:pt x="106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15" y="52"/>
                    <a:pt x="114" y="79"/>
                    <a:pt x="97" y="97"/>
                  </a:cubicBezTo>
                  <a:cubicBezTo>
                    <a:pt x="79" y="115"/>
                    <a:pt x="49" y="115"/>
                    <a:pt x="31" y="97"/>
                  </a:cubicBezTo>
                  <a:cubicBezTo>
                    <a:pt x="13" y="79"/>
                    <a:pt x="13" y="49"/>
                    <a:pt x="31" y="31"/>
                  </a:cubicBezTo>
                  <a:cubicBezTo>
                    <a:pt x="49" y="14"/>
                    <a:pt x="76" y="13"/>
                    <a:pt x="95" y="29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73" y="0"/>
                    <a:pt x="43" y="3"/>
                    <a:pt x="23" y="23"/>
                  </a:cubicBezTo>
                  <a:cubicBezTo>
                    <a:pt x="0" y="45"/>
                    <a:pt x="0" y="82"/>
                    <a:pt x="23" y="105"/>
                  </a:cubicBezTo>
                  <a:cubicBezTo>
                    <a:pt x="46" y="128"/>
                    <a:pt x="82" y="128"/>
                    <a:pt x="105" y="105"/>
                  </a:cubicBezTo>
                  <a:cubicBezTo>
                    <a:pt x="125" y="85"/>
                    <a:pt x="127" y="54"/>
                    <a:pt x="113" y="32"/>
                  </a:cubicBezTo>
                  <a:lnTo>
                    <a:pt x="11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45"/>
            <p:cNvSpPr/>
            <p:nvPr/>
          </p:nvSpPr>
          <p:spPr bwMode="auto">
            <a:xfrm>
              <a:off x="2200275" y="4591050"/>
              <a:ext cx="377825" cy="381000"/>
            </a:xfrm>
            <a:custGeom>
              <a:avLst/>
              <a:gdLst>
                <a:gd name="T0" fmla="*/ 185 w 238"/>
                <a:gd name="T1" fmla="*/ 62 h 240"/>
                <a:gd name="T2" fmla="*/ 173 w 238"/>
                <a:gd name="T3" fmla="*/ 67 h 240"/>
                <a:gd name="T4" fmla="*/ 177 w 238"/>
                <a:gd name="T5" fmla="*/ 54 h 240"/>
                <a:gd name="T6" fmla="*/ 181 w 238"/>
                <a:gd name="T7" fmla="*/ 0 h 240"/>
                <a:gd name="T8" fmla="*/ 135 w 238"/>
                <a:gd name="T9" fmla="*/ 42 h 240"/>
                <a:gd name="T10" fmla="*/ 131 w 238"/>
                <a:gd name="T11" fmla="*/ 100 h 240"/>
                <a:gd name="T12" fmla="*/ 24 w 238"/>
                <a:gd name="T13" fmla="*/ 207 h 240"/>
                <a:gd name="T14" fmla="*/ 24 w 238"/>
                <a:gd name="T15" fmla="*/ 157 h 240"/>
                <a:gd name="T16" fmla="*/ 4 w 238"/>
                <a:gd name="T17" fmla="*/ 228 h 240"/>
                <a:gd name="T18" fmla="*/ 4 w 238"/>
                <a:gd name="T19" fmla="*/ 228 h 240"/>
                <a:gd name="T20" fmla="*/ 0 w 238"/>
                <a:gd name="T21" fmla="*/ 240 h 240"/>
                <a:gd name="T22" fmla="*/ 0 w 238"/>
                <a:gd name="T23" fmla="*/ 240 h 240"/>
                <a:gd name="T24" fmla="*/ 0 w 238"/>
                <a:gd name="T25" fmla="*/ 240 h 240"/>
                <a:gd name="T26" fmla="*/ 8 w 238"/>
                <a:gd name="T27" fmla="*/ 236 h 240"/>
                <a:gd name="T28" fmla="*/ 12 w 238"/>
                <a:gd name="T29" fmla="*/ 236 h 240"/>
                <a:gd name="T30" fmla="*/ 12 w 238"/>
                <a:gd name="T31" fmla="*/ 236 h 240"/>
                <a:gd name="T32" fmla="*/ 82 w 238"/>
                <a:gd name="T33" fmla="*/ 215 h 240"/>
                <a:gd name="T34" fmla="*/ 32 w 238"/>
                <a:gd name="T35" fmla="*/ 215 h 240"/>
                <a:gd name="T36" fmla="*/ 140 w 238"/>
                <a:gd name="T37" fmla="*/ 108 h 240"/>
                <a:gd name="T38" fmla="*/ 197 w 238"/>
                <a:gd name="T39" fmla="*/ 104 h 240"/>
                <a:gd name="T40" fmla="*/ 238 w 238"/>
                <a:gd name="T41" fmla="*/ 58 h 240"/>
                <a:gd name="T42" fmla="*/ 185 w 238"/>
                <a:gd name="T43" fmla="*/ 6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8" h="240">
                  <a:moveTo>
                    <a:pt x="185" y="62"/>
                  </a:moveTo>
                  <a:lnTo>
                    <a:pt x="173" y="67"/>
                  </a:lnTo>
                  <a:lnTo>
                    <a:pt x="177" y="54"/>
                  </a:lnTo>
                  <a:lnTo>
                    <a:pt x="181" y="0"/>
                  </a:lnTo>
                  <a:lnTo>
                    <a:pt x="135" y="42"/>
                  </a:lnTo>
                  <a:lnTo>
                    <a:pt x="131" y="100"/>
                  </a:lnTo>
                  <a:lnTo>
                    <a:pt x="24" y="207"/>
                  </a:lnTo>
                  <a:lnTo>
                    <a:pt x="24" y="157"/>
                  </a:lnTo>
                  <a:lnTo>
                    <a:pt x="4" y="228"/>
                  </a:lnTo>
                  <a:lnTo>
                    <a:pt x="4" y="228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8" y="236"/>
                  </a:lnTo>
                  <a:lnTo>
                    <a:pt x="12" y="236"/>
                  </a:lnTo>
                  <a:lnTo>
                    <a:pt x="12" y="236"/>
                  </a:lnTo>
                  <a:lnTo>
                    <a:pt x="82" y="215"/>
                  </a:lnTo>
                  <a:lnTo>
                    <a:pt x="32" y="215"/>
                  </a:lnTo>
                  <a:lnTo>
                    <a:pt x="140" y="108"/>
                  </a:lnTo>
                  <a:lnTo>
                    <a:pt x="197" y="104"/>
                  </a:lnTo>
                  <a:lnTo>
                    <a:pt x="238" y="58"/>
                  </a:lnTo>
                  <a:lnTo>
                    <a:pt x="185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5" name="Freeform 46"/>
          <p:cNvSpPr/>
          <p:nvPr/>
        </p:nvSpPr>
        <p:spPr bwMode="auto">
          <a:xfrm>
            <a:off x="682625" y="2940050"/>
            <a:ext cx="10423525" cy="871538"/>
          </a:xfrm>
          <a:custGeom>
            <a:avLst/>
            <a:gdLst>
              <a:gd name="T0" fmla="*/ 4923 w 6566"/>
              <a:gd name="T1" fmla="*/ 0 h 549"/>
              <a:gd name="T2" fmla="*/ 3283 w 6566"/>
              <a:gd name="T3" fmla="*/ 0 h 549"/>
              <a:gd name="T4" fmla="*/ 1639 w 6566"/>
              <a:gd name="T5" fmla="*/ 0 h 549"/>
              <a:gd name="T6" fmla="*/ 0 w 6566"/>
              <a:gd name="T7" fmla="*/ 0 h 549"/>
              <a:gd name="T8" fmla="*/ 0 w 6566"/>
              <a:gd name="T9" fmla="*/ 549 h 549"/>
              <a:gd name="T10" fmla="*/ 1639 w 6566"/>
              <a:gd name="T11" fmla="*/ 549 h 549"/>
              <a:gd name="T12" fmla="*/ 3283 w 6566"/>
              <a:gd name="T13" fmla="*/ 549 h 549"/>
              <a:gd name="T14" fmla="*/ 4923 w 6566"/>
              <a:gd name="T15" fmla="*/ 549 h 549"/>
              <a:gd name="T16" fmla="*/ 6566 w 6566"/>
              <a:gd name="T17" fmla="*/ 549 h 549"/>
              <a:gd name="T18" fmla="*/ 6566 w 6566"/>
              <a:gd name="T19" fmla="*/ 0 h 549"/>
              <a:gd name="T20" fmla="*/ 4923 w 6566"/>
              <a:gd name="T21" fmla="*/ 0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66" h="549">
                <a:moveTo>
                  <a:pt x="4923" y="0"/>
                </a:moveTo>
                <a:lnTo>
                  <a:pt x="3283" y="0"/>
                </a:lnTo>
                <a:lnTo>
                  <a:pt x="1639" y="0"/>
                </a:lnTo>
                <a:lnTo>
                  <a:pt x="0" y="0"/>
                </a:lnTo>
                <a:lnTo>
                  <a:pt x="0" y="549"/>
                </a:lnTo>
                <a:lnTo>
                  <a:pt x="1639" y="549"/>
                </a:lnTo>
                <a:lnTo>
                  <a:pt x="3283" y="549"/>
                </a:lnTo>
                <a:lnTo>
                  <a:pt x="4923" y="549"/>
                </a:lnTo>
                <a:lnTo>
                  <a:pt x="6566" y="549"/>
                </a:lnTo>
                <a:lnTo>
                  <a:pt x="6566" y="0"/>
                </a:lnTo>
                <a:lnTo>
                  <a:pt x="4923" y="0"/>
                </a:lnTo>
                <a:close/>
              </a:path>
            </a:pathLst>
          </a:custGeom>
          <a:solidFill>
            <a:srgbClr val="66C4C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Freeform 47"/>
          <p:cNvSpPr/>
          <p:nvPr/>
        </p:nvSpPr>
        <p:spPr bwMode="auto">
          <a:xfrm>
            <a:off x="8497888" y="2940050"/>
            <a:ext cx="3040063" cy="871538"/>
          </a:xfrm>
          <a:custGeom>
            <a:avLst/>
            <a:gdLst>
              <a:gd name="T0" fmla="*/ 1643 w 1915"/>
              <a:gd name="T1" fmla="*/ 549 h 549"/>
              <a:gd name="T2" fmla="*/ 819 w 1915"/>
              <a:gd name="T3" fmla="*/ 549 h 549"/>
              <a:gd name="T4" fmla="*/ 0 w 1915"/>
              <a:gd name="T5" fmla="*/ 549 h 549"/>
              <a:gd name="T6" fmla="*/ 0 w 1915"/>
              <a:gd name="T7" fmla="*/ 276 h 549"/>
              <a:gd name="T8" fmla="*/ 0 w 1915"/>
              <a:gd name="T9" fmla="*/ 0 h 549"/>
              <a:gd name="T10" fmla="*/ 819 w 1915"/>
              <a:gd name="T11" fmla="*/ 0 h 549"/>
              <a:gd name="T12" fmla="*/ 1643 w 1915"/>
              <a:gd name="T13" fmla="*/ 0 h 549"/>
              <a:gd name="T14" fmla="*/ 1915 w 1915"/>
              <a:gd name="T15" fmla="*/ 276 h 549"/>
              <a:gd name="T16" fmla="*/ 1643 w 1915"/>
              <a:gd name="T17" fmla="*/ 549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15" h="549">
                <a:moveTo>
                  <a:pt x="1643" y="549"/>
                </a:moveTo>
                <a:lnTo>
                  <a:pt x="819" y="549"/>
                </a:lnTo>
                <a:lnTo>
                  <a:pt x="0" y="549"/>
                </a:lnTo>
                <a:lnTo>
                  <a:pt x="0" y="276"/>
                </a:lnTo>
                <a:lnTo>
                  <a:pt x="0" y="0"/>
                </a:lnTo>
                <a:lnTo>
                  <a:pt x="819" y="0"/>
                </a:lnTo>
                <a:lnTo>
                  <a:pt x="1643" y="0"/>
                </a:lnTo>
                <a:lnTo>
                  <a:pt x="1915" y="276"/>
                </a:lnTo>
                <a:lnTo>
                  <a:pt x="1643" y="5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Freeform 48"/>
          <p:cNvSpPr/>
          <p:nvPr/>
        </p:nvSpPr>
        <p:spPr bwMode="auto">
          <a:xfrm>
            <a:off x="5894388" y="2940050"/>
            <a:ext cx="3033713" cy="871538"/>
          </a:xfrm>
          <a:custGeom>
            <a:avLst/>
            <a:gdLst>
              <a:gd name="T0" fmla="*/ 1640 w 1911"/>
              <a:gd name="T1" fmla="*/ 549 h 549"/>
              <a:gd name="T2" fmla="*/ 820 w 1911"/>
              <a:gd name="T3" fmla="*/ 549 h 549"/>
              <a:gd name="T4" fmla="*/ 0 w 1911"/>
              <a:gd name="T5" fmla="*/ 549 h 549"/>
              <a:gd name="T6" fmla="*/ 0 w 1911"/>
              <a:gd name="T7" fmla="*/ 276 h 549"/>
              <a:gd name="T8" fmla="*/ 0 w 1911"/>
              <a:gd name="T9" fmla="*/ 0 h 549"/>
              <a:gd name="T10" fmla="*/ 820 w 1911"/>
              <a:gd name="T11" fmla="*/ 0 h 549"/>
              <a:gd name="T12" fmla="*/ 1640 w 1911"/>
              <a:gd name="T13" fmla="*/ 0 h 549"/>
              <a:gd name="T14" fmla="*/ 1911 w 1911"/>
              <a:gd name="T15" fmla="*/ 276 h 549"/>
              <a:gd name="T16" fmla="*/ 1640 w 1911"/>
              <a:gd name="T17" fmla="*/ 549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11" h="549">
                <a:moveTo>
                  <a:pt x="1640" y="549"/>
                </a:moveTo>
                <a:lnTo>
                  <a:pt x="820" y="549"/>
                </a:lnTo>
                <a:lnTo>
                  <a:pt x="0" y="549"/>
                </a:lnTo>
                <a:lnTo>
                  <a:pt x="0" y="276"/>
                </a:lnTo>
                <a:lnTo>
                  <a:pt x="0" y="0"/>
                </a:lnTo>
                <a:lnTo>
                  <a:pt x="820" y="0"/>
                </a:lnTo>
                <a:lnTo>
                  <a:pt x="1640" y="0"/>
                </a:lnTo>
                <a:lnTo>
                  <a:pt x="1911" y="276"/>
                </a:lnTo>
                <a:lnTo>
                  <a:pt x="1640" y="54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Freeform 49"/>
          <p:cNvSpPr/>
          <p:nvPr/>
        </p:nvSpPr>
        <p:spPr bwMode="auto">
          <a:xfrm>
            <a:off x="3284538" y="2940050"/>
            <a:ext cx="3041650" cy="871538"/>
          </a:xfrm>
          <a:custGeom>
            <a:avLst/>
            <a:gdLst>
              <a:gd name="T0" fmla="*/ 1644 w 1916"/>
              <a:gd name="T1" fmla="*/ 549 h 549"/>
              <a:gd name="T2" fmla="*/ 820 w 1916"/>
              <a:gd name="T3" fmla="*/ 549 h 549"/>
              <a:gd name="T4" fmla="*/ 0 w 1916"/>
              <a:gd name="T5" fmla="*/ 549 h 549"/>
              <a:gd name="T6" fmla="*/ 0 w 1916"/>
              <a:gd name="T7" fmla="*/ 276 h 549"/>
              <a:gd name="T8" fmla="*/ 0 w 1916"/>
              <a:gd name="T9" fmla="*/ 0 h 549"/>
              <a:gd name="T10" fmla="*/ 820 w 1916"/>
              <a:gd name="T11" fmla="*/ 0 h 549"/>
              <a:gd name="T12" fmla="*/ 1644 w 1916"/>
              <a:gd name="T13" fmla="*/ 0 h 549"/>
              <a:gd name="T14" fmla="*/ 1916 w 1916"/>
              <a:gd name="T15" fmla="*/ 276 h 549"/>
              <a:gd name="T16" fmla="*/ 1644 w 1916"/>
              <a:gd name="T17" fmla="*/ 549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16" h="549">
                <a:moveTo>
                  <a:pt x="1644" y="549"/>
                </a:moveTo>
                <a:lnTo>
                  <a:pt x="820" y="549"/>
                </a:lnTo>
                <a:lnTo>
                  <a:pt x="0" y="549"/>
                </a:lnTo>
                <a:lnTo>
                  <a:pt x="0" y="276"/>
                </a:lnTo>
                <a:lnTo>
                  <a:pt x="0" y="0"/>
                </a:lnTo>
                <a:lnTo>
                  <a:pt x="820" y="0"/>
                </a:lnTo>
                <a:lnTo>
                  <a:pt x="1644" y="0"/>
                </a:lnTo>
                <a:lnTo>
                  <a:pt x="1916" y="276"/>
                </a:lnTo>
                <a:lnTo>
                  <a:pt x="1644" y="5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Freeform 50"/>
          <p:cNvSpPr/>
          <p:nvPr/>
        </p:nvSpPr>
        <p:spPr bwMode="auto">
          <a:xfrm>
            <a:off x="682625" y="2940050"/>
            <a:ext cx="3033713" cy="871538"/>
          </a:xfrm>
          <a:custGeom>
            <a:avLst/>
            <a:gdLst>
              <a:gd name="T0" fmla="*/ 1639 w 1911"/>
              <a:gd name="T1" fmla="*/ 549 h 549"/>
              <a:gd name="T2" fmla="*/ 820 w 1911"/>
              <a:gd name="T3" fmla="*/ 549 h 549"/>
              <a:gd name="T4" fmla="*/ 0 w 1911"/>
              <a:gd name="T5" fmla="*/ 549 h 549"/>
              <a:gd name="T6" fmla="*/ 0 w 1911"/>
              <a:gd name="T7" fmla="*/ 276 h 549"/>
              <a:gd name="T8" fmla="*/ 0 w 1911"/>
              <a:gd name="T9" fmla="*/ 0 h 549"/>
              <a:gd name="T10" fmla="*/ 820 w 1911"/>
              <a:gd name="T11" fmla="*/ 0 h 549"/>
              <a:gd name="T12" fmla="*/ 1639 w 1911"/>
              <a:gd name="T13" fmla="*/ 0 h 549"/>
              <a:gd name="T14" fmla="*/ 1911 w 1911"/>
              <a:gd name="T15" fmla="*/ 276 h 549"/>
              <a:gd name="T16" fmla="*/ 1639 w 1911"/>
              <a:gd name="T17" fmla="*/ 549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11" h="549">
                <a:moveTo>
                  <a:pt x="1639" y="549"/>
                </a:moveTo>
                <a:lnTo>
                  <a:pt x="820" y="549"/>
                </a:lnTo>
                <a:lnTo>
                  <a:pt x="0" y="549"/>
                </a:lnTo>
                <a:lnTo>
                  <a:pt x="0" y="276"/>
                </a:lnTo>
                <a:lnTo>
                  <a:pt x="0" y="0"/>
                </a:lnTo>
                <a:lnTo>
                  <a:pt x="820" y="0"/>
                </a:lnTo>
                <a:lnTo>
                  <a:pt x="1639" y="0"/>
                </a:lnTo>
                <a:lnTo>
                  <a:pt x="1911" y="276"/>
                </a:lnTo>
                <a:lnTo>
                  <a:pt x="1639" y="5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890916" y="1532251"/>
            <a:ext cx="239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1005637" y="1101058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3435094" y="4417707"/>
            <a:ext cx="239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3549815" y="3986514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6085083" y="1532251"/>
            <a:ext cx="239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6199804" y="1101058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3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8629261" y="4417707"/>
            <a:ext cx="239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8743982" y="3986514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4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1297383" y="2987453"/>
            <a:ext cx="1447824" cy="769437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en-US" altLang="zh-CN" sz="4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2016</a:t>
            </a:r>
            <a:endParaRPr kumimoji="1" lang="zh-CN" altLang="en-US" sz="44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4000488" y="2987453"/>
            <a:ext cx="1447824" cy="769437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en-US" altLang="zh-CN" sz="4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2017</a:t>
            </a:r>
            <a:endParaRPr kumimoji="1" lang="zh-CN" altLang="en-US" sz="44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596051" y="2987453"/>
            <a:ext cx="1447824" cy="769437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en-US" altLang="zh-CN" sz="4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2018</a:t>
            </a:r>
            <a:endParaRPr kumimoji="1" lang="zh-CN" altLang="en-US" sz="44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257028" y="2987453"/>
            <a:ext cx="1447824" cy="769437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en-US" altLang="zh-CN" sz="4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2019</a:t>
            </a:r>
            <a:endParaRPr kumimoji="1" lang="zh-CN" altLang="en-US" sz="4400" b="1" dirty="0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Impact" panose="020B080603090205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412" y="103524"/>
            <a:ext cx="572921" cy="572921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Entry_1"/>
          <p:cNvSpPr/>
          <p:nvPr>
            <p:custDataLst>
              <p:tags r:id="rId1"/>
            </p:custDataLst>
          </p:nvPr>
        </p:nvSpPr>
        <p:spPr>
          <a:xfrm>
            <a:off x="618739" y="79858"/>
            <a:ext cx="2735204" cy="49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400" spc="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694941" y="456025"/>
            <a:ext cx="353027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8739" y="666920"/>
            <a:ext cx="3858477" cy="0"/>
          </a:xfrm>
          <a:prstGeom prst="line">
            <a:avLst/>
          </a:prstGeom>
          <a:ln>
            <a:solidFill>
              <a:srgbClr val="D3B5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233379" y="630921"/>
            <a:ext cx="252000" cy="36000"/>
          </a:xfrm>
          <a:prstGeom prst="rect">
            <a:avLst/>
          </a:prstGeom>
          <a:solidFill>
            <a:srgbClr val="D3B5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Freeform 5"/>
          <p:cNvSpPr/>
          <p:nvPr/>
        </p:nvSpPr>
        <p:spPr bwMode="auto">
          <a:xfrm>
            <a:off x="7762413" y="2440884"/>
            <a:ext cx="1901329" cy="2236939"/>
          </a:xfrm>
          <a:custGeom>
            <a:avLst/>
            <a:gdLst>
              <a:gd name="T0" fmla="*/ 571 w 1388"/>
              <a:gd name="T1" fmla="*/ 0 h 1633"/>
              <a:gd name="T2" fmla="*/ 0 w 1388"/>
              <a:gd name="T3" fmla="*/ 573 h 1633"/>
              <a:gd name="T4" fmla="*/ 245 w 1388"/>
              <a:gd name="T5" fmla="*/ 815 h 1633"/>
              <a:gd name="T6" fmla="*/ 0 w 1388"/>
              <a:gd name="T7" fmla="*/ 1061 h 1633"/>
              <a:gd name="T8" fmla="*/ 571 w 1388"/>
              <a:gd name="T9" fmla="*/ 1633 h 1633"/>
              <a:gd name="T10" fmla="*/ 1388 w 1388"/>
              <a:gd name="T11" fmla="*/ 815 h 1633"/>
              <a:gd name="T12" fmla="*/ 571 w 1388"/>
              <a:gd name="T13" fmla="*/ 0 h 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88" h="1633">
                <a:moveTo>
                  <a:pt x="571" y="0"/>
                </a:moveTo>
                <a:lnTo>
                  <a:pt x="0" y="573"/>
                </a:lnTo>
                <a:lnTo>
                  <a:pt x="245" y="815"/>
                </a:lnTo>
                <a:lnTo>
                  <a:pt x="0" y="1061"/>
                </a:lnTo>
                <a:lnTo>
                  <a:pt x="571" y="1633"/>
                </a:lnTo>
                <a:lnTo>
                  <a:pt x="1388" y="815"/>
                </a:lnTo>
                <a:lnTo>
                  <a:pt x="57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6"/>
          <p:cNvSpPr/>
          <p:nvPr/>
        </p:nvSpPr>
        <p:spPr bwMode="auto">
          <a:xfrm>
            <a:off x="6135050" y="2440884"/>
            <a:ext cx="1895850" cy="2236939"/>
          </a:xfrm>
          <a:custGeom>
            <a:avLst/>
            <a:gdLst>
              <a:gd name="T0" fmla="*/ 571 w 1384"/>
              <a:gd name="T1" fmla="*/ 0 h 1633"/>
              <a:gd name="T2" fmla="*/ 0 w 1384"/>
              <a:gd name="T3" fmla="*/ 573 h 1633"/>
              <a:gd name="T4" fmla="*/ 242 w 1384"/>
              <a:gd name="T5" fmla="*/ 815 h 1633"/>
              <a:gd name="T6" fmla="*/ 0 w 1384"/>
              <a:gd name="T7" fmla="*/ 1061 h 1633"/>
              <a:gd name="T8" fmla="*/ 571 w 1384"/>
              <a:gd name="T9" fmla="*/ 1633 h 1633"/>
              <a:gd name="T10" fmla="*/ 1384 w 1384"/>
              <a:gd name="T11" fmla="*/ 815 h 1633"/>
              <a:gd name="T12" fmla="*/ 571 w 1384"/>
              <a:gd name="T13" fmla="*/ 0 h 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84" h="1633">
                <a:moveTo>
                  <a:pt x="571" y="0"/>
                </a:moveTo>
                <a:lnTo>
                  <a:pt x="0" y="573"/>
                </a:lnTo>
                <a:lnTo>
                  <a:pt x="242" y="815"/>
                </a:lnTo>
                <a:lnTo>
                  <a:pt x="0" y="1061"/>
                </a:lnTo>
                <a:lnTo>
                  <a:pt x="571" y="1633"/>
                </a:lnTo>
                <a:lnTo>
                  <a:pt x="1384" y="815"/>
                </a:lnTo>
                <a:lnTo>
                  <a:pt x="57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7"/>
          <p:cNvSpPr/>
          <p:nvPr/>
        </p:nvSpPr>
        <p:spPr bwMode="auto">
          <a:xfrm>
            <a:off x="4503578" y="2440884"/>
            <a:ext cx="1895850" cy="2236939"/>
          </a:xfrm>
          <a:custGeom>
            <a:avLst/>
            <a:gdLst>
              <a:gd name="T0" fmla="*/ 571 w 1384"/>
              <a:gd name="T1" fmla="*/ 0 h 1633"/>
              <a:gd name="T2" fmla="*/ 0 w 1384"/>
              <a:gd name="T3" fmla="*/ 573 h 1633"/>
              <a:gd name="T4" fmla="*/ 245 w 1384"/>
              <a:gd name="T5" fmla="*/ 815 h 1633"/>
              <a:gd name="T6" fmla="*/ 0 w 1384"/>
              <a:gd name="T7" fmla="*/ 1061 h 1633"/>
              <a:gd name="T8" fmla="*/ 571 w 1384"/>
              <a:gd name="T9" fmla="*/ 1633 h 1633"/>
              <a:gd name="T10" fmla="*/ 1384 w 1384"/>
              <a:gd name="T11" fmla="*/ 815 h 1633"/>
              <a:gd name="T12" fmla="*/ 571 w 1384"/>
              <a:gd name="T13" fmla="*/ 0 h 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84" h="1633">
                <a:moveTo>
                  <a:pt x="571" y="0"/>
                </a:moveTo>
                <a:lnTo>
                  <a:pt x="0" y="573"/>
                </a:lnTo>
                <a:lnTo>
                  <a:pt x="245" y="815"/>
                </a:lnTo>
                <a:lnTo>
                  <a:pt x="0" y="1061"/>
                </a:lnTo>
                <a:lnTo>
                  <a:pt x="571" y="1633"/>
                </a:lnTo>
                <a:lnTo>
                  <a:pt x="1384" y="815"/>
                </a:lnTo>
                <a:lnTo>
                  <a:pt x="57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8"/>
          <p:cNvSpPr/>
          <p:nvPr/>
        </p:nvSpPr>
        <p:spPr bwMode="auto">
          <a:xfrm>
            <a:off x="2540606" y="2440884"/>
            <a:ext cx="2231460" cy="2236939"/>
          </a:xfrm>
          <a:custGeom>
            <a:avLst/>
            <a:gdLst>
              <a:gd name="T0" fmla="*/ 813 w 1629"/>
              <a:gd name="T1" fmla="*/ 1633 h 1633"/>
              <a:gd name="T2" fmla="*/ 0 w 1629"/>
              <a:gd name="T3" fmla="*/ 815 h 1633"/>
              <a:gd name="T4" fmla="*/ 813 w 1629"/>
              <a:gd name="T5" fmla="*/ 0 h 1633"/>
              <a:gd name="T6" fmla="*/ 1629 w 1629"/>
              <a:gd name="T7" fmla="*/ 815 h 1633"/>
              <a:gd name="T8" fmla="*/ 813 w 1629"/>
              <a:gd name="T9" fmla="*/ 1633 h 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29" h="1633">
                <a:moveTo>
                  <a:pt x="813" y="1633"/>
                </a:moveTo>
                <a:lnTo>
                  <a:pt x="0" y="815"/>
                </a:lnTo>
                <a:lnTo>
                  <a:pt x="813" y="0"/>
                </a:lnTo>
                <a:lnTo>
                  <a:pt x="1629" y="815"/>
                </a:lnTo>
                <a:lnTo>
                  <a:pt x="813" y="163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156"/>
          <p:cNvSpPr>
            <a:spLocks noEditPoints="1"/>
          </p:cNvSpPr>
          <p:nvPr/>
        </p:nvSpPr>
        <p:spPr bwMode="auto">
          <a:xfrm>
            <a:off x="3432368" y="3138130"/>
            <a:ext cx="442457" cy="808202"/>
          </a:xfrm>
          <a:custGeom>
            <a:avLst/>
            <a:gdLst>
              <a:gd name="T0" fmla="*/ 84 w 323"/>
              <a:gd name="T1" fmla="*/ 471 h 590"/>
              <a:gd name="T2" fmla="*/ 63 w 323"/>
              <a:gd name="T3" fmla="*/ 590 h 590"/>
              <a:gd name="T4" fmla="*/ 0 w 323"/>
              <a:gd name="T5" fmla="*/ 590 h 590"/>
              <a:gd name="T6" fmla="*/ 116 w 323"/>
              <a:gd name="T7" fmla="*/ 0 h 590"/>
              <a:gd name="T8" fmla="*/ 211 w 323"/>
              <a:gd name="T9" fmla="*/ 0 h 590"/>
              <a:gd name="T10" fmla="*/ 323 w 323"/>
              <a:gd name="T11" fmla="*/ 590 h 590"/>
              <a:gd name="T12" fmla="*/ 256 w 323"/>
              <a:gd name="T13" fmla="*/ 590 h 590"/>
              <a:gd name="T14" fmla="*/ 232 w 323"/>
              <a:gd name="T15" fmla="*/ 471 h 590"/>
              <a:gd name="T16" fmla="*/ 84 w 323"/>
              <a:gd name="T17" fmla="*/ 471 h 590"/>
              <a:gd name="T18" fmla="*/ 95 w 323"/>
              <a:gd name="T19" fmla="*/ 415 h 590"/>
              <a:gd name="T20" fmla="*/ 225 w 323"/>
              <a:gd name="T21" fmla="*/ 415 h 590"/>
              <a:gd name="T22" fmla="*/ 158 w 323"/>
              <a:gd name="T23" fmla="*/ 74 h 590"/>
              <a:gd name="T24" fmla="*/ 95 w 323"/>
              <a:gd name="T25" fmla="*/ 415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3" h="590">
                <a:moveTo>
                  <a:pt x="84" y="471"/>
                </a:moveTo>
                <a:lnTo>
                  <a:pt x="63" y="590"/>
                </a:lnTo>
                <a:lnTo>
                  <a:pt x="0" y="590"/>
                </a:lnTo>
                <a:lnTo>
                  <a:pt x="116" y="0"/>
                </a:lnTo>
                <a:lnTo>
                  <a:pt x="211" y="0"/>
                </a:lnTo>
                <a:lnTo>
                  <a:pt x="323" y="590"/>
                </a:lnTo>
                <a:lnTo>
                  <a:pt x="256" y="590"/>
                </a:lnTo>
                <a:lnTo>
                  <a:pt x="232" y="471"/>
                </a:lnTo>
                <a:lnTo>
                  <a:pt x="84" y="471"/>
                </a:lnTo>
                <a:close/>
                <a:moveTo>
                  <a:pt x="95" y="415"/>
                </a:moveTo>
                <a:lnTo>
                  <a:pt x="225" y="415"/>
                </a:lnTo>
                <a:lnTo>
                  <a:pt x="158" y="74"/>
                </a:lnTo>
                <a:lnTo>
                  <a:pt x="95" y="4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1157"/>
          <p:cNvSpPr>
            <a:spLocks noEditPoints="1"/>
          </p:cNvSpPr>
          <p:nvPr/>
        </p:nvSpPr>
        <p:spPr bwMode="auto">
          <a:xfrm>
            <a:off x="5107675" y="3138130"/>
            <a:ext cx="365746" cy="808202"/>
          </a:xfrm>
          <a:custGeom>
            <a:avLst/>
            <a:gdLst>
              <a:gd name="T0" fmla="*/ 37 w 76"/>
              <a:gd name="T1" fmla="*/ 0 h 168"/>
              <a:gd name="T2" fmla="*/ 73 w 76"/>
              <a:gd name="T3" fmla="*/ 37 h 168"/>
              <a:gd name="T4" fmla="*/ 73 w 76"/>
              <a:gd name="T5" fmla="*/ 45 h 168"/>
              <a:gd name="T6" fmla="*/ 54 w 76"/>
              <a:gd name="T7" fmla="*/ 78 h 168"/>
              <a:gd name="T8" fmla="*/ 76 w 76"/>
              <a:gd name="T9" fmla="*/ 114 h 168"/>
              <a:gd name="T10" fmla="*/ 76 w 76"/>
              <a:gd name="T11" fmla="*/ 128 h 168"/>
              <a:gd name="T12" fmla="*/ 38 w 76"/>
              <a:gd name="T13" fmla="*/ 168 h 168"/>
              <a:gd name="T14" fmla="*/ 0 w 76"/>
              <a:gd name="T15" fmla="*/ 168 h 168"/>
              <a:gd name="T16" fmla="*/ 0 w 76"/>
              <a:gd name="T17" fmla="*/ 0 h 168"/>
              <a:gd name="T18" fmla="*/ 37 w 76"/>
              <a:gd name="T19" fmla="*/ 0 h 168"/>
              <a:gd name="T20" fmla="*/ 33 w 76"/>
              <a:gd name="T21" fmla="*/ 71 h 168"/>
              <a:gd name="T22" fmla="*/ 55 w 76"/>
              <a:gd name="T23" fmla="*/ 49 h 168"/>
              <a:gd name="T24" fmla="*/ 55 w 76"/>
              <a:gd name="T25" fmla="*/ 39 h 168"/>
              <a:gd name="T26" fmla="*/ 37 w 76"/>
              <a:gd name="T27" fmla="*/ 17 h 168"/>
              <a:gd name="T28" fmla="*/ 18 w 76"/>
              <a:gd name="T29" fmla="*/ 17 h 168"/>
              <a:gd name="T30" fmla="*/ 18 w 76"/>
              <a:gd name="T31" fmla="*/ 71 h 168"/>
              <a:gd name="T32" fmla="*/ 33 w 76"/>
              <a:gd name="T33" fmla="*/ 71 h 168"/>
              <a:gd name="T34" fmla="*/ 38 w 76"/>
              <a:gd name="T35" fmla="*/ 151 h 168"/>
              <a:gd name="T36" fmla="*/ 58 w 76"/>
              <a:gd name="T37" fmla="*/ 128 h 168"/>
              <a:gd name="T38" fmla="*/ 58 w 76"/>
              <a:gd name="T39" fmla="*/ 113 h 168"/>
              <a:gd name="T40" fmla="*/ 34 w 76"/>
              <a:gd name="T41" fmla="*/ 88 h 168"/>
              <a:gd name="T42" fmla="*/ 18 w 76"/>
              <a:gd name="T43" fmla="*/ 88 h 168"/>
              <a:gd name="T44" fmla="*/ 18 w 76"/>
              <a:gd name="T45" fmla="*/ 151 h 168"/>
              <a:gd name="T46" fmla="*/ 38 w 76"/>
              <a:gd name="T47" fmla="*/ 151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6" h="168">
                <a:moveTo>
                  <a:pt x="37" y="0"/>
                </a:moveTo>
                <a:cubicBezTo>
                  <a:pt x="63" y="0"/>
                  <a:pt x="73" y="13"/>
                  <a:pt x="73" y="37"/>
                </a:cubicBezTo>
                <a:cubicBezTo>
                  <a:pt x="73" y="45"/>
                  <a:pt x="73" y="45"/>
                  <a:pt x="73" y="45"/>
                </a:cubicBezTo>
                <a:cubicBezTo>
                  <a:pt x="73" y="63"/>
                  <a:pt x="68" y="74"/>
                  <a:pt x="54" y="78"/>
                </a:cubicBezTo>
                <a:cubicBezTo>
                  <a:pt x="70" y="83"/>
                  <a:pt x="76" y="96"/>
                  <a:pt x="76" y="114"/>
                </a:cubicBezTo>
                <a:cubicBezTo>
                  <a:pt x="76" y="128"/>
                  <a:pt x="76" y="128"/>
                  <a:pt x="76" y="128"/>
                </a:cubicBezTo>
                <a:cubicBezTo>
                  <a:pt x="76" y="154"/>
                  <a:pt x="64" y="168"/>
                  <a:pt x="38" y="168"/>
                </a:cubicBezTo>
                <a:cubicBezTo>
                  <a:pt x="0" y="168"/>
                  <a:pt x="0" y="168"/>
                  <a:pt x="0" y="168"/>
                </a:cubicBezTo>
                <a:cubicBezTo>
                  <a:pt x="0" y="0"/>
                  <a:pt x="0" y="0"/>
                  <a:pt x="0" y="0"/>
                </a:cubicBezTo>
                <a:lnTo>
                  <a:pt x="37" y="0"/>
                </a:lnTo>
                <a:close/>
                <a:moveTo>
                  <a:pt x="33" y="71"/>
                </a:moveTo>
                <a:cubicBezTo>
                  <a:pt x="47" y="71"/>
                  <a:pt x="55" y="67"/>
                  <a:pt x="55" y="4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24"/>
                  <a:pt x="50" y="17"/>
                  <a:pt x="37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71"/>
                  <a:pt x="18" y="71"/>
                  <a:pt x="18" y="71"/>
                </a:cubicBezTo>
                <a:lnTo>
                  <a:pt x="33" y="71"/>
                </a:lnTo>
                <a:close/>
                <a:moveTo>
                  <a:pt x="38" y="151"/>
                </a:moveTo>
                <a:cubicBezTo>
                  <a:pt x="52" y="151"/>
                  <a:pt x="58" y="144"/>
                  <a:pt x="58" y="128"/>
                </a:cubicBezTo>
                <a:cubicBezTo>
                  <a:pt x="58" y="113"/>
                  <a:pt x="58" y="113"/>
                  <a:pt x="58" y="113"/>
                </a:cubicBezTo>
                <a:cubicBezTo>
                  <a:pt x="58" y="94"/>
                  <a:pt x="50" y="88"/>
                  <a:pt x="34" y="88"/>
                </a:cubicBezTo>
                <a:cubicBezTo>
                  <a:pt x="18" y="88"/>
                  <a:pt x="18" y="88"/>
                  <a:pt x="18" y="88"/>
                </a:cubicBezTo>
                <a:cubicBezTo>
                  <a:pt x="18" y="151"/>
                  <a:pt x="18" y="151"/>
                  <a:pt x="18" y="151"/>
                </a:cubicBezTo>
                <a:lnTo>
                  <a:pt x="38" y="1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1158"/>
          <p:cNvSpPr/>
          <p:nvPr/>
        </p:nvSpPr>
        <p:spPr bwMode="auto">
          <a:xfrm>
            <a:off x="6735037" y="3134020"/>
            <a:ext cx="365746" cy="817791"/>
          </a:xfrm>
          <a:custGeom>
            <a:avLst/>
            <a:gdLst>
              <a:gd name="T0" fmla="*/ 76 w 76"/>
              <a:gd name="T1" fmla="*/ 42 h 170"/>
              <a:gd name="T2" fmla="*/ 76 w 76"/>
              <a:gd name="T3" fmla="*/ 57 h 170"/>
              <a:gd name="T4" fmla="*/ 58 w 76"/>
              <a:gd name="T5" fmla="*/ 57 h 170"/>
              <a:gd name="T6" fmla="*/ 58 w 76"/>
              <a:gd name="T7" fmla="*/ 41 h 170"/>
              <a:gd name="T8" fmla="*/ 38 w 76"/>
              <a:gd name="T9" fmla="*/ 17 h 170"/>
              <a:gd name="T10" fmla="*/ 19 w 76"/>
              <a:gd name="T11" fmla="*/ 41 h 170"/>
              <a:gd name="T12" fmla="*/ 19 w 76"/>
              <a:gd name="T13" fmla="*/ 129 h 170"/>
              <a:gd name="T14" fmla="*/ 38 w 76"/>
              <a:gd name="T15" fmla="*/ 153 h 170"/>
              <a:gd name="T16" fmla="*/ 58 w 76"/>
              <a:gd name="T17" fmla="*/ 129 h 170"/>
              <a:gd name="T18" fmla="*/ 58 w 76"/>
              <a:gd name="T19" fmla="*/ 107 h 170"/>
              <a:gd name="T20" fmla="*/ 76 w 76"/>
              <a:gd name="T21" fmla="*/ 107 h 170"/>
              <a:gd name="T22" fmla="*/ 76 w 76"/>
              <a:gd name="T23" fmla="*/ 128 h 170"/>
              <a:gd name="T24" fmla="*/ 38 w 76"/>
              <a:gd name="T25" fmla="*/ 170 h 170"/>
              <a:gd name="T26" fmla="*/ 0 w 76"/>
              <a:gd name="T27" fmla="*/ 128 h 170"/>
              <a:gd name="T28" fmla="*/ 0 w 76"/>
              <a:gd name="T29" fmla="*/ 42 h 170"/>
              <a:gd name="T30" fmla="*/ 38 w 76"/>
              <a:gd name="T31" fmla="*/ 0 h 170"/>
              <a:gd name="T32" fmla="*/ 76 w 76"/>
              <a:gd name="T33" fmla="*/ 42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" h="170">
                <a:moveTo>
                  <a:pt x="76" y="42"/>
                </a:moveTo>
                <a:cubicBezTo>
                  <a:pt x="76" y="57"/>
                  <a:pt x="76" y="57"/>
                  <a:pt x="76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41"/>
                  <a:pt x="58" y="41"/>
                  <a:pt x="58" y="41"/>
                </a:cubicBezTo>
                <a:cubicBezTo>
                  <a:pt x="58" y="26"/>
                  <a:pt x="52" y="17"/>
                  <a:pt x="38" y="17"/>
                </a:cubicBezTo>
                <a:cubicBezTo>
                  <a:pt x="25" y="17"/>
                  <a:pt x="19" y="26"/>
                  <a:pt x="19" y="41"/>
                </a:cubicBezTo>
                <a:cubicBezTo>
                  <a:pt x="19" y="129"/>
                  <a:pt x="19" y="129"/>
                  <a:pt x="19" y="129"/>
                </a:cubicBezTo>
                <a:cubicBezTo>
                  <a:pt x="19" y="144"/>
                  <a:pt x="25" y="153"/>
                  <a:pt x="38" y="153"/>
                </a:cubicBezTo>
                <a:cubicBezTo>
                  <a:pt x="52" y="153"/>
                  <a:pt x="58" y="144"/>
                  <a:pt x="58" y="129"/>
                </a:cubicBezTo>
                <a:cubicBezTo>
                  <a:pt x="58" y="107"/>
                  <a:pt x="58" y="107"/>
                  <a:pt x="58" y="107"/>
                </a:cubicBezTo>
                <a:cubicBezTo>
                  <a:pt x="76" y="107"/>
                  <a:pt x="76" y="107"/>
                  <a:pt x="76" y="107"/>
                </a:cubicBezTo>
                <a:cubicBezTo>
                  <a:pt x="76" y="128"/>
                  <a:pt x="76" y="128"/>
                  <a:pt x="76" y="128"/>
                </a:cubicBezTo>
                <a:cubicBezTo>
                  <a:pt x="76" y="154"/>
                  <a:pt x="64" y="170"/>
                  <a:pt x="38" y="170"/>
                </a:cubicBezTo>
                <a:cubicBezTo>
                  <a:pt x="12" y="170"/>
                  <a:pt x="0" y="154"/>
                  <a:pt x="0" y="128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6"/>
                  <a:pt x="12" y="0"/>
                  <a:pt x="38" y="0"/>
                </a:cubicBezTo>
                <a:cubicBezTo>
                  <a:pt x="64" y="0"/>
                  <a:pt x="76" y="16"/>
                  <a:pt x="76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1159"/>
          <p:cNvSpPr>
            <a:spLocks noEditPoints="1"/>
          </p:cNvSpPr>
          <p:nvPr/>
        </p:nvSpPr>
        <p:spPr bwMode="auto">
          <a:xfrm>
            <a:off x="8362400" y="3138130"/>
            <a:ext cx="375334" cy="808202"/>
          </a:xfrm>
          <a:custGeom>
            <a:avLst/>
            <a:gdLst>
              <a:gd name="T0" fmla="*/ 40 w 78"/>
              <a:gd name="T1" fmla="*/ 0 h 168"/>
              <a:gd name="T2" fmla="*/ 78 w 78"/>
              <a:gd name="T3" fmla="*/ 42 h 168"/>
              <a:gd name="T4" fmla="*/ 78 w 78"/>
              <a:gd name="T5" fmla="*/ 126 h 168"/>
              <a:gd name="T6" fmla="*/ 40 w 78"/>
              <a:gd name="T7" fmla="*/ 168 h 168"/>
              <a:gd name="T8" fmla="*/ 0 w 78"/>
              <a:gd name="T9" fmla="*/ 168 h 168"/>
              <a:gd name="T10" fmla="*/ 0 w 78"/>
              <a:gd name="T11" fmla="*/ 0 h 168"/>
              <a:gd name="T12" fmla="*/ 40 w 78"/>
              <a:gd name="T13" fmla="*/ 0 h 168"/>
              <a:gd name="T14" fmla="*/ 39 w 78"/>
              <a:gd name="T15" fmla="*/ 151 h 168"/>
              <a:gd name="T16" fmla="*/ 59 w 78"/>
              <a:gd name="T17" fmla="*/ 127 h 168"/>
              <a:gd name="T18" fmla="*/ 59 w 78"/>
              <a:gd name="T19" fmla="*/ 41 h 168"/>
              <a:gd name="T20" fmla="*/ 39 w 78"/>
              <a:gd name="T21" fmla="*/ 17 h 168"/>
              <a:gd name="T22" fmla="*/ 19 w 78"/>
              <a:gd name="T23" fmla="*/ 17 h 168"/>
              <a:gd name="T24" fmla="*/ 19 w 78"/>
              <a:gd name="T25" fmla="*/ 151 h 168"/>
              <a:gd name="T26" fmla="*/ 39 w 78"/>
              <a:gd name="T27" fmla="*/ 151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8" h="168">
                <a:moveTo>
                  <a:pt x="40" y="0"/>
                </a:moveTo>
                <a:cubicBezTo>
                  <a:pt x="66" y="0"/>
                  <a:pt x="78" y="16"/>
                  <a:pt x="78" y="42"/>
                </a:cubicBezTo>
                <a:cubicBezTo>
                  <a:pt x="78" y="126"/>
                  <a:pt x="78" y="126"/>
                  <a:pt x="78" y="126"/>
                </a:cubicBezTo>
                <a:cubicBezTo>
                  <a:pt x="78" y="152"/>
                  <a:pt x="66" y="168"/>
                  <a:pt x="40" y="168"/>
                </a:cubicBezTo>
                <a:cubicBezTo>
                  <a:pt x="0" y="168"/>
                  <a:pt x="0" y="168"/>
                  <a:pt x="0" y="168"/>
                </a:cubicBezTo>
                <a:cubicBezTo>
                  <a:pt x="0" y="0"/>
                  <a:pt x="0" y="0"/>
                  <a:pt x="0" y="0"/>
                </a:cubicBezTo>
                <a:lnTo>
                  <a:pt x="40" y="0"/>
                </a:lnTo>
                <a:close/>
                <a:moveTo>
                  <a:pt x="39" y="151"/>
                </a:moveTo>
                <a:cubicBezTo>
                  <a:pt x="53" y="151"/>
                  <a:pt x="59" y="142"/>
                  <a:pt x="59" y="127"/>
                </a:cubicBezTo>
                <a:cubicBezTo>
                  <a:pt x="59" y="41"/>
                  <a:pt x="59" y="41"/>
                  <a:pt x="59" y="41"/>
                </a:cubicBezTo>
                <a:cubicBezTo>
                  <a:pt x="59" y="26"/>
                  <a:pt x="53" y="17"/>
                  <a:pt x="39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51"/>
                  <a:pt x="19" y="151"/>
                  <a:pt x="19" y="151"/>
                </a:cubicBezTo>
                <a:lnTo>
                  <a:pt x="39" y="1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237942" y="1633840"/>
            <a:ext cx="239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352663" y="1202647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996000" y="5158769"/>
            <a:ext cx="239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110721" y="4727576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749894" y="1229561"/>
            <a:ext cx="239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864615" y="798368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3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001147" y="4377525"/>
            <a:ext cx="239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极致简约风潮流所向，通用设计，完美兼容，打造最实用，最具个性的演示方案。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115868" y="3946332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4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4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62089"/>
            <a:ext cx="12192000" cy="4303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文框 7"/>
          <p:cNvSpPr/>
          <p:nvPr/>
        </p:nvSpPr>
        <p:spPr>
          <a:xfrm>
            <a:off x="63982" y="54430"/>
            <a:ext cx="12084474" cy="6727371"/>
          </a:xfrm>
          <a:prstGeom prst="frame">
            <a:avLst>
              <a:gd name="adj1" fmla="val 198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9" name="图片 8" descr="图片包含 室内&#10;&#10;已生成高可信度的说明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69530" y="2678290"/>
            <a:ext cx="2310140" cy="13833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84671" y="2641460"/>
            <a:ext cx="1543271" cy="67228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835399" y="4092395"/>
            <a:ext cx="4523409" cy="457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00415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516230504"/>
  <p:tag name="MH_LIBRARY" val="CONTENTS"/>
  <p:tag name="MH_TYPE" val="OTHERS"/>
  <p:tag name="ID" val="5458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SubTitle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SubTitle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SubTitle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094957"/>
  <p:tag name="MH_LIBRARY" val="GRAPHIC"/>
  <p:tag name="MH_TYPE" val="Other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094957"/>
  <p:tag name="MH_LIBRARY" val="GRAPHIC"/>
  <p:tag name="MH_TYPE" val="Other"/>
  <p:tag name="MH_ORDER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094957"/>
  <p:tag name="MH_LIBRARY" val="GRAPHIC"/>
  <p:tag name="MH_TYPE" val="Other"/>
  <p:tag name="MH_ORDER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094957"/>
  <p:tag name="MH_LIBRARY" val="GRAPHIC"/>
  <p:tag name="MH_TYPE" val="Other"/>
  <p:tag name="MH_ORDER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094957"/>
  <p:tag name="MH_LIBRARY" val="GRAPHIC"/>
  <p:tag name="MH_TYPE" val="Other"/>
  <p:tag name="MH_ORDER" val="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094957"/>
  <p:tag name="MH_LIBRARY" val="GRAPHIC"/>
  <p:tag name="MH_TYPE" val="Other"/>
  <p:tag name="MH_ORDER" val="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094957"/>
  <p:tag name="MH_LIBRARY" val="GRAPHIC"/>
  <p:tag name="MH_TYPE" val="Other"/>
  <p:tag name="MH_ORDER" val="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094957"/>
  <p:tag name="MH_LIBRARY" val="GRAPHIC"/>
  <p:tag name="MH_TYPE" val="Other"/>
  <p:tag name="MH_ORDER" val="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094957"/>
  <p:tag name="MH_LIBRARY" val="GRAPHIC"/>
  <p:tag name="MH_TYPE" val="Other"/>
  <p:tag name="MH_ORDER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094957"/>
  <p:tag name="MH_LIBRARY" val="GRAPHIC"/>
  <p:tag name="MH_TYPE" val="Other"/>
  <p:tag name="MH_ORDER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094957"/>
  <p:tag name="MH_LIBRARY" val="GRAPHIC"/>
  <p:tag name="MH_TYPE" val="Other"/>
  <p:tag name="MH_ORDER" val="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2094957"/>
  <p:tag name="MH_LIBRARY" val="GRAPHIC"/>
  <p:tag name="MH_TYPE" val="Other"/>
  <p:tag name="MH_ORDER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​​">
  <a:themeElements>
    <a:clrScheme name="父亲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95B4F"/>
      </a:accent1>
      <a:accent2>
        <a:srgbClr val="7FB5CB"/>
      </a:accent2>
      <a:accent3>
        <a:srgbClr val="E65E57"/>
      </a:accent3>
      <a:accent4>
        <a:srgbClr val="FDC54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1969</Words>
  <PresentationFormat>自定义</PresentationFormat>
  <Paragraphs>262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dcterms:created xsi:type="dcterms:W3CDTF">2017-06-14T17:00:42Z</dcterms:created>
  <dcterms:modified xsi:type="dcterms:W3CDTF">2018-01-25T07:18:28Z</dcterms:modified>
</cp:coreProperties>
</file>