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256" r:id="rId2"/>
    <p:sldId id="259" r:id="rId3"/>
    <p:sldId id="284" r:id="rId4"/>
    <p:sldId id="290" r:id="rId5"/>
    <p:sldId id="298" r:id="rId6"/>
    <p:sldId id="299" r:id="rId7"/>
    <p:sldId id="285" r:id="rId8"/>
    <p:sldId id="276" r:id="rId9"/>
    <p:sldId id="263" r:id="rId10"/>
    <p:sldId id="293" r:id="rId11"/>
    <p:sldId id="267" r:id="rId12"/>
    <p:sldId id="278" r:id="rId13"/>
    <p:sldId id="295" r:id="rId14"/>
    <p:sldId id="286" r:id="rId15"/>
    <p:sldId id="264" r:id="rId16"/>
    <p:sldId id="268" r:id="rId17"/>
    <p:sldId id="265" r:id="rId18"/>
    <p:sldId id="272" r:id="rId19"/>
    <p:sldId id="266" r:id="rId20"/>
    <p:sldId id="270" r:id="rId21"/>
    <p:sldId id="287" r:id="rId22"/>
    <p:sldId id="260" r:id="rId23"/>
    <p:sldId id="274" r:id="rId24"/>
    <p:sldId id="297" r:id="rId25"/>
    <p:sldId id="288" r:id="rId26"/>
  </p:sldIdLst>
  <p:sldSz cx="9144000" cy="5143500" type="screen16x9"/>
  <p:notesSz cx="6858000" cy="9144000"/>
  <p:custDataLst>
    <p:tags r:id="rId29"/>
  </p:custData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B4367"/>
    <a:srgbClr val="595959"/>
    <a:srgbClr val="1D4865"/>
    <a:srgbClr val="1D4971"/>
    <a:srgbClr val="51B3CD"/>
    <a:srgbClr val="83C2DB"/>
    <a:srgbClr val="2980B4"/>
    <a:srgbClr val="4287C6"/>
    <a:srgbClr val="2780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8" d="100"/>
          <a:sy n="118" d="100"/>
        </p:scale>
        <p:origin x="1068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2018/6/5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67190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2018/6/5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64971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9906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82868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90507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13118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72403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71931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14433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54836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4349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00173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15029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38350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750920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308230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20440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497775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787072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350318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545780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782787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132386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827345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254397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768790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83792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2018/6/5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7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7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2018/6/5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369218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369218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2018/6/5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0" y="1333829"/>
            <a:ext cx="3655181" cy="617934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400"/>
            </a:lvl4pPr>
            <a:lvl5pPr marL="1371600" indent="0">
              <a:buNone/>
              <a:defRPr sz="1400"/>
            </a:lvl5pPr>
            <a:lvl6pPr marL="1714500" indent="0">
              <a:buNone/>
              <a:defRPr sz="1400"/>
            </a:lvl6pPr>
            <a:lvl7pPr marL="2057400" indent="0">
              <a:buNone/>
              <a:defRPr sz="1400"/>
            </a:lvl7pPr>
            <a:lvl8pPr marL="2400300" indent="0">
              <a:buNone/>
              <a:defRPr sz="1400"/>
            </a:lvl8pPr>
            <a:lvl9pPr marL="27432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0" y="1999034"/>
            <a:ext cx="3655181" cy="264321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333829"/>
            <a:ext cx="3673182" cy="617934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400"/>
            </a:lvl4pPr>
            <a:lvl5pPr marL="1371600" indent="0">
              <a:buNone/>
              <a:defRPr sz="1400"/>
            </a:lvl5pPr>
            <a:lvl6pPr marL="1714500" indent="0">
              <a:buNone/>
              <a:defRPr sz="1400"/>
            </a:lvl6pPr>
            <a:lvl7pPr marL="2057400" indent="0">
              <a:buNone/>
              <a:defRPr sz="1400"/>
            </a:lvl7pPr>
            <a:lvl8pPr marL="2400300" indent="0">
              <a:buNone/>
              <a:defRPr sz="1400"/>
            </a:lvl8pPr>
            <a:lvl9pPr marL="27432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1999034"/>
            <a:ext cx="3673182" cy="264321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2018/6/5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2018/6/5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2018/6/5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3124012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342900"/>
            <a:ext cx="4629150" cy="4052888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3124012" cy="2858691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400"/>
            </a:lvl2pPr>
            <a:lvl3pPr marL="685800" indent="0">
              <a:buNone/>
              <a:defRPr sz="1200"/>
            </a:lvl3pPr>
            <a:lvl4pPr marL="1028700" indent="0">
              <a:buNone/>
              <a:defRPr sz="1100"/>
            </a:lvl4pPr>
            <a:lvl5pPr marL="1371600" indent="0">
              <a:buNone/>
              <a:defRPr sz="1100"/>
            </a:lvl5pPr>
            <a:lvl6pPr marL="1714500" indent="0">
              <a:buNone/>
              <a:defRPr sz="1100"/>
            </a:lvl6pPr>
            <a:lvl7pPr marL="2057400" indent="0">
              <a:buNone/>
              <a:defRPr sz="1100"/>
            </a:lvl7pPr>
            <a:lvl8pPr marL="2400300" indent="0">
              <a:buNone/>
              <a:defRPr sz="1100"/>
            </a:lvl8pPr>
            <a:lvl9pPr marL="2743200" indent="0">
              <a:buNone/>
              <a:defRPr sz="11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2018/6/5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273843"/>
            <a:ext cx="1971675" cy="435887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273843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2018/6/5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628650" y="273843"/>
            <a:ext cx="7886700" cy="4358879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2018/6/5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369218"/>
            <a:ext cx="7886700" cy="3263504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  <a:t>2018/6/5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jp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g"/><Relationship Id="rId4" Type="http://schemas.openxmlformats.org/officeDocument/2006/relationships/image" Target="../media/image1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3320901" y="1427144"/>
            <a:ext cx="5550236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>
                <a:solidFill>
                  <a:srgbClr val="1B4367"/>
                </a:solidFill>
                <a:cs typeface="+mn-ea"/>
                <a:sym typeface="+mn-lt"/>
              </a:rPr>
              <a:t>硕士毕业答辩优秀</a:t>
            </a:r>
            <a:r>
              <a:rPr lang="en-US" altLang="zh-CN" sz="3600" b="1" dirty="0" err="1">
                <a:solidFill>
                  <a:srgbClr val="1B4367"/>
                </a:solidFill>
                <a:cs typeface="+mn-ea"/>
                <a:sym typeface="+mn-lt"/>
              </a:rPr>
              <a:t>ppt</a:t>
            </a:r>
            <a:r>
              <a:rPr lang="zh-CN" altLang="en-US" sz="3600" b="1" dirty="0">
                <a:solidFill>
                  <a:srgbClr val="1B4367"/>
                </a:solidFill>
                <a:cs typeface="+mn-ea"/>
                <a:sym typeface="+mn-lt"/>
              </a:rPr>
              <a:t>模板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3387576" y="2095011"/>
            <a:ext cx="3584724" cy="315472"/>
            <a:chOff x="3387576" y="2151569"/>
            <a:chExt cx="3584724" cy="315472"/>
          </a:xfrm>
        </p:grpSpPr>
        <p:sp>
          <p:nvSpPr>
            <p:cNvPr id="5" name="圆角矩形 4"/>
            <p:cNvSpPr/>
            <p:nvPr/>
          </p:nvSpPr>
          <p:spPr>
            <a:xfrm>
              <a:off x="3387576" y="2151570"/>
              <a:ext cx="3584724" cy="315471"/>
            </a:xfrm>
            <a:prstGeom prst="roundRect">
              <a:avLst/>
            </a:prstGeom>
            <a:solidFill>
              <a:srgbClr val="1B43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3473301" y="2151569"/>
              <a:ext cx="3413274" cy="315471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r>
                <a:rPr lang="en-US" altLang="zh-CN" sz="1600" dirty="0" smtClean="0">
                  <a:solidFill>
                    <a:schemeClr val="bg1"/>
                  </a:solidFill>
                  <a:cs typeface="+mn-ea"/>
                  <a:sym typeface="+mn-lt"/>
                </a:rPr>
                <a:t>Business </a:t>
              </a:r>
              <a:r>
                <a:rPr lang="en-US" altLang="zh-CN" sz="1600" dirty="0">
                  <a:solidFill>
                    <a:schemeClr val="bg1"/>
                  </a:solidFill>
                  <a:cs typeface="+mn-ea"/>
                  <a:sym typeface="+mn-lt"/>
                </a:rPr>
                <a:t>English Graduates Report</a:t>
              </a:r>
              <a:endParaRPr lang="zh-CN" altLang="en-US" sz="16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6" name="文本框 1"/>
          <p:cNvSpPr txBox="1">
            <a:spLocks noChangeArrowheads="1"/>
          </p:cNvSpPr>
          <p:nvPr/>
        </p:nvSpPr>
        <p:spPr bwMode="auto">
          <a:xfrm>
            <a:off x="8114997" y="213684"/>
            <a:ext cx="86433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800" b="1" dirty="0" smtClean="0">
                <a:solidFill>
                  <a:srgbClr val="1B4367"/>
                </a:solidFill>
                <a:latin typeface="+mn-lt"/>
                <a:ea typeface="+mn-ea"/>
                <a:cs typeface="+mn-ea"/>
                <a:sym typeface="+mn-lt"/>
              </a:rPr>
              <a:t>LOGO</a:t>
            </a:r>
            <a:endParaRPr lang="zh-CN" altLang="en-US" sz="1800" b="1" dirty="0">
              <a:solidFill>
                <a:srgbClr val="1B4367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" name="文本框 4"/>
          <p:cNvSpPr txBox="1">
            <a:spLocks noChangeArrowheads="1"/>
          </p:cNvSpPr>
          <p:nvPr/>
        </p:nvSpPr>
        <p:spPr bwMode="auto">
          <a:xfrm>
            <a:off x="3387576" y="2774106"/>
            <a:ext cx="1441420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b="1" dirty="0">
                <a:solidFill>
                  <a:srgbClr val="1B4367"/>
                </a:solidFill>
                <a:latin typeface="+mn-lt"/>
                <a:ea typeface="+mn-ea"/>
                <a:cs typeface="+mn-ea"/>
                <a:sym typeface="+mn-lt"/>
              </a:rPr>
              <a:t>姓名：</a:t>
            </a:r>
            <a:r>
              <a:rPr lang="en-US" altLang="zh-CN" b="1" dirty="0">
                <a:solidFill>
                  <a:srgbClr val="1B4367"/>
                </a:solidFill>
                <a:latin typeface="+mn-lt"/>
                <a:ea typeface="+mn-ea"/>
                <a:cs typeface="+mn-ea"/>
                <a:sym typeface="+mn-lt"/>
              </a:rPr>
              <a:t>XXX</a:t>
            </a:r>
          </a:p>
          <a:p>
            <a:pPr eaLnBrk="1" hangingPunct="1">
              <a:lnSpc>
                <a:spcPct val="150000"/>
              </a:lnSpc>
            </a:pPr>
            <a:r>
              <a:rPr lang="zh-CN" altLang="en-US" b="1" dirty="0">
                <a:solidFill>
                  <a:srgbClr val="1B4367"/>
                </a:solidFill>
                <a:latin typeface="+mn-lt"/>
                <a:ea typeface="+mn-ea"/>
                <a:cs typeface="+mn-ea"/>
                <a:sym typeface="+mn-lt"/>
              </a:rPr>
              <a:t>学号：</a:t>
            </a:r>
            <a:r>
              <a:rPr lang="en-US" altLang="zh-CN" b="1" dirty="0">
                <a:solidFill>
                  <a:srgbClr val="1B4367"/>
                </a:solidFill>
                <a:latin typeface="+mn-lt"/>
                <a:ea typeface="+mn-ea"/>
                <a:cs typeface="+mn-ea"/>
                <a:sym typeface="+mn-lt"/>
              </a:rPr>
              <a:t>185645</a:t>
            </a:r>
          </a:p>
          <a:p>
            <a:pPr eaLnBrk="1" hangingPunct="1">
              <a:lnSpc>
                <a:spcPct val="150000"/>
              </a:lnSpc>
            </a:pPr>
            <a:r>
              <a:rPr lang="zh-CN" altLang="en-US" b="1" dirty="0">
                <a:solidFill>
                  <a:srgbClr val="1B4367"/>
                </a:solidFill>
                <a:latin typeface="+mn-lt"/>
                <a:ea typeface="+mn-ea"/>
                <a:cs typeface="+mn-ea"/>
                <a:sym typeface="+mn-lt"/>
              </a:rPr>
              <a:t>院系：商务英语</a:t>
            </a:r>
            <a:endParaRPr lang="en-US" altLang="zh-CN" b="1" dirty="0">
              <a:solidFill>
                <a:srgbClr val="1B4367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150000"/>
              </a:lnSpc>
            </a:pPr>
            <a:r>
              <a:rPr lang="zh-CN" altLang="en-US" b="1" dirty="0">
                <a:solidFill>
                  <a:srgbClr val="1B4367"/>
                </a:solidFill>
                <a:latin typeface="+mn-lt"/>
                <a:ea typeface="+mn-ea"/>
                <a:cs typeface="+mn-ea"/>
                <a:sym typeface="+mn-lt"/>
              </a:rPr>
              <a:t>导师：张老师</a:t>
            </a:r>
            <a:endParaRPr lang="en-US" altLang="zh-CN" b="1" dirty="0">
              <a:solidFill>
                <a:srgbClr val="1B4367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3463776" y="2571750"/>
            <a:ext cx="530743" cy="0"/>
          </a:xfrm>
          <a:prstGeom prst="line">
            <a:avLst/>
          </a:prstGeom>
          <a:ln w="25400">
            <a:solidFill>
              <a:srgbClr val="1B43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5"/>
          <p:cNvSpPr txBox="1">
            <a:spLocks noChangeArrowheads="1"/>
          </p:cNvSpPr>
          <p:nvPr/>
        </p:nvSpPr>
        <p:spPr bwMode="auto">
          <a:xfrm>
            <a:off x="5838031" y="2774106"/>
            <a:ext cx="2480166" cy="13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b="1" dirty="0">
                <a:solidFill>
                  <a:srgbClr val="1B4367"/>
                </a:solidFill>
              </a:rPr>
              <a:t>Name</a:t>
            </a:r>
            <a:r>
              <a:rPr lang="zh-CN" altLang="en-US" b="1" dirty="0">
                <a:solidFill>
                  <a:srgbClr val="1B4367"/>
                </a:solidFill>
              </a:rPr>
              <a:t>：</a:t>
            </a:r>
            <a:r>
              <a:rPr lang="en-US" altLang="zh-CN" b="1" dirty="0">
                <a:solidFill>
                  <a:srgbClr val="1B4367"/>
                </a:solidFill>
              </a:rPr>
              <a:t>XXX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b="1" dirty="0">
                <a:solidFill>
                  <a:srgbClr val="1B4367"/>
                </a:solidFill>
              </a:rPr>
              <a:t>Student ID</a:t>
            </a:r>
            <a:r>
              <a:rPr lang="zh-CN" altLang="en-US" b="1" dirty="0">
                <a:solidFill>
                  <a:srgbClr val="1B4367"/>
                </a:solidFill>
              </a:rPr>
              <a:t>：</a:t>
            </a:r>
            <a:r>
              <a:rPr lang="en-US" altLang="zh-CN" b="1" dirty="0">
                <a:solidFill>
                  <a:srgbClr val="1B4367"/>
                </a:solidFill>
              </a:rPr>
              <a:t>185645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b="1" dirty="0">
                <a:solidFill>
                  <a:srgbClr val="1B4367"/>
                </a:solidFill>
              </a:rPr>
              <a:t>Faculty</a:t>
            </a:r>
            <a:r>
              <a:rPr lang="zh-CN" altLang="en-US" b="1" dirty="0">
                <a:solidFill>
                  <a:srgbClr val="1B4367"/>
                </a:solidFill>
              </a:rPr>
              <a:t>：</a:t>
            </a:r>
            <a:r>
              <a:rPr lang="en-US" altLang="zh-CN" b="1" dirty="0">
                <a:solidFill>
                  <a:srgbClr val="1B4367"/>
                </a:solidFill>
              </a:rPr>
              <a:t>Business English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b="1" dirty="0">
                <a:solidFill>
                  <a:srgbClr val="1B4367"/>
                </a:solidFill>
              </a:rPr>
              <a:t>Mentor</a:t>
            </a:r>
            <a:r>
              <a:rPr lang="zh-CN" altLang="en-US" b="1" dirty="0">
                <a:solidFill>
                  <a:srgbClr val="1B4367"/>
                </a:solidFill>
              </a:rPr>
              <a:t>：</a:t>
            </a:r>
            <a:r>
              <a:rPr lang="en-US" altLang="zh-CN" b="1" dirty="0">
                <a:solidFill>
                  <a:srgbClr val="1B4367"/>
                </a:solidFill>
              </a:rPr>
              <a:t>Mrs. Zhang </a:t>
            </a:r>
          </a:p>
        </p:txBody>
      </p:sp>
      <p:pic>
        <p:nvPicPr>
          <p:cNvPr id="12" name="演示之家背景音乐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632155" y="-4163346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6000">
        <p:random/>
      </p:transition>
    </mc:Choice>
    <mc:Fallback xmlns="">
      <p:transition spd="slow" advClick="0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1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1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6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60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44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7" grpId="0"/>
      <p:bldP spid="6" grpId="0"/>
      <p:bldP spid="8" grpId="0"/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135755" y="1357339"/>
            <a:ext cx="478533" cy="393570"/>
            <a:chOff x="5640108" y="966369"/>
            <a:chExt cx="476097" cy="391567"/>
          </a:xfrm>
        </p:grpSpPr>
        <p:sp>
          <p:nvSpPr>
            <p:cNvPr id="25" name="椭圆 24"/>
            <p:cNvSpPr/>
            <p:nvPr/>
          </p:nvSpPr>
          <p:spPr>
            <a:xfrm>
              <a:off x="5673454" y="966369"/>
              <a:ext cx="391567" cy="391567"/>
            </a:xfrm>
            <a:prstGeom prst="ellipse">
              <a:avLst/>
            </a:prstGeom>
            <a:solidFill>
              <a:srgbClr val="1B4367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6" name="文本框 17"/>
            <p:cNvSpPr txBox="1"/>
            <p:nvPr/>
          </p:nvSpPr>
          <p:spPr>
            <a:xfrm>
              <a:off x="5640108" y="975817"/>
              <a:ext cx="476097" cy="3674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altLang="zh-CN" sz="1800" dirty="0">
                  <a:solidFill>
                    <a:schemeClr val="bg1"/>
                  </a:solidFill>
                  <a:cs typeface="+mn-ea"/>
                  <a:sym typeface="+mn-lt"/>
                </a:rPr>
                <a:t>01</a:t>
              </a:r>
            </a:p>
          </p:txBody>
        </p:sp>
      </p:grpSp>
      <p:sp>
        <p:nvSpPr>
          <p:cNvPr id="33" name="文本框 32"/>
          <p:cNvSpPr txBox="1"/>
          <p:nvPr/>
        </p:nvSpPr>
        <p:spPr>
          <a:xfrm>
            <a:off x="2866491" y="2012712"/>
            <a:ext cx="2147298" cy="7694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4400" b="1" spc="-225" dirty="0">
                <a:solidFill>
                  <a:srgbClr val="1B4367"/>
                </a:solidFill>
                <a:cs typeface="+mn-ea"/>
                <a:sym typeface="+mn-lt"/>
              </a:rPr>
              <a:t>目 录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2866491" y="2643910"/>
            <a:ext cx="2113154" cy="46166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US" altLang="zh-CN" sz="2400" b="1" dirty="0">
                <a:solidFill>
                  <a:srgbClr val="1B4367"/>
                </a:solidFill>
                <a:cs typeface="+mn-ea"/>
                <a:sym typeface="+mn-lt"/>
              </a:rPr>
              <a:t>CONTENTS</a:t>
            </a:r>
          </a:p>
        </p:txBody>
      </p:sp>
      <p:grpSp>
        <p:nvGrpSpPr>
          <p:cNvPr id="80" name="组合 79"/>
          <p:cNvGrpSpPr/>
          <p:nvPr/>
        </p:nvGrpSpPr>
        <p:grpSpPr>
          <a:xfrm>
            <a:off x="5135755" y="2074883"/>
            <a:ext cx="478533" cy="393570"/>
            <a:chOff x="5640108" y="966369"/>
            <a:chExt cx="476097" cy="391567"/>
          </a:xfrm>
        </p:grpSpPr>
        <p:sp>
          <p:nvSpPr>
            <p:cNvPr id="81" name="椭圆 80"/>
            <p:cNvSpPr/>
            <p:nvPr/>
          </p:nvSpPr>
          <p:spPr>
            <a:xfrm>
              <a:off x="5673454" y="966369"/>
              <a:ext cx="391567" cy="391567"/>
            </a:xfrm>
            <a:prstGeom prst="ellipse">
              <a:avLst/>
            </a:prstGeom>
            <a:solidFill>
              <a:srgbClr val="1B4367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82" name="文本框 17"/>
            <p:cNvSpPr txBox="1"/>
            <p:nvPr/>
          </p:nvSpPr>
          <p:spPr>
            <a:xfrm>
              <a:off x="5640108" y="975817"/>
              <a:ext cx="476097" cy="3674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altLang="zh-CN" sz="1800" dirty="0" smtClean="0">
                  <a:solidFill>
                    <a:schemeClr val="bg1"/>
                  </a:solidFill>
                  <a:cs typeface="+mn-ea"/>
                  <a:sym typeface="+mn-lt"/>
                </a:rPr>
                <a:t>02</a:t>
              </a:r>
              <a:endParaRPr lang="en-US" altLang="zh-CN" sz="18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84" name="组合 83"/>
          <p:cNvGrpSpPr/>
          <p:nvPr/>
        </p:nvGrpSpPr>
        <p:grpSpPr>
          <a:xfrm>
            <a:off x="5135755" y="2792427"/>
            <a:ext cx="478533" cy="393570"/>
            <a:chOff x="5640108" y="966369"/>
            <a:chExt cx="476097" cy="391567"/>
          </a:xfrm>
        </p:grpSpPr>
        <p:sp>
          <p:nvSpPr>
            <p:cNvPr id="85" name="椭圆 84"/>
            <p:cNvSpPr/>
            <p:nvPr/>
          </p:nvSpPr>
          <p:spPr>
            <a:xfrm>
              <a:off x="5673454" y="966369"/>
              <a:ext cx="391567" cy="391567"/>
            </a:xfrm>
            <a:prstGeom prst="ellipse">
              <a:avLst/>
            </a:prstGeom>
            <a:solidFill>
              <a:srgbClr val="1B4367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86" name="文本框 17"/>
            <p:cNvSpPr txBox="1"/>
            <p:nvPr/>
          </p:nvSpPr>
          <p:spPr>
            <a:xfrm>
              <a:off x="5640108" y="975817"/>
              <a:ext cx="476097" cy="3674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altLang="zh-CN" sz="1800" dirty="0" smtClean="0">
                  <a:solidFill>
                    <a:schemeClr val="bg1"/>
                  </a:solidFill>
                  <a:cs typeface="+mn-ea"/>
                  <a:sym typeface="+mn-lt"/>
                </a:rPr>
                <a:t>03</a:t>
              </a:r>
              <a:endParaRPr lang="en-US" altLang="zh-CN" sz="18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88" name="组合 87"/>
          <p:cNvGrpSpPr/>
          <p:nvPr/>
        </p:nvGrpSpPr>
        <p:grpSpPr>
          <a:xfrm>
            <a:off x="5135755" y="3509971"/>
            <a:ext cx="478533" cy="393570"/>
            <a:chOff x="5640108" y="966369"/>
            <a:chExt cx="476097" cy="391567"/>
          </a:xfrm>
        </p:grpSpPr>
        <p:sp>
          <p:nvSpPr>
            <p:cNvPr id="89" name="椭圆 88"/>
            <p:cNvSpPr/>
            <p:nvPr/>
          </p:nvSpPr>
          <p:spPr>
            <a:xfrm>
              <a:off x="5673454" y="966369"/>
              <a:ext cx="391567" cy="391567"/>
            </a:xfrm>
            <a:prstGeom prst="ellipse">
              <a:avLst/>
            </a:prstGeom>
            <a:solidFill>
              <a:srgbClr val="1B4367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90" name="文本框 17"/>
            <p:cNvSpPr txBox="1"/>
            <p:nvPr/>
          </p:nvSpPr>
          <p:spPr>
            <a:xfrm>
              <a:off x="5640108" y="975817"/>
              <a:ext cx="476097" cy="3674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altLang="zh-CN" sz="1800" dirty="0" smtClean="0">
                  <a:solidFill>
                    <a:schemeClr val="bg1"/>
                  </a:solidFill>
                  <a:cs typeface="+mn-ea"/>
                  <a:sym typeface="+mn-lt"/>
                </a:rPr>
                <a:t>04</a:t>
              </a:r>
              <a:endParaRPr lang="en-US" altLang="zh-CN" sz="18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4" name="燕尾形 3"/>
          <p:cNvSpPr/>
          <p:nvPr/>
        </p:nvSpPr>
        <p:spPr>
          <a:xfrm>
            <a:off x="4284324" y="2183489"/>
            <a:ext cx="256853" cy="448435"/>
          </a:xfrm>
          <a:prstGeom prst="chevron">
            <a:avLst/>
          </a:prstGeom>
          <a:solidFill>
            <a:srgbClr val="1B43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718325" y="1297689"/>
            <a:ext cx="168026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 smtClean="0">
                <a:solidFill>
                  <a:srgbClr val="1B4367"/>
                </a:solidFill>
                <a:cs typeface="+mn-ea"/>
                <a:sym typeface="+mn-lt"/>
              </a:rPr>
              <a:t>Introduction</a:t>
            </a:r>
            <a:endParaRPr lang="zh-CN" altLang="en-US" sz="2000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718325" y="2064999"/>
            <a:ext cx="323518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rgbClr val="1B4367"/>
                </a:solidFill>
                <a:cs typeface="+mn-ea"/>
                <a:sym typeface="+mn-lt"/>
              </a:rPr>
              <a:t>Background of the Paper</a:t>
            </a:r>
            <a:endParaRPr lang="zh-CN" altLang="en-US" sz="2000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718325" y="2832309"/>
            <a:ext cx="257493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rgbClr val="1B4367"/>
                </a:solidFill>
                <a:cs typeface="+mn-ea"/>
                <a:sym typeface="+mn-lt"/>
              </a:rPr>
              <a:t>Your Paper Content</a:t>
            </a:r>
            <a:endParaRPr lang="zh-CN" altLang="en-US" sz="2000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718325" y="3563760"/>
            <a:ext cx="158248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rgbClr val="1B4367"/>
                </a:solidFill>
                <a:cs typeface="+mn-ea"/>
                <a:sym typeface="+mn-lt"/>
              </a:rPr>
              <a:t>Conclusion</a:t>
            </a:r>
            <a:endParaRPr lang="zh-CN" altLang="en-US" sz="2000" dirty="0">
              <a:solidFill>
                <a:srgbClr val="1B4367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6000">
        <p:random/>
      </p:transition>
    </mc:Choice>
    <mc:Fallback xmlns="">
      <p:transition spd="slow" advClick="0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00"/>
                            </p:stCondLst>
                            <p:childTnLst>
                              <p:par>
                                <p:cTn id="5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550"/>
                            </p:stCondLst>
                            <p:childTnLst>
                              <p:par>
                                <p:cTn id="6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000"/>
                            </p:stCondLst>
                            <p:childTnLst>
                              <p:par>
                                <p:cTn id="6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250"/>
                            </p:stCondLst>
                            <p:childTnLst>
                              <p:par>
                                <p:cTn id="7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" grpId="0"/>
      <p:bldP spid="4" grpId="0" animBg="1"/>
      <p:bldP spid="5" grpId="0"/>
      <p:bldP spid="6" grpId="0"/>
      <p:bldP spid="7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3819635" y="1089058"/>
            <a:ext cx="1500028" cy="1500028"/>
          </a:xfrm>
          <a:prstGeom prst="ellipse">
            <a:avLst/>
          </a:prstGeom>
          <a:solidFill>
            <a:srgbClr val="1B43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598415" y="2687741"/>
            <a:ext cx="4171762" cy="46320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">
              <a:lnSpc>
                <a:spcPct val="80000"/>
              </a:lnSpc>
              <a:spcBef>
                <a:spcPct val="20000"/>
              </a:spcBef>
            </a:pPr>
            <a:r>
              <a:rPr lang="en-US" altLang="zh-CN" sz="3200" b="1" dirty="0" smtClean="0">
                <a:solidFill>
                  <a:srgbClr val="1B4367"/>
                </a:solidFill>
                <a:cs typeface="+mn-ea"/>
                <a:sym typeface="+mn-lt"/>
              </a:rPr>
              <a:t>Introduction</a:t>
            </a:r>
            <a:r>
              <a:rPr lang="zh-CN" altLang="en-US" sz="3200" b="1" dirty="0">
                <a:solidFill>
                  <a:srgbClr val="1B4367"/>
                </a:solidFill>
                <a:cs typeface="+mn-ea"/>
                <a:sym typeface="+mn-lt"/>
              </a:rPr>
              <a:t>（简介）</a:t>
            </a:r>
            <a:endParaRPr lang="en-US" altLang="zh-CN" sz="3200" b="1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sp>
        <p:nvSpPr>
          <p:cNvPr id="95" name="文本框 11"/>
          <p:cNvSpPr txBox="1"/>
          <p:nvPr/>
        </p:nvSpPr>
        <p:spPr>
          <a:xfrm>
            <a:off x="3713476" y="1575042"/>
            <a:ext cx="1732894" cy="83869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altLang="zh-CN" sz="5400" dirty="0">
                <a:solidFill>
                  <a:schemeClr val="bg1"/>
                </a:solidFill>
                <a:cs typeface="+mn-ea"/>
                <a:sym typeface="+mn-lt"/>
              </a:rPr>
              <a:t>01</a:t>
            </a:r>
            <a:endParaRPr lang="zh-CN" altLang="en-US" sz="5400" dirty="0">
              <a:solidFill>
                <a:schemeClr val="bg1"/>
              </a:solidFill>
              <a:cs typeface="+mn-ea"/>
              <a:sym typeface="+mn-lt"/>
            </a:endParaRPr>
          </a:p>
          <a:p>
            <a:pPr algn="ctr">
              <a:lnSpc>
                <a:spcPts val="3000"/>
              </a:lnSpc>
            </a:pPr>
            <a:r>
              <a:rPr lang="en-US" altLang="zh-CN" sz="2400" dirty="0" smtClean="0">
                <a:solidFill>
                  <a:schemeClr val="bg1"/>
                </a:solidFill>
                <a:cs typeface="+mn-ea"/>
                <a:sym typeface="+mn-lt"/>
              </a:rPr>
              <a:t>PART </a:t>
            </a:r>
          </a:p>
        </p:txBody>
      </p:sp>
      <p:sp>
        <p:nvSpPr>
          <p:cNvPr id="3" name="矩形 2"/>
          <p:cNvSpPr/>
          <p:nvPr/>
        </p:nvSpPr>
        <p:spPr>
          <a:xfrm>
            <a:off x="3373648" y="3253962"/>
            <a:ext cx="2392001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 enter the text in the </a:t>
            </a:r>
            <a:r>
              <a:rPr lang="en-US" altLang="zh-CN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textbox</a:t>
            </a:r>
          </a:p>
          <a:p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 enter the text in the </a:t>
            </a:r>
            <a:r>
              <a:rPr lang="en-US" altLang="zh-CN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textbox</a:t>
            </a:r>
            <a:endParaRPr lang="en-US" altLang="zh-CN" dirty="0" smtClean="0"/>
          </a:p>
          <a:p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 enter the text in the </a:t>
            </a:r>
            <a:r>
              <a:rPr lang="en-US" altLang="zh-CN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textbox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6000">
        <p:random/>
      </p:transition>
    </mc:Choice>
    <mc:Fallback xmlns="">
      <p:transition spd="slow" advClick="0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6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1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35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2" grpId="0"/>
      <p:bldP spid="95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文本框 15"/>
          <p:cNvSpPr txBox="1"/>
          <p:nvPr/>
        </p:nvSpPr>
        <p:spPr>
          <a:xfrm>
            <a:off x="665615" y="319615"/>
            <a:ext cx="2261711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1800" b="1" dirty="0">
                <a:solidFill>
                  <a:srgbClr val="1B4367"/>
                </a:solidFill>
                <a:cs typeface="+mn-ea"/>
                <a:sym typeface="+mn-lt"/>
              </a:rPr>
              <a:t>Introduction</a:t>
            </a:r>
            <a:endParaRPr lang="zh-CN" altLang="en-US" sz="1700" b="1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116238" y="1411868"/>
            <a:ext cx="2918026" cy="2500658"/>
            <a:chOff x="5116238" y="1411868"/>
            <a:chExt cx="2918026" cy="2500658"/>
          </a:xfrm>
        </p:grpSpPr>
        <p:grpSp>
          <p:nvGrpSpPr>
            <p:cNvPr id="27" name="组合 26"/>
            <p:cNvGrpSpPr/>
            <p:nvPr/>
          </p:nvGrpSpPr>
          <p:grpSpPr>
            <a:xfrm>
              <a:off x="6653758" y="2512918"/>
              <a:ext cx="1380506" cy="1380506"/>
              <a:chOff x="8640401" y="3541126"/>
              <a:chExt cx="1840675" cy="1840675"/>
            </a:xfrm>
          </p:grpSpPr>
          <p:sp>
            <p:nvSpPr>
              <p:cNvPr id="28" name="椭圆 27"/>
              <p:cNvSpPr/>
              <p:nvPr/>
            </p:nvSpPr>
            <p:spPr>
              <a:xfrm>
                <a:off x="8640401" y="3541126"/>
                <a:ext cx="1840675" cy="1840675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50">
                  <a:cs typeface="+mn-ea"/>
                  <a:sym typeface="+mn-lt"/>
                </a:endParaRPr>
              </a:p>
            </p:txBody>
          </p:sp>
          <p:sp>
            <p:nvSpPr>
              <p:cNvPr id="35" name="椭圆 34"/>
              <p:cNvSpPr/>
              <p:nvPr/>
            </p:nvSpPr>
            <p:spPr>
              <a:xfrm>
                <a:off x="9048595" y="3947729"/>
                <a:ext cx="1024287" cy="102746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50">
                  <a:cs typeface="+mn-ea"/>
                  <a:sym typeface="+mn-lt"/>
                </a:endParaRPr>
              </a:p>
            </p:txBody>
          </p:sp>
        </p:grpSp>
        <p:grpSp>
          <p:nvGrpSpPr>
            <p:cNvPr id="36" name="组合 35"/>
            <p:cNvGrpSpPr/>
            <p:nvPr/>
          </p:nvGrpSpPr>
          <p:grpSpPr>
            <a:xfrm>
              <a:off x="5116238" y="2532020"/>
              <a:ext cx="1380506" cy="1380506"/>
              <a:chOff x="6694650" y="3541126"/>
              <a:chExt cx="1840675" cy="1840675"/>
            </a:xfrm>
          </p:grpSpPr>
          <p:sp>
            <p:nvSpPr>
              <p:cNvPr id="37" name="椭圆 36"/>
              <p:cNvSpPr/>
              <p:nvPr/>
            </p:nvSpPr>
            <p:spPr>
              <a:xfrm>
                <a:off x="6694650" y="3541126"/>
                <a:ext cx="1840675" cy="1840675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50">
                  <a:cs typeface="+mn-ea"/>
                  <a:sym typeface="+mn-lt"/>
                </a:endParaRPr>
              </a:p>
            </p:txBody>
          </p:sp>
          <p:sp>
            <p:nvSpPr>
              <p:cNvPr id="38" name="椭圆 37"/>
              <p:cNvSpPr/>
              <p:nvPr/>
            </p:nvSpPr>
            <p:spPr>
              <a:xfrm>
                <a:off x="7102844" y="3947729"/>
                <a:ext cx="1024287" cy="102746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50">
                  <a:cs typeface="+mn-ea"/>
                  <a:sym typeface="+mn-lt"/>
                </a:endParaRPr>
              </a:p>
            </p:txBody>
          </p:sp>
        </p:grpSp>
        <p:sp>
          <p:nvSpPr>
            <p:cNvPr id="39" name="弧形 38"/>
            <p:cNvSpPr/>
            <p:nvPr/>
          </p:nvSpPr>
          <p:spPr>
            <a:xfrm>
              <a:off x="5868660" y="1527060"/>
              <a:ext cx="1417261" cy="1417261"/>
            </a:xfrm>
            <a:prstGeom prst="arc">
              <a:avLst>
                <a:gd name="adj1" fmla="val 7941130"/>
                <a:gd name="adj2" fmla="val 2617919"/>
              </a:avLst>
            </a:prstGeom>
            <a:solidFill>
              <a:schemeClr val="bg1"/>
            </a:solidFill>
            <a:ln w="381000">
              <a:solidFill>
                <a:srgbClr val="28427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1050">
                <a:cs typeface="+mn-ea"/>
                <a:sym typeface="+mn-lt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6408296" y="1411868"/>
              <a:ext cx="341760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50" dirty="0">
                  <a:solidFill>
                    <a:schemeClr val="bg1"/>
                  </a:solidFill>
                  <a:cs typeface="+mn-ea"/>
                  <a:sym typeface="+mn-lt"/>
                </a:rPr>
                <a:t>01</a:t>
              </a:r>
              <a:endParaRPr lang="zh-CN" altLang="en-US" sz="105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5622459" y="3607573"/>
              <a:ext cx="478680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50" dirty="0">
                  <a:solidFill>
                    <a:schemeClr val="bg1"/>
                  </a:solidFill>
                  <a:cs typeface="+mn-ea"/>
                  <a:sym typeface="+mn-lt"/>
                </a:rPr>
                <a:t>02</a:t>
              </a:r>
              <a:endParaRPr lang="zh-CN" altLang="en-US" sz="105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7178678" y="3607573"/>
              <a:ext cx="486146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50" dirty="0">
                  <a:solidFill>
                    <a:schemeClr val="bg1"/>
                  </a:solidFill>
                  <a:cs typeface="+mn-ea"/>
                  <a:sym typeface="+mn-lt"/>
                </a:rPr>
                <a:t>03</a:t>
              </a:r>
              <a:endParaRPr lang="zh-CN" altLang="en-US" sz="105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43" name="KSO_Shape"/>
            <p:cNvSpPr>
              <a:spLocks/>
            </p:cNvSpPr>
            <p:nvPr/>
          </p:nvSpPr>
          <p:spPr bwMode="auto">
            <a:xfrm>
              <a:off x="6389810" y="2018966"/>
              <a:ext cx="351000" cy="351000"/>
            </a:xfrm>
            <a:custGeom>
              <a:avLst/>
              <a:gdLst>
                <a:gd name="T0" fmla="*/ 179947 w 3280"/>
                <a:gd name="T1" fmla="*/ 1800397 h 3280"/>
                <a:gd name="T2" fmla="*/ 0 w 3280"/>
                <a:gd name="T3" fmla="*/ 792065 h 3280"/>
                <a:gd name="T4" fmla="*/ 108078 w 3280"/>
                <a:gd name="T5" fmla="*/ 1512224 h 3280"/>
                <a:gd name="T6" fmla="*/ 1475783 w 3280"/>
                <a:gd name="T7" fmla="*/ 1692263 h 3280"/>
                <a:gd name="T8" fmla="*/ 1688647 w 3280"/>
                <a:gd name="T9" fmla="*/ 792065 h 3280"/>
                <a:gd name="T10" fmla="*/ 1799468 w 3280"/>
                <a:gd name="T11" fmla="*/ 1620357 h 3280"/>
                <a:gd name="T12" fmla="*/ 1395685 w 3280"/>
                <a:gd name="T13" fmla="*/ 1228442 h 3280"/>
                <a:gd name="T14" fmla="*/ 1385261 w 3280"/>
                <a:gd name="T15" fmla="*/ 1390916 h 3280"/>
                <a:gd name="T16" fmla="*/ 1182821 w 3280"/>
                <a:gd name="T17" fmla="*/ 1485876 h 3280"/>
                <a:gd name="T18" fmla="*/ 986964 w 3280"/>
                <a:gd name="T19" fmla="*/ 1414519 h 3280"/>
                <a:gd name="T20" fmla="*/ 1100528 w 3280"/>
                <a:gd name="T21" fmla="*/ 1305288 h 3280"/>
                <a:gd name="T22" fmla="*/ 1178981 w 3280"/>
                <a:gd name="T23" fmla="*/ 1389819 h 3280"/>
                <a:gd name="T24" fmla="*/ 1252496 w 3280"/>
                <a:gd name="T25" fmla="*/ 1304739 h 3280"/>
                <a:gd name="T26" fmla="*/ 1177335 w 3280"/>
                <a:gd name="T27" fmla="*/ 1221855 h 3280"/>
                <a:gd name="T28" fmla="*/ 1134543 w 3280"/>
                <a:gd name="T29" fmla="*/ 1118661 h 3280"/>
                <a:gd name="T30" fmla="*/ 1206412 w 3280"/>
                <a:gd name="T31" fmla="*/ 1101096 h 3280"/>
                <a:gd name="T32" fmla="*/ 1211349 w 3280"/>
                <a:gd name="T33" fmla="*/ 1012723 h 3280"/>
                <a:gd name="T34" fmla="*/ 1124119 w 3280"/>
                <a:gd name="T35" fmla="*/ 1013821 h 3280"/>
                <a:gd name="T36" fmla="*/ 951304 w 3280"/>
                <a:gd name="T37" fmla="*/ 1046206 h 3280"/>
                <a:gd name="T38" fmla="*/ 1171849 w 3280"/>
                <a:gd name="T39" fmla="*/ 899101 h 3280"/>
                <a:gd name="T40" fmla="*/ 1381969 w 3280"/>
                <a:gd name="T41" fmla="*/ 1044560 h 3280"/>
                <a:gd name="T42" fmla="*/ 1301323 w 3280"/>
                <a:gd name="T43" fmla="*/ 1163671 h 3280"/>
                <a:gd name="T44" fmla="*/ 1395685 w 3280"/>
                <a:gd name="T45" fmla="*/ 1228442 h 3280"/>
                <a:gd name="T46" fmla="*/ 387873 w 3280"/>
                <a:gd name="T47" fmla="*/ 1475996 h 3280"/>
                <a:gd name="T48" fmla="*/ 591959 w 3280"/>
                <a:gd name="T49" fmla="*/ 1198801 h 3280"/>
                <a:gd name="T50" fmla="*/ 699488 w 3280"/>
                <a:gd name="T51" fmla="*/ 1069809 h 3280"/>
                <a:gd name="T52" fmla="*/ 632557 w 3280"/>
                <a:gd name="T53" fmla="*/ 1007234 h 3280"/>
                <a:gd name="T54" fmla="*/ 557396 w 3280"/>
                <a:gd name="T55" fmla="*/ 1078591 h 3280"/>
                <a:gd name="T56" fmla="*/ 433957 w 3280"/>
                <a:gd name="T57" fmla="*/ 976496 h 3280"/>
                <a:gd name="T58" fmla="*/ 628168 w 3280"/>
                <a:gd name="T59" fmla="*/ 899101 h 3280"/>
                <a:gd name="T60" fmla="*/ 830059 w 3280"/>
                <a:gd name="T61" fmla="*/ 976496 h 3280"/>
                <a:gd name="T62" fmla="*/ 826219 w 3280"/>
                <a:gd name="T63" fmla="*/ 1163671 h 3280"/>
                <a:gd name="T64" fmla="*/ 652307 w 3280"/>
                <a:gd name="T65" fmla="*/ 1312972 h 3280"/>
                <a:gd name="T66" fmla="*/ 860782 w 3280"/>
                <a:gd name="T67" fmla="*/ 1347553 h 3280"/>
                <a:gd name="T68" fmla="*/ 0 w 3280"/>
                <a:gd name="T69" fmla="*/ 323852 h 3280"/>
                <a:gd name="T70" fmla="*/ 252364 w 3280"/>
                <a:gd name="T71" fmla="*/ 143812 h 3280"/>
                <a:gd name="T72" fmla="*/ 396102 w 3280"/>
                <a:gd name="T73" fmla="*/ 647704 h 3280"/>
                <a:gd name="T74" fmla="*/ 539840 w 3280"/>
                <a:gd name="T75" fmla="*/ 143812 h 3280"/>
                <a:gd name="T76" fmla="*/ 1259628 w 3280"/>
                <a:gd name="T77" fmla="*/ 503892 h 3280"/>
                <a:gd name="T78" fmla="*/ 1547652 w 3280"/>
                <a:gd name="T79" fmla="*/ 503892 h 3280"/>
                <a:gd name="T80" fmla="*/ 1619521 w 3280"/>
                <a:gd name="T81" fmla="*/ 143812 h 3280"/>
                <a:gd name="T82" fmla="*/ 1799468 w 3280"/>
                <a:gd name="T83" fmla="*/ 720159 h 3280"/>
                <a:gd name="T84" fmla="*/ 0 w 3280"/>
                <a:gd name="T85" fmla="*/ 323852 h 3280"/>
                <a:gd name="T86" fmla="*/ 1295836 w 3280"/>
                <a:gd name="T87" fmla="*/ 467664 h 3280"/>
                <a:gd name="T88" fmla="*/ 1403914 w 3280"/>
                <a:gd name="T89" fmla="*/ 0 h 3280"/>
                <a:gd name="T90" fmla="*/ 1511443 w 3280"/>
                <a:gd name="T91" fmla="*/ 467664 h 3280"/>
                <a:gd name="T92" fmla="*/ 396102 w 3280"/>
                <a:gd name="T93" fmla="*/ 575798 h 3280"/>
                <a:gd name="T94" fmla="*/ 288025 w 3280"/>
                <a:gd name="T95" fmla="*/ 108134 h 3280"/>
                <a:gd name="T96" fmla="*/ 504180 w 3280"/>
                <a:gd name="T97" fmla="*/ 108134 h 3280"/>
                <a:gd name="T98" fmla="*/ 396102 w 3280"/>
                <a:gd name="T99" fmla="*/ 575798 h 3280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3280" h="3280">
                  <a:moveTo>
                    <a:pt x="2952" y="3280"/>
                  </a:moveTo>
                  <a:cubicBezTo>
                    <a:pt x="328" y="3280"/>
                    <a:pt x="328" y="3280"/>
                    <a:pt x="328" y="3280"/>
                  </a:cubicBezTo>
                  <a:cubicBezTo>
                    <a:pt x="147" y="3280"/>
                    <a:pt x="0" y="3133"/>
                    <a:pt x="0" y="2952"/>
                  </a:cubicBezTo>
                  <a:cubicBezTo>
                    <a:pt x="0" y="1443"/>
                    <a:pt x="0" y="1443"/>
                    <a:pt x="0" y="1443"/>
                  </a:cubicBezTo>
                  <a:cubicBezTo>
                    <a:pt x="203" y="1443"/>
                    <a:pt x="203" y="1443"/>
                    <a:pt x="203" y="1443"/>
                  </a:cubicBezTo>
                  <a:cubicBezTo>
                    <a:pt x="202" y="2013"/>
                    <a:pt x="197" y="2755"/>
                    <a:pt x="197" y="2755"/>
                  </a:cubicBezTo>
                  <a:cubicBezTo>
                    <a:pt x="197" y="2936"/>
                    <a:pt x="410" y="3083"/>
                    <a:pt x="591" y="3083"/>
                  </a:cubicBezTo>
                  <a:cubicBezTo>
                    <a:pt x="2690" y="3083"/>
                    <a:pt x="2690" y="3083"/>
                    <a:pt x="2690" y="3083"/>
                  </a:cubicBezTo>
                  <a:cubicBezTo>
                    <a:pt x="2871" y="3083"/>
                    <a:pt x="3083" y="2936"/>
                    <a:pt x="3083" y="2755"/>
                  </a:cubicBezTo>
                  <a:cubicBezTo>
                    <a:pt x="3083" y="2755"/>
                    <a:pt x="3079" y="1996"/>
                    <a:pt x="3078" y="1443"/>
                  </a:cubicBezTo>
                  <a:cubicBezTo>
                    <a:pt x="3280" y="1443"/>
                    <a:pt x="3280" y="1443"/>
                    <a:pt x="3280" y="1443"/>
                  </a:cubicBezTo>
                  <a:cubicBezTo>
                    <a:pt x="3280" y="2952"/>
                    <a:pt x="3280" y="2952"/>
                    <a:pt x="3280" y="2952"/>
                  </a:cubicBezTo>
                  <a:cubicBezTo>
                    <a:pt x="3280" y="3133"/>
                    <a:pt x="3133" y="3280"/>
                    <a:pt x="2952" y="3280"/>
                  </a:cubicBezTo>
                  <a:close/>
                  <a:moveTo>
                    <a:pt x="2544" y="2238"/>
                  </a:moveTo>
                  <a:cubicBezTo>
                    <a:pt x="2562" y="2272"/>
                    <a:pt x="2572" y="2313"/>
                    <a:pt x="2572" y="2361"/>
                  </a:cubicBezTo>
                  <a:cubicBezTo>
                    <a:pt x="2572" y="2422"/>
                    <a:pt x="2556" y="2479"/>
                    <a:pt x="2525" y="2534"/>
                  </a:cubicBezTo>
                  <a:cubicBezTo>
                    <a:pt x="2493" y="2590"/>
                    <a:pt x="2448" y="2632"/>
                    <a:pt x="2389" y="2662"/>
                  </a:cubicBezTo>
                  <a:cubicBezTo>
                    <a:pt x="2330" y="2692"/>
                    <a:pt x="2252" y="2707"/>
                    <a:pt x="2156" y="2707"/>
                  </a:cubicBezTo>
                  <a:cubicBezTo>
                    <a:pt x="2062" y="2707"/>
                    <a:pt x="1987" y="2696"/>
                    <a:pt x="1933" y="2674"/>
                  </a:cubicBezTo>
                  <a:cubicBezTo>
                    <a:pt x="1879" y="2651"/>
                    <a:pt x="1834" y="2619"/>
                    <a:pt x="1799" y="2577"/>
                  </a:cubicBezTo>
                  <a:cubicBezTo>
                    <a:pt x="1764" y="2534"/>
                    <a:pt x="1738" y="2481"/>
                    <a:pt x="1719" y="2416"/>
                  </a:cubicBezTo>
                  <a:cubicBezTo>
                    <a:pt x="2006" y="2378"/>
                    <a:pt x="2006" y="2378"/>
                    <a:pt x="2006" y="2378"/>
                  </a:cubicBezTo>
                  <a:cubicBezTo>
                    <a:pt x="2017" y="2436"/>
                    <a:pt x="2034" y="2476"/>
                    <a:pt x="2058" y="2498"/>
                  </a:cubicBezTo>
                  <a:cubicBezTo>
                    <a:pt x="2082" y="2521"/>
                    <a:pt x="2112" y="2532"/>
                    <a:pt x="2149" y="2532"/>
                  </a:cubicBezTo>
                  <a:cubicBezTo>
                    <a:pt x="2187" y="2532"/>
                    <a:pt x="2219" y="2518"/>
                    <a:pt x="2245" y="2490"/>
                  </a:cubicBezTo>
                  <a:cubicBezTo>
                    <a:pt x="2270" y="2461"/>
                    <a:pt x="2283" y="2424"/>
                    <a:pt x="2283" y="2377"/>
                  </a:cubicBezTo>
                  <a:cubicBezTo>
                    <a:pt x="2283" y="2329"/>
                    <a:pt x="2271" y="2292"/>
                    <a:pt x="2246" y="2265"/>
                  </a:cubicBezTo>
                  <a:cubicBezTo>
                    <a:pt x="2221" y="2239"/>
                    <a:pt x="2188" y="2226"/>
                    <a:pt x="2146" y="2226"/>
                  </a:cubicBezTo>
                  <a:cubicBezTo>
                    <a:pt x="2123" y="2226"/>
                    <a:pt x="2092" y="2232"/>
                    <a:pt x="2053" y="2243"/>
                  </a:cubicBezTo>
                  <a:cubicBezTo>
                    <a:pt x="2068" y="2038"/>
                    <a:pt x="2068" y="2038"/>
                    <a:pt x="2068" y="2038"/>
                  </a:cubicBezTo>
                  <a:cubicBezTo>
                    <a:pt x="2084" y="2040"/>
                    <a:pt x="2096" y="2042"/>
                    <a:pt x="2105" y="2042"/>
                  </a:cubicBezTo>
                  <a:cubicBezTo>
                    <a:pt x="2142" y="2042"/>
                    <a:pt x="2174" y="2030"/>
                    <a:pt x="2199" y="2006"/>
                  </a:cubicBezTo>
                  <a:cubicBezTo>
                    <a:pt x="2224" y="1982"/>
                    <a:pt x="2237" y="1953"/>
                    <a:pt x="2237" y="1920"/>
                  </a:cubicBezTo>
                  <a:cubicBezTo>
                    <a:pt x="2237" y="1889"/>
                    <a:pt x="2227" y="1864"/>
                    <a:pt x="2208" y="1845"/>
                  </a:cubicBezTo>
                  <a:cubicBezTo>
                    <a:pt x="2190" y="1826"/>
                    <a:pt x="2164" y="1817"/>
                    <a:pt x="2131" y="1817"/>
                  </a:cubicBezTo>
                  <a:cubicBezTo>
                    <a:pt x="2097" y="1817"/>
                    <a:pt x="2070" y="1827"/>
                    <a:pt x="2049" y="1847"/>
                  </a:cubicBezTo>
                  <a:cubicBezTo>
                    <a:pt x="2027" y="1868"/>
                    <a:pt x="2013" y="1904"/>
                    <a:pt x="2006" y="1955"/>
                  </a:cubicBezTo>
                  <a:cubicBezTo>
                    <a:pt x="1734" y="1906"/>
                    <a:pt x="1734" y="1906"/>
                    <a:pt x="1734" y="1906"/>
                  </a:cubicBezTo>
                  <a:cubicBezTo>
                    <a:pt x="1757" y="1820"/>
                    <a:pt x="1800" y="1753"/>
                    <a:pt x="1864" y="1708"/>
                  </a:cubicBezTo>
                  <a:cubicBezTo>
                    <a:pt x="1928" y="1662"/>
                    <a:pt x="2019" y="1638"/>
                    <a:pt x="2136" y="1638"/>
                  </a:cubicBezTo>
                  <a:cubicBezTo>
                    <a:pt x="2271" y="1638"/>
                    <a:pt x="2369" y="1664"/>
                    <a:pt x="2429" y="1714"/>
                  </a:cubicBezTo>
                  <a:cubicBezTo>
                    <a:pt x="2489" y="1764"/>
                    <a:pt x="2519" y="1827"/>
                    <a:pt x="2519" y="1903"/>
                  </a:cubicBezTo>
                  <a:cubicBezTo>
                    <a:pt x="2519" y="1948"/>
                    <a:pt x="2507" y="1989"/>
                    <a:pt x="2483" y="2025"/>
                  </a:cubicBezTo>
                  <a:cubicBezTo>
                    <a:pt x="2458" y="2061"/>
                    <a:pt x="2421" y="2092"/>
                    <a:pt x="2372" y="2120"/>
                  </a:cubicBezTo>
                  <a:cubicBezTo>
                    <a:pt x="2412" y="2130"/>
                    <a:pt x="2442" y="2141"/>
                    <a:pt x="2464" y="2154"/>
                  </a:cubicBezTo>
                  <a:cubicBezTo>
                    <a:pt x="2498" y="2175"/>
                    <a:pt x="2524" y="2203"/>
                    <a:pt x="2544" y="2238"/>
                  </a:cubicBezTo>
                  <a:close/>
                  <a:moveTo>
                    <a:pt x="1569" y="2689"/>
                  </a:moveTo>
                  <a:cubicBezTo>
                    <a:pt x="707" y="2689"/>
                    <a:pt x="707" y="2689"/>
                    <a:pt x="707" y="2689"/>
                  </a:cubicBezTo>
                  <a:cubicBezTo>
                    <a:pt x="717" y="2604"/>
                    <a:pt x="747" y="2524"/>
                    <a:pt x="797" y="2449"/>
                  </a:cubicBezTo>
                  <a:cubicBezTo>
                    <a:pt x="847" y="2374"/>
                    <a:pt x="941" y="2286"/>
                    <a:pt x="1079" y="2184"/>
                  </a:cubicBezTo>
                  <a:cubicBezTo>
                    <a:pt x="1163" y="2121"/>
                    <a:pt x="1217" y="2074"/>
                    <a:pt x="1240" y="2042"/>
                  </a:cubicBezTo>
                  <a:cubicBezTo>
                    <a:pt x="1264" y="2009"/>
                    <a:pt x="1275" y="1978"/>
                    <a:pt x="1275" y="1949"/>
                  </a:cubicBezTo>
                  <a:cubicBezTo>
                    <a:pt x="1275" y="1918"/>
                    <a:pt x="1264" y="1891"/>
                    <a:pt x="1241" y="1869"/>
                  </a:cubicBezTo>
                  <a:cubicBezTo>
                    <a:pt x="1217" y="1846"/>
                    <a:pt x="1188" y="1835"/>
                    <a:pt x="1153" y="1835"/>
                  </a:cubicBezTo>
                  <a:cubicBezTo>
                    <a:pt x="1116" y="1835"/>
                    <a:pt x="1086" y="1847"/>
                    <a:pt x="1063" y="1869"/>
                  </a:cubicBezTo>
                  <a:cubicBezTo>
                    <a:pt x="1040" y="1893"/>
                    <a:pt x="1024" y="1907"/>
                    <a:pt x="1016" y="1965"/>
                  </a:cubicBezTo>
                  <a:cubicBezTo>
                    <a:pt x="729" y="1968"/>
                    <a:pt x="729" y="1968"/>
                    <a:pt x="729" y="1968"/>
                  </a:cubicBezTo>
                  <a:cubicBezTo>
                    <a:pt x="740" y="1887"/>
                    <a:pt x="761" y="1824"/>
                    <a:pt x="791" y="1779"/>
                  </a:cubicBezTo>
                  <a:cubicBezTo>
                    <a:pt x="821" y="1734"/>
                    <a:pt x="863" y="1699"/>
                    <a:pt x="918" y="1675"/>
                  </a:cubicBezTo>
                  <a:cubicBezTo>
                    <a:pt x="972" y="1651"/>
                    <a:pt x="1048" y="1638"/>
                    <a:pt x="1145" y="1638"/>
                  </a:cubicBezTo>
                  <a:cubicBezTo>
                    <a:pt x="1246" y="1638"/>
                    <a:pt x="1325" y="1650"/>
                    <a:pt x="1381" y="1673"/>
                  </a:cubicBezTo>
                  <a:cubicBezTo>
                    <a:pt x="1437" y="1696"/>
                    <a:pt x="1481" y="1731"/>
                    <a:pt x="1513" y="1779"/>
                  </a:cubicBezTo>
                  <a:cubicBezTo>
                    <a:pt x="1545" y="1827"/>
                    <a:pt x="1561" y="1880"/>
                    <a:pt x="1561" y="1939"/>
                  </a:cubicBezTo>
                  <a:cubicBezTo>
                    <a:pt x="1561" y="2002"/>
                    <a:pt x="1543" y="2062"/>
                    <a:pt x="1506" y="2120"/>
                  </a:cubicBezTo>
                  <a:cubicBezTo>
                    <a:pt x="1469" y="2177"/>
                    <a:pt x="1402" y="2240"/>
                    <a:pt x="1305" y="2309"/>
                  </a:cubicBezTo>
                  <a:cubicBezTo>
                    <a:pt x="1247" y="2348"/>
                    <a:pt x="1209" y="2376"/>
                    <a:pt x="1189" y="2392"/>
                  </a:cubicBezTo>
                  <a:cubicBezTo>
                    <a:pt x="1170" y="2408"/>
                    <a:pt x="1147" y="2429"/>
                    <a:pt x="1120" y="2455"/>
                  </a:cubicBezTo>
                  <a:cubicBezTo>
                    <a:pt x="1569" y="2455"/>
                    <a:pt x="1569" y="2455"/>
                    <a:pt x="1569" y="2455"/>
                  </a:cubicBezTo>
                  <a:lnTo>
                    <a:pt x="1569" y="2689"/>
                  </a:lnTo>
                  <a:close/>
                  <a:moveTo>
                    <a:pt x="0" y="590"/>
                  </a:moveTo>
                  <a:cubicBezTo>
                    <a:pt x="0" y="409"/>
                    <a:pt x="147" y="262"/>
                    <a:pt x="328" y="262"/>
                  </a:cubicBezTo>
                  <a:cubicBezTo>
                    <a:pt x="460" y="262"/>
                    <a:pt x="460" y="262"/>
                    <a:pt x="460" y="262"/>
                  </a:cubicBezTo>
                  <a:cubicBezTo>
                    <a:pt x="460" y="918"/>
                    <a:pt x="460" y="918"/>
                    <a:pt x="460" y="918"/>
                  </a:cubicBezTo>
                  <a:cubicBezTo>
                    <a:pt x="460" y="1063"/>
                    <a:pt x="577" y="1180"/>
                    <a:pt x="722" y="1180"/>
                  </a:cubicBezTo>
                  <a:cubicBezTo>
                    <a:pt x="867" y="1180"/>
                    <a:pt x="984" y="1063"/>
                    <a:pt x="984" y="918"/>
                  </a:cubicBezTo>
                  <a:cubicBezTo>
                    <a:pt x="984" y="262"/>
                    <a:pt x="984" y="262"/>
                    <a:pt x="984" y="262"/>
                  </a:cubicBezTo>
                  <a:cubicBezTo>
                    <a:pt x="2296" y="262"/>
                    <a:pt x="2296" y="262"/>
                    <a:pt x="2296" y="262"/>
                  </a:cubicBezTo>
                  <a:cubicBezTo>
                    <a:pt x="2296" y="918"/>
                    <a:pt x="2296" y="918"/>
                    <a:pt x="2296" y="918"/>
                  </a:cubicBezTo>
                  <a:cubicBezTo>
                    <a:pt x="2296" y="1063"/>
                    <a:pt x="2414" y="1180"/>
                    <a:pt x="2559" y="1180"/>
                  </a:cubicBezTo>
                  <a:cubicBezTo>
                    <a:pt x="2703" y="1180"/>
                    <a:pt x="2821" y="1063"/>
                    <a:pt x="2821" y="918"/>
                  </a:cubicBezTo>
                  <a:cubicBezTo>
                    <a:pt x="2821" y="262"/>
                    <a:pt x="2821" y="262"/>
                    <a:pt x="2821" y="262"/>
                  </a:cubicBezTo>
                  <a:cubicBezTo>
                    <a:pt x="2952" y="262"/>
                    <a:pt x="2952" y="262"/>
                    <a:pt x="2952" y="262"/>
                  </a:cubicBezTo>
                  <a:cubicBezTo>
                    <a:pt x="3133" y="262"/>
                    <a:pt x="3280" y="409"/>
                    <a:pt x="3280" y="590"/>
                  </a:cubicBezTo>
                  <a:cubicBezTo>
                    <a:pt x="3280" y="1312"/>
                    <a:pt x="3280" y="1312"/>
                    <a:pt x="3280" y="1312"/>
                  </a:cubicBezTo>
                  <a:cubicBezTo>
                    <a:pt x="1876" y="1312"/>
                    <a:pt x="1575" y="1312"/>
                    <a:pt x="0" y="1312"/>
                  </a:cubicBezTo>
                  <a:lnTo>
                    <a:pt x="0" y="590"/>
                  </a:lnTo>
                  <a:close/>
                  <a:moveTo>
                    <a:pt x="2559" y="1049"/>
                  </a:moveTo>
                  <a:cubicBezTo>
                    <a:pt x="2450" y="1049"/>
                    <a:pt x="2362" y="961"/>
                    <a:pt x="2362" y="852"/>
                  </a:cubicBezTo>
                  <a:cubicBezTo>
                    <a:pt x="2362" y="197"/>
                    <a:pt x="2362" y="197"/>
                    <a:pt x="2362" y="197"/>
                  </a:cubicBezTo>
                  <a:cubicBezTo>
                    <a:pt x="2362" y="88"/>
                    <a:pt x="2450" y="0"/>
                    <a:pt x="2559" y="0"/>
                  </a:cubicBezTo>
                  <a:cubicBezTo>
                    <a:pt x="2667" y="0"/>
                    <a:pt x="2755" y="88"/>
                    <a:pt x="2755" y="197"/>
                  </a:cubicBezTo>
                  <a:cubicBezTo>
                    <a:pt x="2755" y="852"/>
                    <a:pt x="2755" y="852"/>
                    <a:pt x="2755" y="852"/>
                  </a:cubicBezTo>
                  <a:cubicBezTo>
                    <a:pt x="2755" y="961"/>
                    <a:pt x="2667" y="1049"/>
                    <a:pt x="2559" y="1049"/>
                  </a:cubicBezTo>
                  <a:close/>
                  <a:moveTo>
                    <a:pt x="722" y="1049"/>
                  </a:moveTo>
                  <a:cubicBezTo>
                    <a:pt x="613" y="1049"/>
                    <a:pt x="525" y="961"/>
                    <a:pt x="525" y="852"/>
                  </a:cubicBezTo>
                  <a:cubicBezTo>
                    <a:pt x="525" y="197"/>
                    <a:pt x="525" y="197"/>
                    <a:pt x="525" y="197"/>
                  </a:cubicBezTo>
                  <a:cubicBezTo>
                    <a:pt x="525" y="88"/>
                    <a:pt x="613" y="0"/>
                    <a:pt x="722" y="0"/>
                  </a:cubicBezTo>
                  <a:cubicBezTo>
                    <a:pt x="831" y="0"/>
                    <a:pt x="919" y="88"/>
                    <a:pt x="919" y="197"/>
                  </a:cubicBezTo>
                  <a:cubicBezTo>
                    <a:pt x="919" y="852"/>
                    <a:pt x="919" y="852"/>
                    <a:pt x="919" y="852"/>
                  </a:cubicBezTo>
                  <a:cubicBezTo>
                    <a:pt x="919" y="961"/>
                    <a:pt x="831" y="1049"/>
                    <a:pt x="722" y="1049"/>
                  </a:cubicBezTo>
                  <a:close/>
                </a:path>
              </a:pathLst>
            </a:custGeom>
            <a:solidFill>
              <a:srgbClr val="424E76"/>
            </a:solidFill>
            <a:ln>
              <a:noFill/>
            </a:ln>
            <a:extLst/>
          </p:spPr>
          <p:txBody>
            <a:bodyPr anchor="ctr" anchorCtr="1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 sz="105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4" name="KSO_Shape"/>
            <p:cNvSpPr>
              <a:spLocks/>
            </p:cNvSpPr>
            <p:nvPr/>
          </p:nvSpPr>
          <p:spPr bwMode="auto">
            <a:xfrm>
              <a:off x="5671490" y="3087272"/>
              <a:ext cx="270000" cy="270000"/>
            </a:xfrm>
            <a:custGeom>
              <a:avLst/>
              <a:gdLst>
                <a:gd name="T0" fmla="*/ 0 w 4484"/>
                <a:gd name="T1" fmla="*/ 230465954 h 5074"/>
                <a:gd name="T2" fmla="*/ 167185566 w 4484"/>
                <a:gd name="T3" fmla="*/ 230465954 h 5074"/>
                <a:gd name="T4" fmla="*/ 237668923 w 4484"/>
                <a:gd name="T5" fmla="*/ 178875520 h 5074"/>
                <a:gd name="T6" fmla="*/ 482385957 w 4484"/>
                <a:gd name="T7" fmla="*/ 0 h 5074"/>
                <a:gd name="T8" fmla="*/ 482385957 w 4484"/>
                <a:gd name="T9" fmla="*/ 357609874 h 5074"/>
                <a:gd name="T10" fmla="*/ 482385957 w 4484"/>
                <a:gd name="T11" fmla="*/ 715219748 h 5074"/>
                <a:gd name="T12" fmla="*/ 237668923 w 4484"/>
                <a:gd name="T13" fmla="*/ 536485394 h 5074"/>
                <a:gd name="T14" fmla="*/ 167185566 w 4484"/>
                <a:gd name="T15" fmla="*/ 484894585 h 5074"/>
                <a:gd name="T16" fmla="*/ 0 w 4484"/>
                <a:gd name="T17" fmla="*/ 484894585 h 5074"/>
                <a:gd name="T18" fmla="*/ 0 w 4484"/>
                <a:gd name="T19" fmla="*/ 230465954 h 5074"/>
                <a:gd name="T20" fmla="*/ 0 w 4484"/>
                <a:gd name="T21" fmla="*/ 230465954 h 5074"/>
                <a:gd name="T22" fmla="*/ 545820453 w 4484"/>
                <a:gd name="T23" fmla="*/ 0 h 5074"/>
                <a:gd name="T24" fmla="*/ 632091788 w 4484"/>
                <a:gd name="T25" fmla="*/ 0 h 5074"/>
                <a:gd name="T26" fmla="*/ 632091788 w 4484"/>
                <a:gd name="T27" fmla="*/ 715219748 h 5074"/>
                <a:gd name="T28" fmla="*/ 545820453 w 4484"/>
                <a:gd name="T29" fmla="*/ 715219748 h 5074"/>
                <a:gd name="T30" fmla="*/ 545820453 w 4484"/>
                <a:gd name="T31" fmla="*/ 0 h 5074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4484" h="5074">
                  <a:moveTo>
                    <a:pt x="0" y="1635"/>
                  </a:moveTo>
                  <a:lnTo>
                    <a:pt x="1186" y="1635"/>
                  </a:lnTo>
                  <a:lnTo>
                    <a:pt x="1686" y="1269"/>
                  </a:lnTo>
                  <a:lnTo>
                    <a:pt x="3422" y="0"/>
                  </a:lnTo>
                  <a:lnTo>
                    <a:pt x="3422" y="2537"/>
                  </a:lnTo>
                  <a:lnTo>
                    <a:pt x="3422" y="5074"/>
                  </a:lnTo>
                  <a:lnTo>
                    <a:pt x="1686" y="3806"/>
                  </a:lnTo>
                  <a:lnTo>
                    <a:pt x="1186" y="3440"/>
                  </a:lnTo>
                  <a:lnTo>
                    <a:pt x="0" y="3440"/>
                  </a:lnTo>
                  <a:lnTo>
                    <a:pt x="0" y="1635"/>
                  </a:lnTo>
                  <a:close/>
                  <a:moveTo>
                    <a:pt x="3872" y="0"/>
                  </a:moveTo>
                  <a:lnTo>
                    <a:pt x="4484" y="0"/>
                  </a:lnTo>
                  <a:lnTo>
                    <a:pt x="4484" y="5074"/>
                  </a:lnTo>
                  <a:lnTo>
                    <a:pt x="3872" y="5074"/>
                  </a:lnTo>
                  <a:lnTo>
                    <a:pt x="3872" y="0"/>
                  </a:lnTo>
                  <a:close/>
                </a:path>
              </a:pathLst>
            </a:custGeom>
            <a:solidFill>
              <a:srgbClr val="424E76"/>
            </a:solidFill>
            <a:ln>
              <a:noFill/>
            </a:ln>
            <a:extLst/>
          </p:spPr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 sz="105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5" name="KSO_Shape"/>
            <p:cNvSpPr/>
            <p:nvPr/>
          </p:nvSpPr>
          <p:spPr>
            <a:xfrm>
              <a:off x="7239344" y="3087272"/>
              <a:ext cx="270000" cy="270000"/>
            </a:xfrm>
            <a:custGeom>
              <a:avLst/>
              <a:gdLst>
                <a:gd name="connsiteX0" fmla="*/ 150612 w 405200"/>
                <a:gd name="connsiteY0" fmla="*/ 52389 h 413075"/>
                <a:gd name="connsiteX1" fmla="*/ 52389 w 405200"/>
                <a:gd name="connsiteY1" fmla="*/ 150612 h 413075"/>
                <a:gd name="connsiteX2" fmla="*/ 150612 w 405200"/>
                <a:gd name="connsiteY2" fmla="*/ 248836 h 413075"/>
                <a:gd name="connsiteX3" fmla="*/ 248836 w 405200"/>
                <a:gd name="connsiteY3" fmla="*/ 150612 h 413075"/>
                <a:gd name="connsiteX4" fmla="*/ 150612 w 405200"/>
                <a:gd name="connsiteY4" fmla="*/ 52389 h 413075"/>
                <a:gd name="connsiteX5" fmla="*/ 150612 w 405200"/>
                <a:gd name="connsiteY5" fmla="*/ 0 h 413075"/>
                <a:gd name="connsiteX6" fmla="*/ 301225 w 405200"/>
                <a:gd name="connsiteY6" fmla="*/ 150612 h 413075"/>
                <a:gd name="connsiteX7" fmla="*/ 276789 w 405200"/>
                <a:gd name="connsiteY7" fmla="*/ 232452 h 413075"/>
                <a:gd name="connsiteX8" fmla="*/ 279486 w 405200"/>
                <a:gd name="connsiteY8" fmla="*/ 234307 h 413075"/>
                <a:gd name="connsiteX9" fmla="*/ 395404 w 405200"/>
                <a:gd name="connsiteY9" fmla="*/ 354065 h 413075"/>
                <a:gd name="connsiteX10" fmla="*/ 394603 w 405200"/>
                <a:gd name="connsiteY10" fmla="*/ 403280 h 413075"/>
                <a:gd name="connsiteX11" fmla="*/ 345389 w 405200"/>
                <a:gd name="connsiteY11" fmla="*/ 402478 h 413075"/>
                <a:gd name="connsiteX12" fmla="*/ 229470 w 405200"/>
                <a:gd name="connsiteY12" fmla="*/ 282720 h 413075"/>
                <a:gd name="connsiteX13" fmla="*/ 227420 w 405200"/>
                <a:gd name="connsiteY13" fmla="*/ 279520 h 413075"/>
                <a:gd name="connsiteX14" fmla="*/ 150612 w 405200"/>
                <a:gd name="connsiteY14" fmla="*/ 301225 h 413075"/>
                <a:gd name="connsiteX15" fmla="*/ 0 w 405200"/>
                <a:gd name="connsiteY15" fmla="*/ 150612 h 413075"/>
                <a:gd name="connsiteX16" fmla="*/ 150612 w 405200"/>
                <a:gd name="connsiteY16" fmla="*/ 0 h 413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05200" h="413075">
                  <a:moveTo>
                    <a:pt x="150612" y="52389"/>
                  </a:moveTo>
                  <a:cubicBezTo>
                    <a:pt x="96365" y="52389"/>
                    <a:pt x="52389" y="96365"/>
                    <a:pt x="52389" y="150612"/>
                  </a:cubicBezTo>
                  <a:cubicBezTo>
                    <a:pt x="52389" y="204860"/>
                    <a:pt x="96365" y="248836"/>
                    <a:pt x="150612" y="248836"/>
                  </a:cubicBezTo>
                  <a:cubicBezTo>
                    <a:pt x="204860" y="248836"/>
                    <a:pt x="248836" y="204860"/>
                    <a:pt x="248836" y="150612"/>
                  </a:cubicBezTo>
                  <a:cubicBezTo>
                    <a:pt x="248836" y="96365"/>
                    <a:pt x="204860" y="52389"/>
                    <a:pt x="150612" y="52389"/>
                  </a:cubicBezTo>
                  <a:close/>
                  <a:moveTo>
                    <a:pt x="150612" y="0"/>
                  </a:moveTo>
                  <a:cubicBezTo>
                    <a:pt x="233793" y="0"/>
                    <a:pt x="301225" y="67431"/>
                    <a:pt x="301225" y="150612"/>
                  </a:cubicBezTo>
                  <a:cubicBezTo>
                    <a:pt x="301225" y="180842"/>
                    <a:pt x="292319" y="208992"/>
                    <a:pt x="276789" y="232452"/>
                  </a:cubicBezTo>
                  <a:cubicBezTo>
                    <a:pt x="277931" y="232774"/>
                    <a:pt x="278722" y="233519"/>
                    <a:pt x="279486" y="234307"/>
                  </a:cubicBezTo>
                  <a:lnTo>
                    <a:pt x="395404" y="354065"/>
                  </a:lnTo>
                  <a:cubicBezTo>
                    <a:pt x="408773" y="367877"/>
                    <a:pt x="408414" y="389911"/>
                    <a:pt x="394603" y="403280"/>
                  </a:cubicBezTo>
                  <a:cubicBezTo>
                    <a:pt x="380791" y="416648"/>
                    <a:pt x="358757" y="416289"/>
                    <a:pt x="345389" y="402478"/>
                  </a:cubicBezTo>
                  <a:lnTo>
                    <a:pt x="229470" y="282720"/>
                  </a:lnTo>
                  <a:lnTo>
                    <a:pt x="227420" y="279520"/>
                  </a:lnTo>
                  <a:cubicBezTo>
                    <a:pt x="205163" y="293486"/>
                    <a:pt x="178791" y="301225"/>
                    <a:pt x="150612" y="301225"/>
                  </a:cubicBezTo>
                  <a:cubicBezTo>
                    <a:pt x="67431" y="301225"/>
                    <a:pt x="0" y="233793"/>
                    <a:pt x="0" y="150612"/>
                  </a:cubicBezTo>
                  <a:cubicBezTo>
                    <a:pt x="0" y="67431"/>
                    <a:pt x="67431" y="0"/>
                    <a:pt x="150612" y="0"/>
                  </a:cubicBezTo>
                  <a:close/>
                </a:path>
              </a:pathLst>
            </a:custGeom>
            <a:solidFill>
              <a:srgbClr val="424E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5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1068509" y="4026510"/>
            <a:ext cx="321845" cy="321845"/>
            <a:chOff x="1359841" y="4787870"/>
            <a:chExt cx="429126" cy="429126"/>
          </a:xfrm>
        </p:grpSpPr>
        <p:sp>
          <p:nvSpPr>
            <p:cNvPr id="52" name="椭圆 51"/>
            <p:cNvSpPr/>
            <p:nvPr/>
          </p:nvSpPr>
          <p:spPr>
            <a:xfrm>
              <a:off x="1359841" y="4787870"/>
              <a:ext cx="429126" cy="429126"/>
            </a:xfrm>
            <a:prstGeom prst="ellipse">
              <a:avLst/>
            </a:prstGeom>
            <a:solidFill>
              <a:srgbClr val="2842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50">
                <a:cs typeface="+mn-ea"/>
                <a:sym typeface="+mn-lt"/>
              </a:endParaRPr>
            </a:p>
          </p:txBody>
        </p:sp>
        <p:sp>
          <p:nvSpPr>
            <p:cNvPr id="53" name="KSO_Shape"/>
            <p:cNvSpPr>
              <a:spLocks/>
            </p:cNvSpPr>
            <p:nvPr/>
          </p:nvSpPr>
          <p:spPr bwMode="auto">
            <a:xfrm>
              <a:off x="1466404" y="4894433"/>
              <a:ext cx="216000" cy="216000"/>
            </a:xfrm>
            <a:custGeom>
              <a:avLst/>
              <a:gdLst>
                <a:gd name="T0" fmla="*/ 179947 w 3280"/>
                <a:gd name="T1" fmla="*/ 1800397 h 3280"/>
                <a:gd name="T2" fmla="*/ 0 w 3280"/>
                <a:gd name="T3" fmla="*/ 792065 h 3280"/>
                <a:gd name="T4" fmla="*/ 108078 w 3280"/>
                <a:gd name="T5" fmla="*/ 1512224 h 3280"/>
                <a:gd name="T6" fmla="*/ 1475783 w 3280"/>
                <a:gd name="T7" fmla="*/ 1692263 h 3280"/>
                <a:gd name="T8" fmla="*/ 1688647 w 3280"/>
                <a:gd name="T9" fmla="*/ 792065 h 3280"/>
                <a:gd name="T10" fmla="*/ 1799468 w 3280"/>
                <a:gd name="T11" fmla="*/ 1620357 h 3280"/>
                <a:gd name="T12" fmla="*/ 1395685 w 3280"/>
                <a:gd name="T13" fmla="*/ 1228442 h 3280"/>
                <a:gd name="T14" fmla="*/ 1385261 w 3280"/>
                <a:gd name="T15" fmla="*/ 1390916 h 3280"/>
                <a:gd name="T16" fmla="*/ 1182821 w 3280"/>
                <a:gd name="T17" fmla="*/ 1485876 h 3280"/>
                <a:gd name="T18" fmla="*/ 986964 w 3280"/>
                <a:gd name="T19" fmla="*/ 1414519 h 3280"/>
                <a:gd name="T20" fmla="*/ 1100528 w 3280"/>
                <a:gd name="T21" fmla="*/ 1305288 h 3280"/>
                <a:gd name="T22" fmla="*/ 1178981 w 3280"/>
                <a:gd name="T23" fmla="*/ 1389819 h 3280"/>
                <a:gd name="T24" fmla="*/ 1252496 w 3280"/>
                <a:gd name="T25" fmla="*/ 1304739 h 3280"/>
                <a:gd name="T26" fmla="*/ 1177335 w 3280"/>
                <a:gd name="T27" fmla="*/ 1221855 h 3280"/>
                <a:gd name="T28" fmla="*/ 1134543 w 3280"/>
                <a:gd name="T29" fmla="*/ 1118661 h 3280"/>
                <a:gd name="T30" fmla="*/ 1206412 w 3280"/>
                <a:gd name="T31" fmla="*/ 1101096 h 3280"/>
                <a:gd name="T32" fmla="*/ 1211349 w 3280"/>
                <a:gd name="T33" fmla="*/ 1012723 h 3280"/>
                <a:gd name="T34" fmla="*/ 1124119 w 3280"/>
                <a:gd name="T35" fmla="*/ 1013821 h 3280"/>
                <a:gd name="T36" fmla="*/ 951304 w 3280"/>
                <a:gd name="T37" fmla="*/ 1046206 h 3280"/>
                <a:gd name="T38" fmla="*/ 1171849 w 3280"/>
                <a:gd name="T39" fmla="*/ 899101 h 3280"/>
                <a:gd name="T40" fmla="*/ 1381969 w 3280"/>
                <a:gd name="T41" fmla="*/ 1044560 h 3280"/>
                <a:gd name="T42" fmla="*/ 1301323 w 3280"/>
                <a:gd name="T43" fmla="*/ 1163671 h 3280"/>
                <a:gd name="T44" fmla="*/ 1395685 w 3280"/>
                <a:gd name="T45" fmla="*/ 1228442 h 3280"/>
                <a:gd name="T46" fmla="*/ 387873 w 3280"/>
                <a:gd name="T47" fmla="*/ 1475996 h 3280"/>
                <a:gd name="T48" fmla="*/ 591959 w 3280"/>
                <a:gd name="T49" fmla="*/ 1198801 h 3280"/>
                <a:gd name="T50" fmla="*/ 699488 w 3280"/>
                <a:gd name="T51" fmla="*/ 1069809 h 3280"/>
                <a:gd name="T52" fmla="*/ 632557 w 3280"/>
                <a:gd name="T53" fmla="*/ 1007234 h 3280"/>
                <a:gd name="T54" fmla="*/ 557396 w 3280"/>
                <a:gd name="T55" fmla="*/ 1078591 h 3280"/>
                <a:gd name="T56" fmla="*/ 433957 w 3280"/>
                <a:gd name="T57" fmla="*/ 976496 h 3280"/>
                <a:gd name="T58" fmla="*/ 628168 w 3280"/>
                <a:gd name="T59" fmla="*/ 899101 h 3280"/>
                <a:gd name="T60" fmla="*/ 830059 w 3280"/>
                <a:gd name="T61" fmla="*/ 976496 h 3280"/>
                <a:gd name="T62" fmla="*/ 826219 w 3280"/>
                <a:gd name="T63" fmla="*/ 1163671 h 3280"/>
                <a:gd name="T64" fmla="*/ 652307 w 3280"/>
                <a:gd name="T65" fmla="*/ 1312972 h 3280"/>
                <a:gd name="T66" fmla="*/ 860782 w 3280"/>
                <a:gd name="T67" fmla="*/ 1347553 h 3280"/>
                <a:gd name="T68" fmla="*/ 0 w 3280"/>
                <a:gd name="T69" fmla="*/ 323852 h 3280"/>
                <a:gd name="T70" fmla="*/ 252364 w 3280"/>
                <a:gd name="T71" fmla="*/ 143812 h 3280"/>
                <a:gd name="T72" fmla="*/ 396102 w 3280"/>
                <a:gd name="T73" fmla="*/ 647704 h 3280"/>
                <a:gd name="T74" fmla="*/ 539840 w 3280"/>
                <a:gd name="T75" fmla="*/ 143812 h 3280"/>
                <a:gd name="T76" fmla="*/ 1259628 w 3280"/>
                <a:gd name="T77" fmla="*/ 503892 h 3280"/>
                <a:gd name="T78" fmla="*/ 1547652 w 3280"/>
                <a:gd name="T79" fmla="*/ 503892 h 3280"/>
                <a:gd name="T80" fmla="*/ 1619521 w 3280"/>
                <a:gd name="T81" fmla="*/ 143812 h 3280"/>
                <a:gd name="T82" fmla="*/ 1799468 w 3280"/>
                <a:gd name="T83" fmla="*/ 720159 h 3280"/>
                <a:gd name="T84" fmla="*/ 0 w 3280"/>
                <a:gd name="T85" fmla="*/ 323852 h 3280"/>
                <a:gd name="T86" fmla="*/ 1295836 w 3280"/>
                <a:gd name="T87" fmla="*/ 467664 h 3280"/>
                <a:gd name="T88" fmla="*/ 1403914 w 3280"/>
                <a:gd name="T89" fmla="*/ 0 h 3280"/>
                <a:gd name="T90" fmla="*/ 1511443 w 3280"/>
                <a:gd name="T91" fmla="*/ 467664 h 3280"/>
                <a:gd name="T92" fmla="*/ 396102 w 3280"/>
                <a:gd name="T93" fmla="*/ 575798 h 3280"/>
                <a:gd name="T94" fmla="*/ 288025 w 3280"/>
                <a:gd name="T95" fmla="*/ 108134 h 3280"/>
                <a:gd name="T96" fmla="*/ 504180 w 3280"/>
                <a:gd name="T97" fmla="*/ 108134 h 3280"/>
                <a:gd name="T98" fmla="*/ 396102 w 3280"/>
                <a:gd name="T99" fmla="*/ 575798 h 3280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3280" h="3280">
                  <a:moveTo>
                    <a:pt x="2952" y="3280"/>
                  </a:moveTo>
                  <a:cubicBezTo>
                    <a:pt x="328" y="3280"/>
                    <a:pt x="328" y="3280"/>
                    <a:pt x="328" y="3280"/>
                  </a:cubicBezTo>
                  <a:cubicBezTo>
                    <a:pt x="147" y="3280"/>
                    <a:pt x="0" y="3133"/>
                    <a:pt x="0" y="2952"/>
                  </a:cubicBezTo>
                  <a:cubicBezTo>
                    <a:pt x="0" y="1443"/>
                    <a:pt x="0" y="1443"/>
                    <a:pt x="0" y="1443"/>
                  </a:cubicBezTo>
                  <a:cubicBezTo>
                    <a:pt x="203" y="1443"/>
                    <a:pt x="203" y="1443"/>
                    <a:pt x="203" y="1443"/>
                  </a:cubicBezTo>
                  <a:cubicBezTo>
                    <a:pt x="202" y="2013"/>
                    <a:pt x="197" y="2755"/>
                    <a:pt x="197" y="2755"/>
                  </a:cubicBezTo>
                  <a:cubicBezTo>
                    <a:pt x="197" y="2936"/>
                    <a:pt x="410" y="3083"/>
                    <a:pt x="591" y="3083"/>
                  </a:cubicBezTo>
                  <a:cubicBezTo>
                    <a:pt x="2690" y="3083"/>
                    <a:pt x="2690" y="3083"/>
                    <a:pt x="2690" y="3083"/>
                  </a:cubicBezTo>
                  <a:cubicBezTo>
                    <a:pt x="2871" y="3083"/>
                    <a:pt x="3083" y="2936"/>
                    <a:pt x="3083" y="2755"/>
                  </a:cubicBezTo>
                  <a:cubicBezTo>
                    <a:pt x="3083" y="2755"/>
                    <a:pt x="3079" y="1996"/>
                    <a:pt x="3078" y="1443"/>
                  </a:cubicBezTo>
                  <a:cubicBezTo>
                    <a:pt x="3280" y="1443"/>
                    <a:pt x="3280" y="1443"/>
                    <a:pt x="3280" y="1443"/>
                  </a:cubicBezTo>
                  <a:cubicBezTo>
                    <a:pt x="3280" y="2952"/>
                    <a:pt x="3280" y="2952"/>
                    <a:pt x="3280" y="2952"/>
                  </a:cubicBezTo>
                  <a:cubicBezTo>
                    <a:pt x="3280" y="3133"/>
                    <a:pt x="3133" y="3280"/>
                    <a:pt x="2952" y="3280"/>
                  </a:cubicBezTo>
                  <a:close/>
                  <a:moveTo>
                    <a:pt x="2544" y="2238"/>
                  </a:moveTo>
                  <a:cubicBezTo>
                    <a:pt x="2562" y="2272"/>
                    <a:pt x="2572" y="2313"/>
                    <a:pt x="2572" y="2361"/>
                  </a:cubicBezTo>
                  <a:cubicBezTo>
                    <a:pt x="2572" y="2422"/>
                    <a:pt x="2556" y="2479"/>
                    <a:pt x="2525" y="2534"/>
                  </a:cubicBezTo>
                  <a:cubicBezTo>
                    <a:pt x="2493" y="2590"/>
                    <a:pt x="2448" y="2632"/>
                    <a:pt x="2389" y="2662"/>
                  </a:cubicBezTo>
                  <a:cubicBezTo>
                    <a:pt x="2330" y="2692"/>
                    <a:pt x="2252" y="2707"/>
                    <a:pt x="2156" y="2707"/>
                  </a:cubicBezTo>
                  <a:cubicBezTo>
                    <a:pt x="2062" y="2707"/>
                    <a:pt x="1987" y="2696"/>
                    <a:pt x="1933" y="2674"/>
                  </a:cubicBezTo>
                  <a:cubicBezTo>
                    <a:pt x="1879" y="2651"/>
                    <a:pt x="1834" y="2619"/>
                    <a:pt x="1799" y="2577"/>
                  </a:cubicBezTo>
                  <a:cubicBezTo>
                    <a:pt x="1764" y="2534"/>
                    <a:pt x="1738" y="2481"/>
                    <a:pt x="1719" y="2416"/>
                  </a:cubicBezTo>
                  <a:cubicBezTo>
                    <a:pt x="2006" y="2378"/>
                    <a:pt x="2006" y="2378"/>
                    <a:pt x="2006" y="2378"/>
                  </a:cubicBezTo>
                  <a:cubicBezTo>
                    <a:pt x="2017" y="2436"/>
                    <a:pt x="2034" y="2476"/>
                    <a:pt x="2058" y="2498"/>
                  </a:cubicBezTo>
                  <a:cubicBezTo>
                    <a:pt x="2082" y="2521"/>
                    <a:pt x="2112" y="2532"/>
                    <a:pt x="2149" y="2532"/>
                  </a:cubicBezTo>
                  <a:cubicBezTo>
                    <a:pt x="2187" y="2532"/>
                    <a:pt x="2219" y="2518"/>
                    <a:pt x="2245" y="2490"/>
                  </a:cubicBezTo>
                  <a:cubicBezTo>
                    <a:pt x="2270" y="2461"/>
                    <a:pt x="2283" y="2424"/>
                    <a:pt x="2283" y="2377"/>
                  </a:cubicBezTo>
                  <a:cubicBezTo>
                    <a:pt x="2283" y="2329"/>
                    <a:pt x="2271" y="2292"/>
                    <a:pt x="2246" y="2265"/>
                  </a:cubicBezTo>
                  <a:cubicBezTo>
                    <a:pt x="2221" y="2239"/>
                    <a:pt x="2188" y="2226"/>
                    <a:pt x="2146" y="2226"/>
                  </a:cubicBezTo>
                  <a:cubicBezTo>
                    <a:pt x="2123" y="2226"/>
                    <a:pt x="2092" y="2232"/>
                    <a:pt x="2053" y="2243"/>
                  </a:cubicBezTo>
                  <a:cubicBezTo>
                    <a:pt x="2068" y="2038"/>
                    <a:pt x="2068" y="2038"/>
                    <a:pt x="2068" y="2038"/>
                  </a:cubicBezTo>
                  <a:cubicBezTo>
                    <a:pt x="2084" y="2040"/>
                    <a:pt x="2096" y="2042"/>
                    <a:pt x="2105" y="2042"/>
                  </a:cubicBezTo>
                  <a:cubicBezTo>
                    <a:pt x="2142" y="2042"/>
                    <a:pt x="2174" y="2030"/>
                    <a:pt x="2199" y="2006"/>
                  </a:cubicBezTo>
                  <a:cubicBezTo>
                    <a:pt x="2224" y="1982"/>
                    <a:pt x="2237" y="1953"/>
                    <a:pt x="2237" y="1920"/>
                  </a:cubicBezTo>
                  <a:cubicBezTo>
                    <a:pt x="2237" y="1889"/>
                    <a:pt x="2227" y="1864"/>
                    <a:pt x="2208" y="1845"/>
                  </a:cubicBezTo>
                  <a:cubicBezTo>
                    <a:pt x="2190" y="1826"/>
                    <a:pt x="2164" y="1817"/>
                    <a:pt x="2131" y="1817"/>
                  </a:cubicBezTo>
                  <a:cubicBezTo>
                    <a:pt x="2097" y="1817"/>
                    <a:pt x="2070" y="1827"/>
                    <a:pt x="2049" y="1847"/>
                  </a:cubicBezTo>
                  <a:cubicBezTo>
                    <a:pt x="2027" y="1868"/>
                    <a:pt x="2013" y="1904"/>
                    <a:pt x="2006" y="1955"/>
                  </a:cubicBezTo>
                  <a:cubicBezTo>
                    <a:pt x="1734" y="1906"/>
                    <a:pt x="1734" y="1906"/>
                    <a:pt x="1734" y="1906"/>
                  </a:cubicBezTo>
                  <a:cubicBezTo>
                    <a:pt x="1757" y="1820"/>
                    <a:pt x="1800" y="1753"/>
                    <a:pt x="1864" y="1708"/>
                  </a:cubicBezTo>
                  <a:cubicBezTo>
                    <a:pt x="1928" y="1662"/>
                    <a:pt x="2019" y="1638"/>
                    <a:pt x="2136" y="1638"/>
                  </a:cubicBezTo>
                  <a:cubicBezTo>
                    <a:pt x="2271" y="1638"/>
                    <a:pt x="2369" y="1664"/>
                    <a:pt x="2429" y="1714"/>
                  </a:cubicBezTo>
                  <a:cubicBezTo>
                    <a:pt x="2489" y="1764"/>
                    <a:pt x="2519" y="1827"/>
                    <a:pt x="2519" y="1903"/>
                  </a:cubicBezTo>
                  <a:cubicBezTo>
                    <a:pt x="2519" y="1948"/>
                    <a:pt x="2507" y="1989"/>
                    <a:pt x="2483" y="2025"/>
                  </a:cubicBezTo>
                  <a:cubicBezTo>
                    <a:pt x="2458" y="2061"/>
                    <a:pt x="2421" y="2092"/>
                    <a:pt x="2372" y="2120"/>
                  </a:cubicBezTo>
                  <a:cubicBezTo>
                    <a:pt x="2412" y="2130"/>
                    <a:pt x="2442" y="2141"/>
                    <a:pt x="2464" y="2154"/>
                  </a:cubicBezTo>
                  <a:cubicBezTo>
                    <a:pt x="2498" y="2175"/>
                    <a:pt x="2524" y="2203"/>
                    <a:pt x="2544" y="2238"/>
                  </a:cubicBezTo>
                  <a:close/>
                  <a:moveTo>
                    <a:pt x="1569" y="2689"/>
                  </a:moveTo>
                  <a:cubicBezTo>
                    <a:pt x="707" y="2689"/>
                    <a:pt x="707" y="2689"/>
                    <a:pt x="707" y="2689"/>
                  </a:cubicBezTo>
                  <a:cubicBezTo>
                    <a:pt x="717" y="2604"/>
                    <a:pt x="747" y="2524"/>
                    <a:pt x="797" y="2449"/>
                  </a:cubicBezTo>
                  <a:cubicBezTo>
                    <a:pt x="847" y="2374"/>
                    <a:pt x="941" y="2286"/>
                    <a:pt x="1079" y="2184"/>
                  </a:cubicBezTo>
                  <a:cubicBezTo>
                    <a:pt x="1163" y="2121"/>
                    <a:pt x="1217" y="2074"/>
                    <a:pt x="1240" y="2042"/>
                  </a:cubicBezTo>
                  <a:cubicBezTo>
                    <a:pt x="1264" y="2009"/>
                    <a:pt x="1275" y="1978"/>
                    <a:pt x="1275" y="1949"/>
                  </a:cubicBezTo>
                  <a:cubicBezTo>
                    <a:pt x="1275" y="1918"/>
                    <a:pt x="1264" y="1891"/>
                    <a:pt x="1241" y="1869"/>
                  </a:cubicBezTo>
                  <a:cubicBezTo>
                    <a:pt x="1217" y="1846"/>
                    <a:pt x="1188" y="1835"/>
                    <a:pt x="1153" y="1835"/>
                  </a:cubicBezTo>
                  <a:cubicBezTo>
                    <a:pt x="1116" y="1835"/>
                    <a:pt x="1086" y="1847"/>
                    <a:pt x="1063" y="1869"/>
                  </a:cubicBezTo>
                  <a:cubicBezTo>
                    <a:pt x="1040" y="1893"/>
                    <a:pt x="1024" y="1907"/>
                    <a:pt x="1016" y="1965"/>
                  </a:cubicBezTo>
                  <a:cubicBezTo>
                    <a:pt x="729" y="1968"/>
                    <a:pt x="729" y="1968"/>
                    <a:pt x="729" y="1968"/>
                  </a:cubicBezTo>
                  <a:cubicBezTo>
                    <a:pt x="740" y="1887"/>
                    <a:pt x="761" y="1824"/>
                    <a:pt x="791" y="1779"/>
                  </a:cubicBezTo>
                  <a:cubicBezTo>
                    <a:pt x="821" y="1734"/>
                    <a:pt x="863" y="1699"/>
                    <a:pt x="918" y="1675"/>
                  </a:cubicBezTo>
                  <a:cubicBezTo>
                    <a:pt x="972" y="1651"/>
                    <a:pt x="1048" y="1638"/>
                    <a:pt x="1145" y="1638"/>
                  </a:cubicBezTo>
                  <a:cubicBezTo>
                    <a:pt x="1246" y="1638"/>
                    <a:pt x="1325" y="1650"/>
                    <a:pt x="1381" y="1673"/>
                  </a:cubicBezTo>
                  <a:cubicBezTo>
                    <a:pt x="1437" y="1696"/>
                    <a:pt x="1481" y="1731"/>
                    <a:pt x="1513" y="1779"/>
                  </a:cubicBezTo>
                  <a:cubicBezTo>
                    <a:pt x="1545" y="1827"/>
                    <a:pt x="1561" y="1880"/>
                    <a:pt x="1561" y="1939"/>
                  </a:cubicBezTo>
                  <a:cubicBezTo>
                    <a:pt x="1561" y="2002"/>
                    <a:pt x="1543" y="2062"/>
                    <a:pt x="1506" y="2120"/>
                  </a:cubicBezTo>
                  <a:cubicBezTo>
                    <a:pt x="1469" y="2177"/>
                    <a:pt x="1402" y="2240"/>
                    <a:pt x="1305" y="2309"/>
                  </a:cubicBezTo>
                  <a:cubicBezTo>
                    <a:pt x="1247" y="2348"/>
                    <a:pt x="1209" y="2376"/>
                    <a:pt x="1189" y="2392"/>
                  </a:cubicBezTo>
                  <a:cubicBezTo>
                    <a:pt x="1170" y="2408"/>
                    <a:pt x="1147" y="2429"/>
                    <a:pt x="1120" y="2455"/>
                  </a:cubicBezTo>
                  <a:cubicBezTo>
                    <a:pt x="1569" y="2455"/>
                    <a:pt x="1569" y="2455"/>
                    <a:pt x="1569" y="2455"/>
                  </a:cubicBezTo>
                  <a:lnTo>
                    <a:pt x="1569" y="2689"/>
                  </a:lnTo>
                  <a:close/>
                  <a:moveTo>
                    <a:pt x="0" y="590"/>
                  </a:moveTo>
                  <a:cubicBezTo>
                    <a:pt x="0" y="409"/>
                    <a:pt x="147" y="262"/>
                    <a:pt x="328" y="262"/>
                  </a:cubicBezTo>
                  <a:cubicBezTo>
                    <a:pt x="460" y="262"/>
                    <a:pt x="460" y="262"/>
                    <a:pt x="460" y="262"/>
                  </a:cubicBezTo>
                  <a:cubicBezTo>
                    <a:pt x="460" y="918"/>
                    <a:pt x="460" y="918"/>
                    <a:pt x="460" y="918"/>
                  </a:cubicBezTo>
                  <a:cubicBezTo>
                    <a:pt x="460" y="1063"/>
                    <a:pt x="577" y="1180"/>
                    <a:pt x="722" y="1180"/>
                  </a:cubicBezTo>
                  <a:cubicBezTo>
                    <a:pt x="867" y="1180"/>
                    <a:pt x="984" y="1063"/>
                    <a:pt x="984" y="918"/>
                  </a:cubicBezTo>
                  <a:cubicBezTo>
                    <a:pt x="984" y="262"/>
                    <a:pt x="984" y="262"/>
                    <a:pt x="984" y="262"/>
                  </a:cubicBezTo>
                  <a:cubicBezTo>
                    <a:pt x="2296" y="262"/>
                    <a:pt x="2296" y="262"/>
                    <a:pt x="2296" y="262"/>
                  </a:cubicBezTo>
                  <a:cubicBezTo>
                    <a:pt x="2296" y="918"/>
                    <a:pt x="2296" y="918"/>
                    <a:pt x="2296" y="918"/>
                  </a:cubicBezTo>
                  <a:cubicBezTo>
                    <a:pt x="2296" y="1063"/>
                    <a:pt x="2414" y="1180"/>
                    <a:pt x="2559" y="1180"/>
                  </a:cubicBezTo>
                  <a:cubicBezTo>
                    <a:pt x="2703" y="1180"/>
                    <a:pt x="2821" y="1063"/>
                    <a:pt x="2821" y="918"/>
                  </a:cubicBezTo>
                  <a:cubicBezTo>
                    <a:pt x="2821" y="262"/>
                    <a:pt x="2821" y="262"/>
                    <a:pt x="2821" y="262"/>
                  </a:cubicBezTo>
                  <a:cubicBezTo>
                    <a:pt x="2952" y="262"/>
                    <a:pt x="2952" y="262"/>
                    <a:pt x="2952" y="262"/>
                  </a:cubicBezTo>
                  <a:cubicBezTo>
                    <a:pt x="3133" y="262"/>
                    <a:pt x="3280" y="409"/>
                    <a:pt x="3280" y="590"/>
                  </a:cubicBezTo>
                  <a:cubicBezTo>
                    <a:pt x="3280" y="1312"/>
                    <a:pt x="3280" y="1312"/>
                    <a:pt x="3280" y="1312"/>
                  </a:cubicBezTo>
                  <a:cubicBezTo>
                    <a:pt x="1876" y="1312"/>
                    <a:pt x="1575" y="1312"/>
                    <a:pt x="0" y="1312"/>
                  </a:cubicBezTo>
                  <a:lnTo>
                    <a:pt x="0" y="590"/>
                  </a:lnTo>
                  <a:close/>
                  <a:moveTo>
                    <a:pt x="2559" y="1049"/>
                  </a:moveTo>
                  <a:cubicBezTo>
                    <a:pt x="2450" y="1049"/>
                    <a:pt x="2362" y="961"/>
                    <a:pt x="2362" y="852"/>
                  </a:cubicBezTo>
                  <a:cubicBezTo>
                    <a:pt x="2362" y="197"/>
                    <a:pt x="2362" y="197"/>
                    <a:pt x="2362" y="197"/>
                  </a:cubicBezTo>
                  <a:cubicBezTo>
                    <a:pt x="2362" y="88"/>
                    <a:pt x="2450" y="0"/>
                    <a:pt x="2559" y="0"/>
                  </a:cubicBezTo>
                  <a:cubicBezTo>
                    <a:pt x="2667" y="0"/>
                    <a:pt x="2755" y="88"/>
                    <a:pt x="2755" y="197"/>
                  </a:cubicBezTo>
                  <a:cubicBezTo>
                    <a:pt x="2755" y="852"/>
                    <a:pt x="2755" y="852"/>
                    <a:pt x="2755" y="852"/>
                  </a:cubicBezTo>
                  <a:cubicBezTo>
                    <a:pt x="2755" y="961"/>
                    <a:pt x="2667" y="1049"/>
                    <a:pt x="2559" y="1049"/>
                  </a:cubicBezTo>
                  <a:close/>
                  <a:moveTo>
                    <a:pt x="722" y="1049"/>
                  </a:moveTo>
                  <a:cubicBezTo>
                    <a:pt x="613" y="1049"/>
                    <a:pt x="525" y="961"/>
                    <a:pt x="525" y="852"/>
                  </a:cubicBezTo>
                  <a:cubicBezTo>
                    <a:pt x="525" y="197"/>
                    <a:pt x="525" y="197"/>
                    <a:pt x="525" y="197"/>
                  </a:cubicBezTo>
                  <a:cubicBezTo>
                    <a:pt x="525" y="88"/>
                    <a:pt x="613" y="0"/>
                    <a:pt x="722" y="0"/>
                  </a:cubicBezTo>
                  <a:cubicBezTo>
                    <a:pt x="831" y="0"/>
                    <a:pt x="919" y="88"/>
                    <a:pt x="919" y="197"/>
                  </a:cubicBezTo>
                  <a:cubicBezTo>
                    <a:pt x="919" y="852"/>
                    <a:pt x="919" y="852"/>
                    <a:pt x="919" y="852"/>
                  </a:cubicBezTo>
                  <a:cubicBezTo>
                    <a:pt x="919" y="961"/>
                    <a:pt x="831" y="1049"/>
                    <a:pt x="722" y="104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 anchorCtr="1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 sz="105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2095737" y="4026510"/>
            <a:ext cx="321845" cy="321845"/>
            <a:chOff x="2894776" y="4903584"/>
            <a:chExt cx="429126" cy="429126"/>
          </a:xfrm>
        </p:grpSpPr>
        <p:sp>
          <p:nvSpPr>
            <p:cNvPr id="55" name="椭圆 54"/>
            <p:cNvSpPr/>
            <p:nvPr/>
          </p:nvSpPr>
          <p:spPr>
            <a:xfrm>
              <a:off x="2894776" y="4903584"/>
              <a:ext cx="429126" cy="429126"/>
            </a:xfrm>
            <a:prstGeom prst="ellipse">
              <a:avLst/>
            </a:prstGeom>
            <a:solidFill>
              <a:srgbClr val="2842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50">
                <a:cs typeface="+mn-ea"/>
                <a:sym typeface="+mn-lt"/>
              </a:endParaRPr>
            </a:p>
          </p:txBody>
        </p:sp>
        <p:sp>
          <p:nvSpPr>
            <p:cNvPr id="56" name="KSO_Shape"/>
            <p:cNvSpPr>
              <a:spLocks/>
            </p:cNvSpPr>
            <p:nvPr/>
          </p:nvSpPr>
          <p:spPr bwMode="auto">
            <a:xfrm>
              <a:off x="3001339" y="5010147"/>
              <a:ext cx="216000" cy="216000"/>
            </a:xfrm>
            <a:custGeom>
              <a:avLst/>
              <a:gdLst>
                <a:gd name="T0" fmla="*/ 0 w 4484"/>
                <a:gd name="T1" fmla="*/ 230465954 h 5074"/>
                <a:gd name="T2" fmla="*/ 167185566 w 4484"/>
                <a:gd name="T3" fmla="*/ 230465954 h 5074"/>
                <a:gd name="T4" fmla="*/ 237668923 w 4484"/>
                <a:gd name="T5" fmla="*/ 178875520 h 5074"/>
                <a:gd name="T6" fmla="*/ 482385957 w 4484"/>
                <a:gd name="T7" fmla="*/ 0 h 5074"/>
                <a:gd name="T8" fmla="*/ 482385957 w 4484"/>
                <a:gd name="T9" fmla="*/ 357609874 h 5074"/>
                <a:gd name="T10" fmla="*/ 482385957 w 4484"/>
                <a:gd name="T11" fmla="*/ 715219748 h 5074"/>
                <a:gd name="T12" fmla="*/ 237668923 w 4484"/>
                <a:gd name="T13" fmla="*/ 536485394 h 5074"/>
                <a:gd name="T14" fmla="*/ 167185566 w 4484"/>
                <a:gd name="T15" fmla="*/ 484894585 h 5074"/>
                <a:gd name="T16" fmla="*/ 0 w 4484"/>
                <a:gd name="T17" fmla="*/ 484894585 h 5074"/>
                <a:gd name="T18" fmla="*/ 0 w 4484"/>
                <a:gd name="T19" fmla="*/ 230465954 h 5074"/>
                <a:gd name="T20" fmla="*/ 0 w 4484"/>
                <a:gd name="T21" fmla="*/ 230465954 h 5074"/>
                <a:gd name="T22" fmla="*/ 545820453 w 4484"/>
                <a:gd name="T23" fmla="*/ 0 h 5074"/>
                <a:gd name="T24" fmla="*/ 632091788 w 4484"/>
                <a:gd name="T25" fmla="*/ 0 h 5074"/>
                <a:gd name="T26" fmla="*/ 632091788 w 4484"/>
                <a:gd name="T27" fmla="*/ 715219748 h 5074"/>
                <a:gd name="T28" fmla="*/ 545820453 w 4484"/>
                <a:gd name="T29" fmla="*/ 715219748 h 5074"/>
                <a:gd name="T30" fmla="*/ 545820453 w 4484"/>
                <a:gd name="T31" fmla="*/ 0 h 5074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4484" h="5074">
                  <a:moveTo>
                    <a:pt x="0" y="1635"/>
                  </a:moveTo>
                  <a:lnTo>
                    <a:pt x="1186" y="1635"/>
                  </a:lnTo>
                  <a:lnTo>
                    <a:pt x="1686" y="1269"/>
                  </a:lnTo>
                  <a:lnTo>
                    <a:pt x="3422" y="0"/>
                  </a:lnTo>
                  <a:lnTo>
                    <a:pt x="3422" y="2537"/>
                  </a:lnTo>
                  <a:lnTo>
                    <a:pt x="3422" y="5074"/>
                  </a:lnTo>
                  <a:lnTo>
                    <a:pt x="1686" y="3806"/>
                  </a:lnTo>
                  <a:lnTo>
                    <a:pt x="1186" y="3440"/>
                  </a:lnTo>
                  <a:lnTo>
                    <a:pt x="0" y="3440"/>
                  </a:lnTo>
                  <a:lnTo>
                    <a:pt x="0" y="1635"/>
                  </a:lnTo>
                  <a:close/>
                  <a:moveTo>
                    <a:pt x="3872" y="0"/>
                  </a:moveTo>
                  <a:lnTo>
                    <a:pt x="4484" y="0"/>
                  </a:lnTo>
                  <a:lnTo>
                    <a:pt x="4484" y="5074"/>
                  </a:lnTo>
                  <a:lnTo>
                    <a:pt x="3872" y="5074"/>
                  </a:lnTo>
                  <a:lnTo>
                    <a:pt x="3872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 sz="105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3122965" y="4026510"/>
            <a:ext cx="321845" cy="321845"/>
            <a:chOff x="4468134" y="4903584"/>
            <a:chExt cx="429126" cy="429126"/>
          </a:xfrm>
        </p:grpSpPr>
        <p:sp>
          <p:nvSpPr>
            <p:cNvPr id="58" name="椭圆 57"/>
            <p:cNvSpPr/>
            <p:nvPr/>
          </p:nvSpPr>
          <p:spPr>
            <a:xfrm>
              <a:off x="4468134" y="4903584"/>
              <a:ext cx="429126" cy="429126"/>
            </a:xfrm>
            <a:prstGeom prst="ellipse">
              <a:avLst/>
            </a:prstGeom>
            <a:solidFill>
              <a:srgbClr val="2842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50">
                <a:cs typeface="+mn-ea"/>
                <a:sym typeface="+mn-lt"/>
              </a:endParaRPr>
            </a:p>
          </p:txBody>
        </p:sp>
        <p:sp>
          <p:nvSpPr>
            <p:cNvPr id="59" name="KSO_Shape"/>
            <p:cNvSpPr/>
            <p:nvPr/>
          </p:nvSpPr>
          <p:spPr>
            <a:xfrm>
              <a:off x="4574697" y="5010147"/>
              <a:ext cx="216000" cy="216000"/>
            </a:xfrm>
            <a:custGeom>
              <a:avLst/>
              <a:gdLst>
                <a:gd name="connsiteX0" fmla="*/ 150612 w 405200"/>
                <a:gd name="connsiteY0" fmla="*/ 52389 h 413075"/>
                <a:gd name="connsiteX1" fmla="*/ 52389 w 405200"/>
                <a:gd name="connsiteY1" fmla="*/ 150612 h 413075"/>
                <a:gd name="connsiteX2" fmla="*/ 150612 w 405200"/>
                <a:gd name="connsiteY2" fmla="*/ 248836 h 413075"/>
                <a:gd name="connsiteX3" fmla="*/ 248836 w 405200"/>
                <a:gd name="connsiteY3" fmla="*/ 150612 h 413075"/>
                <a:gd name="connsiteX4" fmla="*/ 150612 w 405200"/>
                <a:gd name="connsiteY4" fmla="*/ 52389 h 413075"/>
                <a:gd name="connsiteX5" fmla="*/ 150612 w 405200"/>
                <a:gd name="connsiteY5" fmla="*/ 0 h 413075"/>
                <a:gd name="connsiteX6" fmla="*/ 301225 w 405200"/>
                <a:gd name="connsiteY6" fmla="*/ 150612 h 413075"/>
                <a:gd name="connsiteX7" fmla="*/ 276789 w 405200"/>
                <a:gd name="connsiteY7" fmla="*/ 232452 h 413075"/>
                <a:gd name="connsiteX8" fmla="*/ 279486 w 405200"/>
                <a:gd name="connsiteY8" fmla="*/ 234307 h 413075"/>
                <a:gd name="connsiteX9" fmla="*/ 395404 w 405200"/>
                <a:gd name="connsiteY9" fmla="*/ 354065 h 413075"/>
                <a:gd name="connsiteX10" fmla="*/ 394603 w 405200"/>
                <a:gd name="connsiteY10" fmla="*/ 403280 h 413075"/>
                <a:gd name="connsiteX11" fmla="*/ 345389 w 405200"/>
                <a:gd name="connsiteY11" fmla="*/ 402478 h 413075"/>
                <a:gd name="connsiteX12" fmla="*/ 229470 w 405200"/>
                <a:gd name="connsiteY12" fmla="*/ 282720 h 413075"/>
                <a:gd name="connsiteX13" fmla="*/ 227420 w 405200"/>
                <a:gd name="connsiteY13" fmla="*/ 279520 h 413075"/>
                <a:gd name="connsiteX14" fmla="*/ 150612 w 405200"/>
                <a:gd name="connsiteY14" fmla="*/ 301225 h 413075"/>
                <a:gd name="connsiteX15" fmla="*/ 0 w 405200"/>
                <a:gd name="connsiteY15" fmla="*/ 150612 h 413075"/>
                <a:gd name="connsiteX16" fmla="*/ 150612 w 405200"/>
                <a:gd name="connsiteY16" fmla="*/ 0 h 413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05200" h="413075">
                  <a:moveTo>
                    <a:pt x="150612" y="52389"/>
                  </a:moveTo>
                  <a:cubicBezTo>
                    <a:pt x="96365" y="52389"/>
                    <a:pt x="52389" y="96365"/>
                    <a:pt x="52389" y="150612"/>
                  </a:cubicBezTo>
                  <a:cubicBezTo>
                    <a:pt x="52389" y="204860"/>
                    <a:pt x="96365" y="248836"/>
                    <a:pt x="150612" y="248836"/>
                  </a:cubicBezTo>
                  <a:cubicBezTo>
                    <a:pt x="204860" y="248836"/>
                    <a:pt x="248836" y="204860"/>
                    <a:pt x="248836" y="150612"/>
                  </a:cubicBezTo>
                  <a:cubicBezTo>
                    <a:pt x="248836" y="96365"/>
                    <a:pt x="204860" y="52389"/>
                    <a:pt x="150612" y="52389"/>
                  </a:cubicBezTo>
                  <a:close/>
                  <a:moveTo>
                    <a:pt x="150612" y="0"/>
                  </a:moveTo>
                  <a:cubicBezTo>
                    <a:pt x="233793" y="0"/>
                    <a:pt x="301225" y="67431"/>
                    <a:pt x="301225" y="150612"/>
                  </a:cubicBezTo>
                  <a:cubicBezTo>
                    <a:pt x="301225" y="180842"/>
                    <a:pt x="292319" y="208992"/>
                    <a:pt x="276789" y="232452"/>
                  </a:cubicBezTo>
                  <a:cubicBezTo>
                    <a:pt x="277931" y="232774"/>
                    <a:pt x="278722" y="233519"/>
                    <a:pt x="279486" y="234307"/>
                  </a:cubicBezTo>
                  <a:lnTo>
                    <a:pt x="395404" y="354065"/>
                  </a:lnTo>
                  <a:cubicBezTo>
                    <a:pt x="408773" y="367877"/>
                    <a:pt x="408414" y="389911"/>
                    <a:pt x="394603" y="403280"/>
                  </a:cubicBezTo>
                  <a:cubicBezTo>
                    <a:pt x="380791" y="416648"/>
                    <a:pt x="358757" y="416289"/>
                    <a:pt x="345389" y="402478"/>
                  </a:cubicBezTo>
                  <a:lnTo>
                    <a:pt x="229470" y="282720"/>
                  </a:lnTo>
                  <a:lnTo>
                    <a:pt x="227420" y="279520"/>
                  </a:lnTo>
                  <a:cubicBezTo>
                    <a:pt x="205163" y="293486"/>
                    <a:pt x="178791" y="301225"/>
                    <a:pt x="150612" y="301225"/>
                  </a:cubicBezTo>
                  <a:cubicBezTo>
                    <a:pt x="67431" y="301225"/>
                    <a:pt x="0" y="233793"/>
                    <a:pt x="0" y="150612"/>
                  </a:cubicBezTo>
                  <a:cubicBezTo>
                    <a:pt x="0" y="67431"/>
                    <a:pt x="67431" y="0"/>
                    <a:pt x="15061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5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068509" y="1041980"/>
            <a:ext cx="4247532" cy="677665"/>
            <a:chOff x="1068509" y="1041980"/>
            <a:chExt cx="4247532" cy="677665"/>
          </a:xfrm>
        </p:grpSpPr>
        <p:sp>
          <p:nvSpPr>
            <p:cNvPr id="46" name="矩形 45"/>
            <p:cNvSpPr/>
            <p:nvPr/>
          </p:nvSpPr>
          <p:spPr>
            <a:xfrm>
              <a:off x="1068509" y="1201264"/>
              <a:ext cx="60167" cy="431507"/>
            </a:xfrm>
            <a:prstGeom prst="rect">
              <a:avLst/>
            </a:prstGeom>
            <a:solidFill>
              <a:srgbClr val="2842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50">
                <a:cs typeface="+mn-ea"/>
                <a:sym typeface="+mn-lt"/>
              </a:endParaRPr>
            </a:p>
          </p:txBody>
        </p:sp>
        <p:sp>
          <p:nvSpPr>
            <p:cNvPr id="64" name="文本框 1"/>
            <p:cNvSpPr txBox="1">
              <a:spLocks noChangeArrowheads="1"/>
            </p:cNvSpPr>
            <p:nvPr/>
          </p:nvSpPr>
          <p:spPr bwMode="auto">
            <a:xfrm>
              <a:off x="1208597" y="1041980"/>
              <a:ext cx="403575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800" b="1" dirty="0">
                  <a:solidFill>
                    <a:srgbClr val="1B4367"/>
                  </a:solidFill>
                  <a:latin typeface="+mn-lt"/>
                  <a:ea typeface="+mn-ea"/>
                  <a:cs typeface="+mn-ea"/>
                  <a:sym typeface="+mn-lt"/>
                </a:rPr>
                <a:t>Enter your Title </a:t>
              </a:r>
              <a:r>
                <a:rPr lang="en-US" altLang="zh-CN" sz="1800" b="1" dirty="0" smtClean="0">
                  <a:solidFill>
                    <a:srgbClr val="1B4367"/>
                  </a:solidFill>
                  <a:latin typeface="+mn-lt"/>
                  <a:ea typeface="+mn-ea"/>
                  <a:cs typeface="+mn-ea"/>
                  <a:sym typeface="+mn-lt"/>
                </a:rPr>
                <a:t>her</a:t>
              </a:r>
              <a:r>
                <a:rPr lang="zh-CN" altLang="en-US" sz="1800" b="1" dirty="0" smtClean="0">
                  <a:solidFill>
                    <a:srgbClr val="1B4367"/>
                  </a:solidFill>
                  <a:latin typeface="+mn-lt"/>
                  <a:ea typeface="+mn-ea"/>
                  <a:cs typeface="+mn-ea"/>
                  <a:sym typeface="+mn-lt"/>
                </a:rPr>
                <a:t>（</a:t>
              </a:r>
              <a:r>
                <a:rPr lang="zh-CN" altLang="en-US" sz="1800" b="1" dirty="0">
                  <a:solidFill>
                    <a:srgbClr val="1B4367"/>
                  </a:solidFill>
                  <a:latin typeface="+mn-lt"/>
                  <a:ea typeface="+mn-ea"/>
                  <a:cs typeface="+mn-ea"/>
                  <a:sym typeface="+mn-lt"/>
                </a:rPr>
                <a:t>输入标题）</a:t>
              </a:r>
            </a:p>
          </p:txBody>
        </p:sp>
        <p:sp>
          <p:nvSpPr>
            <p:cNvPr id="68" name="矩形 7"/>
            <p:cNvSpPr>
              <a:spLocks noChangeArrowheads="1"/>
            </p:cNvSpPr>
            <p:nvPr/>
          </p:nvSpPr>
          <p:spPr bwMode="auto">
            <a:xfrm>
              <a:off x="1128676" y="1411868"/>
              <a:ext cx="418736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 enter the text in the </a:t>
              </a:r>
              <a:r>
                <a:rPr lang="en-US" altLang="zh-CN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textbox</a:t>
              </a:r>
              <a:r>
                <a:rPr lang="zh-CN" altLang="en-US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（</a:t>
              </a:r>
              <a:r>
                <a: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在文本框输入文字）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068509" y="2074309"/>
            <a:ext cx="4247532" cy="677665"/>
            <a:chOff x="1068509" y="2074309"/>
            <a:chExt cx="4247532" cy="677665"/>
          </a:xfrm>
        </p:grpSpPr>
        <p:sp>
          <p:nvSpPr>
            <p:cNvPr id="47" name="矩形 46"/>
            <p:cNvSpPr/>
            <p:nvPr/>
          </p:nvSpPr>
          <p:spPr>
            <a:xfrm>
              <a:off x="1068509" y="2162929"/>
              <a:ext cx="60167" cy="431507"/>
            </a:xfrm>
            <a:prstGeom prst="rect">
              <a:avLst/>
            </a:prstGeom>
            <a:solidFill>
              <a:srgbClr val="2842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50">
                <a:cs typeface="+mn-ea"/>
                <a:sym typeface="+mn-lt"/>
              </a:endParaRPr>
            </a:p>
          </p:txBody>
        </p:sp>
        <p:sp>
          <p:nvSpPr>
            <p:cNvPr id="70" name="文本框 1"/>
            <p:cNvSpPr txBox="1">
              <a:spLocks noChangeArrowheads="1"/>
            </p:cNvSpPr>
            <p:nvPr/>
          </p:nvSpPr>
          <p:spPr bwMode="auto">
            <a:xfrm>
              <a:off x="1208597" y="2074309"/>
              <a:ext cx="403575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800" b="1" dirty="0">
                  <a:solidFill>
                    <a:srgbClr val="1B4367"/>
                  </a:solidFill>
                  <a:latin typeface="+mn-lt"/>
                  <a:ea typeface="+mn-ea"/>
                  <a:cs typeface="+mn-ea"/>
                  <a:sym typeface="+mn-lt"/>
                </a:rPr>
                <a:t>Enter your Title </a:t>
              </a:r>
              <a:r>
                <a:rPr lang="en-US" altLang="zh-CN" sz="1800" b="1" dirty="0" smtClean="0">
                  <a:solidFill>
                    <a:srgbClr val="1B4367"/>
                  </a:solidFill>
                  <a:latin typeface="+mn-lt"/>
                  <a:ea typeface="+mn-ea"/>
                  <a:cs typeface="+mn-ea"/>
                  <a:sym typeface="+mn-lt"/>
                </a:rPr>
                <a:t>her</a:t>
              </a:r>
              <a:r>
                <a:rPr lang="zh-CN" altLang="en-US" sz="1800" b="1" dirty="0" smtClean="0">
                  <a:solidFill>
                    <a:srgbClr val="1B4367"/>
                  </a:solidFill>
                  <a:latin typeface="+mn-lt"/>
                  <a:ea typeface="+mn-ea"/>
                  <a:cs typeface="+mn-ea"/>
                  <a:sym typeface="+mn-lt"/>
                </a:rPr>
                <a:t>（</a:t>
              </a:r>
              <a:r>
                <a:rPr lang="zh-CN" altLang="en-US" sz="1800" b="1" dirty="0">
                  <a:solidFill>
                    <a:srgbClr val="1B4367"/>
                  </a:solidFill>
                  <a:latin typeface="+mn-lt"/>
                  <a:ea typeface="+mn-ea"/>
                  <a:cs typeface="+mn-ea"/>
                  <a:sym typeface="+mn-lt"/>
                </a:rPr>
                <a:t>输入标题）</a:t>
              </a:r>
            </a:p>
          </p:txBody>
        </p:sp>
        <p:sp>
          <p:nvSpPr>
            <p:cNvPr id="71" name="矩形 7"/>
            <p:cNvSpPr>
              <a:spLocks noChangeArrowheads="1"/>
            </p:cNvSpPr>
            <p:nvPr/>
          </p:nvSpPr>
          <p:spPr bwMode="auto">
            <a:xfrm>
              <a:off x="1128676" y="2444197"/>
              <a:ext cx="418736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 enter the text in the </a:t>
              </a:r>
              <a:r>
                <a:rPr lang="en-US" altLang="zh-CN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textbox</a:t>
              </a:r>
              <a:r>
                <a:rPr lang="zh-CN" altLang="en-US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（</a:t>
              </a:r>
              <a:r>
                <a: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在文本框输入文字）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068509" y="3106638"/>
            <a:ext cx="4247532" cy="677665"/>
            <a:chOff x="1068509" y="3106638"/>
            <a:chExt cx="4247532" cy="677665"/>
          </a:xfrm>
        </p:grpSpPr>
        <p:sp>
          <p:nvSpPr>
            <p:cNvPr id="48" name="矩形 47"/>
            <p:cNvSpPr/>
            <p:nvPr/>
          </p:nvSpPr>
          <p:spPr>
            <a:xfrm>
              <a:off x="1068509" y="3124594"/>
              <a:ext cx="60167" cy="431507"/>
            </a:xfrm>
            <a:prstGeom prst="rect">
              <a:avLst/>
            </a:prstGeom>
            <a:solidFill>
              <a:srgbClr val="2842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50">
                <a:cs typeface="+mn-ea"/>
                <a:sym typeface="+mn-lt"/>
              </a:endParaRPr>
            </a:p>
          </p:txBody>
        </p:sp>
        <p:sp>
          <p:nvSpPr>
            <p:cNvPr id="72" name="文本框 1"/>
            <p:cNvSpPr txBox="1">
              <a:spLocks noChangeArrowheads="1"/>
            </p:cNvSpPr>
            <p:nvPr/>
          </p:nvSpPr>
          <p:spPr bwMode="auto">
            <a:xfrm>
              <a:off x="1208597" y="3106638"/>
              <a:ext cx="403575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800" b="1" dirty="0">
                  <a:solidFill>
                    <a:srgbClr val="1B4367"/>
                  </a:solidFill>
                  <a:latin typeface="+mn-lt"/>
                  <a:ea typeface="+mn-ea"/>
                  <a:cs typeface="+mn-ea"/>
                  <a:sym typeface="+mn-lt"/>
                </a:rPr>
                <a:t>Enter your Title </a:t>
              </a:r>
              <a:r>
                <a:rPr lang="en-US" altLang="zh-CN" sz="1800" b="1" dirty="0" smtClean="0">
                  <a:solidFill>
                    <a:srgbClr val="1B4367"/>
                  </a:solidFill>
                  <a:latin typeface="+mn-lt"/>
                  <a:ea typeface="+mn-ea"/>
                  <a:cs typeface="+mn-ea"/>
                  <a:sym typeface="+mn-lt"/>
                </a:rPr>
                <a:t>her</a:t>
              </a:r>
              <a:r>
                <a:rPr lang="zh-CN" altLang="en-US" sz="1800" b="1" dirty="0" smtClean="0">
                  <a:solidFill>
                    <a:srgbClr val="1B4367"/>
                  </a:solidFill>
                  <a:latin typeface="+mn-lt"/>
                  <a:ea typeface="+mn-ea"/>
                  <a:cs typeface="+mn-ea"/>
                  <a:sym typeface="+mn-lt"/>
                </a:rPr>
                <a:t>（</a:t>
              </a:r>
              <a:r>
                <a:rPr lang="zh-CN" altLang="en-US" sz="1800" b="1" dirty="0">
                  <a:solidFill>
                    <a:srgbClr val="1B4367"/>
                  </a:solidFill>
                  <a:latin typeface="+mn-lt"/>
                  <a:ea typeface="+mn-ea"/>
                  <a:cs typeface="+mn-ea"/>
                  <a:sym typeface="+mn-lt"/>
                </a:rPr>
                <a:t>输入标题）</a:t>
              </a:r>
            </a:p>
          </p:txBody>
        </p:sp>
        <p:sp>
          <p:nvSpPr>
            <p:cNvPr id="73" name="矩形 7"/>
            <p:cNvSpPr>
              <a:spLocks noChangeArrowheads="1"/>
            </p:cNvSpPr>
            <p:nvPr/>
          </p:nvSpPr>
          <p:spPr bwMode="auto">
            <a:xfrm>
              <a:off x="1128676" y="3476526"/>
              <a:ext cx="418736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 enter the text in the </a:t>
              </a:r>
              <a:r>
                <a:rPr lang="en-US" altLang="zh-CN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textbox</a:t>
              </a:r>
              <a:r>
                <a:rPr lang="zh-CN" altLang="en-US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（</a:t>
              </a:r>
              <a:r>
                <a: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在文本框输入文字）</a:t>
              </a:r>
            </a:p>
          </p:txBody>
        </p:sp>
      </p:grpSp>
      <p:cxnSp>
        <p:nvCxnSpPr>
          <p:cNvPr id="34" name="直接连接符 33"/>
          <p:cNvCxnSpPr/>
          <p:nvPr/>
        </p:nvCxnSpPr>
        <p:spPr>
          <a:xfrm>
            <a:off x="774478" y="657417"/>
            <a:ext cx="480259" cy="0"/>
          </a:xfrm>
          <a:prstGeom prst="line">
            <a:avLst/>
          </a:prstGeom>
          <a:ln w="9525">
            <a:solidFill>
              <a:srgbClr val="1B43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2788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6000">
        <p:random/>
      </p:transition>
    </mc:Choice>
    <mc:Fallback xmlns="">
      <p:transition spd="slow" advClick="0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5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3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35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85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85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85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文本框 15"/>
          <p:cNvSpPr txBox="1"/>
          <p:nvPr/>
        </p:nvSpPr>
        <p:spPr>
          <a:xfrm>
            <a:off x="781593" y="318750"/>
            <a:ext cx="2261711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1800" b="1" dirty="0">
                <a:solidFill>
                  <a:srgbClr val="1B4367"/>
                </a:solidFill>
                <a:cs typeface="+mn-ea"/>
                <a:sym typeface="+mn-lt"/>
              </a:rPr>
              <a:t>Introduction</a:t>
            </a:r>
            <a:endParaRPr lang="zh-CN" altLang="en-US" sz="1700" b="1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grpSp>
        <p:nvGrpSpPr>
          <p:cNvPr id="34" name="Group 3">
            <a:extLst>
              <a:ext uri="{FF2B5EF4-FFF2-40B4-BE49-F238E27FC236}">
                <a16:creationId xmlns="" xmlns:a16="http://schemas.microsoft.com/office/drawing/2014/main" id="{7407225B-3067-4436-8E90-5B8CD8714818}"/>
              </a:ext>
            </a:extLst>
          </p:cNvPr>
          <p:cNvGrpSpPr>
            <a:grpSpLocks noChangeAspect="1"/>
          </p:cNvGrpSpPr>
          <p:nvPr/>
        </p:nvGrpSpPr>
        <p:grpSpPr>
          <a:xfrm>
            <a:off x="2641807" y="2842459"/>
            <a:ext cx="3860387" cy="1600648"/>
            <a:chOff x="3962400" y="3409950"/>
            <a:chExt cx="3124200" cy="1295400"/>
          </a:xfrm>
          <a:solidFill>
            <a:schemeClr val="tx1">
              <a:lumMod val="85000"/>
              <a:lumOff val="15000"/>
            </a:schemeClr>
          </a:solidFill>
          <a:effectLst/>
        </p:grpSpPr>
        <p:sp>
          <p:nvSpPr>
            <p:cNvPr id="49" name="Freeform: Shape 4">
              <a:extLst>
                <a:ext uri="{FF2B5EF4-FFF2-40B4-BE49-F238E27FC236}">
                  <a16:creationId xmlns="" xmlns:a16="http://schemas.microsoft.com/office/drawing/2014/main" id="{68AE87F5-9705-4EFB-8698-17425550B212}"/>
                </a:ext>
              </a:extLst>
            </p:cNvPr>
            <p:cNvSpPr>
              <a:spLocks/>
            </p:cNvSpPr>
            <p:nvPr/>
          </p:nvSpPr>
          <p:spPr bwMode="auto">
            <a:xfrm>
              <a:off x="3981382" y="3824784"/>
              <a:ext cx="3082442" cy="880566"/>
            </a:xfrm>
            <a:custGeom>
              <a:avLst/>
              <a:gdLst/>
              <a:ahLst/>
              <a:cxnLst>
                <a:cxn ang="0">
                  <a:pos x="817" y="22"/>
                </a:cxn>
                <a:cxn ang="0">
                  <a:pos x="817" y="25"/>
                </a:cxn>
                <a:cxn ang="0">
                  <a:pos x="816" y="28"/>
                </a:cxn>
                <a:cxn ang="0">
                  <a:pos x="815" y="31"/>
                </a:cxn>
                <a:cxn ang="0">
                  <a:pos x="813" y="34"/>
                </a:cxn>
                <a:cxn ang="0">
                  <a:pos x="811" y="36"/>
                </a:cxn>
                <a:cxn ang="0">
                  <a:pos x="807" y="40"/>
                </a:cxn>
                <a:cxn ang="0">
                  <a:pos x="803" y="43"/>
                </a:cxn>
                <a:cxn ang="0">
                  <a:pos x="317" y="326"/>
                </a:cxn>
                <a:cxn ang="0">
                  <a:pos x="298" y="336"/>
                </a:cxn>
                <a:cxn ang="0">
                  <a:pos x="292" y="338"/>
                </a:cxn>
                <a:cxn ang="0">
                  <a:pos x="284" y="340"/>
                </a:cxn>
                <a:cxn ang="0">
                  <a:pos x="276" y="341"/>
                </a:cxn>
                <a:cxn ang="0">
                  <a:pos x="271" y="342"/>
                </a:cxn>
                <a:cxn ang="0">
                  <a:pos x="269" y="342"/>
                </a:cxn>
                <a:cxn ang="0">
                  <a:pos x="266" y="342"/>
                </a:cxn>
                <a:cxn ang="0">
                  <a:pos x="265" y="342"/>
                </a:cxn>
                <a:cxn ang="0">
                  <a:pos x="263" y="342"/>
                </a:cxn>
                <a:cxn ang="0">
                  <a:pos x="258" y="341"/>
                </a:cxn>
                <a:cxn ang="0">
                  <a:pos x="253" y="341"/>
                </a:cxn>
                <a:cxn ang="0">
                  <a:pos x="248" y="340"/>
                </a:cxn>
                <a:cxn ang="0">
                  <a:pos x="243" y="339"/>
                </a:cxn>
                <a:cxn ang="0">
                  <a:pos x="234" y="336"/>
                </a:cxn>
                <a:cxn ang="0">
                  <a:pos x="16" y="210"/>
                </a:cxn>
                <a:cxn ang="0">
                  <a:pos x="16" y="217"/>
                </a:cxn>
                <a:cxn ang="0">
                  <a:pos x="234" y="343"/>
                </a:cxn>
                <a:cxn ang="0">
                  <a:pos x="243" y="346"/>
                </a:cxn>
                <a:cxn ang="0">
                  <a:pos x="248" y="347"/>
                </a:cxn>
                <a:cxn ang="0">
                  <a:pos x="253" y="348"/>
                </a:cxn>
                <a:cxn ang="0">
                  <a:pos x="258" y="349"/>
                </a:cxn>
                <a:cxn ang="0">
                  <a:pos x="263" y="349"/>
                </a:cxn>
                <a:cxn ang="0">
                  <a:pos x="265" y="349"/>
                </a:cxn>
                <a:cxn ang="0">
                  <a:pos x="266" y="349"/>
                </a:cxn>
                <a:cxn ang="0">
                  <a:pos x="269" y="349"/>
                </a:cxn>
                <a:cxn ang="0">
                  <a:pos x="271" y="349"/>
                </a:cxn>
                <a:cxn ang="0">
                  <a:pos x="276" y="349"/>
                </a:cxn>
                <a:cxn ang="0">
                  <a:pos x="284" y="347"/>
                </a:cxn>
                <a:cxn ang="0">
                  <a:pos x="292" y="345"/>
                </a:cxn>
                <a:cxn ang="0">
                  <a:pos x="298" y="343"/>
                </a:cxn>
                <a:cxn ang="0">
                  <a:pos x="317" y="333"/>
                </a:cxn>
                <a:cxn ang="0">
                  <a:pos x="803" y="50"/>
                </a:cxn>
                <a:cxn ang="0">
                  <a:pos x="807" y="47"/>
                </a:cxn>
                <a:cxn ang="0">
                  <a:pos x="811" y="43"/>
                </a:cxn>
                <a:cxn ang="0">
                  <a:pos x="813" y="41"/>
                </a:cxn>
                <a:cxn ang="0">
                  <a:pos x="815" y="38"/>
                </a:cxn>
                <a:cxn ang="0">
                  <a:pos x="816" y="35"/>
                </a:cxn>
                <a:cxn ang="0">
                  <a:pos x="817" y="32"/>
                </a:cxn>
                <a:cxn ang="0">
                  <a:pos x="817" y="29"/>
                </a:cxn>
              </a:cxnLst>
              <a:rect l="0" t="0" r="r" b="b"/>
              <a:pathLst>
                <a:path w="817" h="349">
                  <a:moveTo>
                    <a:pt x="817" y="0"/>
                  </a:moveTo>
                  <a:cubicBezTo>
                    <a:pt x="817" y="0"/>
                    <a:pt x="817" y="1"/>
                    <a:pt x="817" y="1"/>
                  </a:cubicBezTo>
                  <a:cubicBezTo>
                    <a:pt x="817" y="8"/>
                    <a:pt x="817" y="15"/>
                    <a:pt x="817" y="22"/>
                  </a:cubicBezTo>
                  <a:cubicBezTo>
                    <a:pt x="817" y="22"/>
                    <a:pt x="817" y="22"/>
                    <a:pt x="817" y="22"/>
                  </a:cubicBezTo>
                  <a:cubicBezTo>
                    <a:pt x="817" y="23"/>
                    <a:pt x="817" y="23"/>
                    <a:pt x="817" y="24"/>
                  </a:cubicBezTo>
                  <a:cubicBezTo>
                    <a:pt x="817" y="24"/>
                    <a:pt x="817" y="25"/>
                    <a:pt x="817" y="25"/>
                  </a:cubicBezTo>
                  <a:cubicBezTo>
                    <a:pt x="817" y="26"/>
                    <a:pt x="817" y="26"/>
                    <a:pt x="817" y="26"/>
                  </a:cubicBezTo>
                  <a:cubicBezTo>
                    <a:pt x="817" y="27"/>
                    <a:pt x="817" y="27"/>
                    <a:pt x="817" y="27"/>
                  </a:cubicBezTo>
                  <a:cubicBezTo>
                    <a:pt x="817" y="27"/>
                    <a:pt x="816" y="28"/>
                    <a:pt x="816" y="28"/>
                  </a:cubicBezTo>
                  <a:cubicBezTo>
                    <a:pt x="816" y="29"/>
                    <a:pt x="816" y="29"/>
                    <a:pt x="816" y="29"/>
                  </a:cubicBezTo>
                  <a:cubicBezTo>
                    <a:pt x="816" y="30"/>
                    <a:pt x="816" y="30"/>
                    <a:pt x="816" y="30"/>
                  </a:cubicBezTo>
                  <a:cubicBezTo>
                    <a:pt x="816" y="30"/>
                    <a:pt x="815" y="31"/>
                    <a:pt x="815" y="31"/>
                  </a:cubicBezTo>
                  <a:cubicBezTo>
                    <a:pt x="815" y="32"/>
                    <a:pt x="815" y="32"/>
                    <a:pt x="815" y="32"/>
                  </a:cubicBezTo>
                  <a:cubicBezTo>
                    <a:pt x="814" y="32"/>
                    <a:pt x="814" y="32"/>
                    <a:pt x="814" y="32"/>
                  </a:cubicBezTo>
                  <a:cubicBezTo>
                    <a:pt x="814" y="33"/>
                    <a:pt x="813" y="34"/>
                    <a:pt x="813" y="34"/>
                  </a:cubicBezTo>
                  <a:cubicBezTo>
                    <a:pt x="813" y="35"/>
                    <a:pt x="813" y="35"/>
                    <a:pt x="813" y="35"/>
                  </a:cubicBezTo>
                  <a:cubicBezTo>
                    <a:pt x="812" y="35"/>
                    <a:pt x="812" y="36"/>
                    <a:pt x="812" y="36"/>
                  </a:cubicBezTo>
                  <a:cubicBezTo>
                    <a:pt x="811" y="36"/>
                    <a:pt x="811" y="36"/>
                    <a:pt x="811" y="36"/>
                  </a:cubicBezTo>
                  <a:cubicBezTo>
                    <a:pt x="811" y="37"/>
                    <a:pt x="810" y="38"/>
                    <a:pt x="809" y="38"/>
                  </a:cubicBezTo>
                  <a:cubicBezTo>
                    <a:pt x="809" y="39"/>
                    <a:pt x="809" y="39"/>
                    <a:pt x="809" y="39"/>
                  </a:cubicBezTo>
                  <a:cubicBezTo>
                    <a:pt x="809" y="39"/>
                    <a:pt x="808" y="39"/>
                    <a:pt x="807" y="40"/>
                  </a:cubicBezTo>
                  <a:cubicBezTo>
                    <a:pt x="807" y="40"/>
                    <a:pt x="806" y="41"/>
                    <a:pt x="806" y="41"/>
                  </a:cubicBezTo>
                  <a:cubicBezTo>
                    <a:pt x="805" y="41"/>
                    <a:pt x="805" y="42"/>
                    <a:pt x="804" y="42"/>
                  </a:cubicBezTo>
                  <a:cubicBezTo>
                    <a:pt x="804" y="43"/>
                    <a:pt x="803" y="43"/>
                    <a:pt x="803" y="43"/>
                  </a:cubicBezTo>
                  <a:cubicBezTo>
                    <a:pt x="802" y="44"/>
                    <a:pt x="802" y="44"/>
                    <a:pt x="802" y="44"/>
                  </a:cubicBezTo>
                  <a:cubicBezTo>
                    <a:pt x="777" y="58"/>
                    <a:pt x="777" y="58"/>
                    <a:pt x="777" y="58"/>
                  </a:cubicBezTo>
                  <a:cubicBezTo>
                    <a:pt x="317" y="326"/>
                    <a:pt x="317" y="326"/>
                    <a:pt x="317" y="326"/>
                  </a:cubicBezTo>
                  <a:cubicBezTo>
                    <a:pt x="304" y="333"/>
                    <a:pt x="304" y="333"/>
                    <a:pt x="304" y="333"/>
                  </a:cubicBezTo>
                  <a:cubicBezTo>
                    <a:pt x="303" y="334"/>
                    <a:pt x="301" y="335"/>
                    <a:pt x="299" y="335"/>
                  </a:cubicBezTo>
                  <a:cubicBezTo>
                    <a:pt x="299" y="336"/>
                    <a:pt x="298" y="336"/>
                    <a:pt x="298" y="336"/>
                  </a:cubicBezTo>
                  <a:cubicBezTo>
                    <a:pt x="296" y="337"/>
                    <a:pt x="295" y="337"/>
                    <a:pt x="293" y="338"/>
                  </a:cubicBezTo>
                  <a:cubicBezTo>
                    <a:pt x="293" y="338"/>
                    <a:pt x="293" y="338"/>
                    <a:pt x="293" y="338"/>
                  </a:cubicBezTo>
                  <a:cubicBezTo>
                    <a:pt x="292" y="338"/>
                    <a:pt x="292" y="338"/>
                    <a:pt x="292" y="338"/>
                  </a:cubicBezTo>
                  <a:cubicBezTo>
                    <a:pt x="291" y="339"/>
                    <a:pt x="290" y="339"/>
                    <a:pt x="289" y="339"/>
                  </a:cubicBezTo>
                  <a:cubicBezTo>
                    <a:pt x="289" y="339"/>
                    <a:pt x="288" y="339"/>
                    <a:pt x="287" y="340"/>
                  </a:cubicBezTo>
                  <a:cubicBezTo>
                    <a:pt x="286" y="340"/>
                    <a:pt x="285" y="340"/>
                    <a:pt x="284" y="340"/>
                  </a:cubicBezTo>
                  <a:cubicBezTo>
                    <a:pt x="284" y="340"/>
                    <a:pt x="283" y="340"/>
                    <a:pt x="283" y="341"/>
                  </a:cubicBezTo>
                  <a:cubicBezTo>
                    <a:pt x="282" y="341"/>
                    <a:pt x="282" y="341"/>
                    <a:pt x="282" y="341"/>
                  </a:cubicBezTo>
                  <a:cubicBezTo>
                    <a:pt x="280" y="341"/>
                    <a:pt x="278" y="341"/>
                    <a:pt x="276" y="341"/>
                  </a:cubicBezTo>
                  <a:cubicBezTo>
                    <a:pt x="276" y="341"/>
                    <a:pt x="276" y="341"/>
                    <a:pt x="276" y="341"/>
                  </a:cubicBezTo>
                  <a:cubicBezTo>
                    <a:pt x="275" y="342"/>
                    <a:pt x="275" y="342"/>
                    <a:pt x="274" y="342"/>
                  </a:cubicBezTo>
                  <a:cubicBezTo>
                    <a:pt x="273" y="342"/>
                    <a:pt x="272" y="342"/>
                    <a:pt x="271" y="342"/>
                  </a:cubicBezTo>
                  <a:cubicBezTo>
                    <a:pt x="270" y="342"/>
                    <a:pt x="270" y="342"/>
                    <a:pt x="270" y="342"/>
                  </a:cubicBezTo>
                  <a:cubicBezTo>
                    <a:pt x="270" y="342"/>
                    <a:pt x="269" y="342"/>
                    <a:pt x="269" y="342"/>
                  </a:cubicBezTo>
                  <a:cubicBezTo>
                    <a:pt x="269" y="342"/>
                    <a:pt x="269" y="342"/>
                    <a:pt x="269" y="342"/>
                  </a:cubicBezTo>
                  <a:cubicBezTo>
                    <a:pt x="269" y="342"/>
                    <a:pt x="269" y="342"/>
                    <a:pt x="269" y="342"/>
                  </a:cubicBezTo>
                  <a:cubicBezTo>
                    <a:pt x="269" y="342"/>
                    <a:pt x="268" y="342"/>
                    <a:pt x="268" y="342"/>
                  </a:cubicBezTo>
                  <a:cubicBezTo>
                    <a:pt x="268" y="342"/>
                    <a:pt x="267" y="342"/>
                    <a:pt x="266" y="342"/>
                  </a:cubicBezTo>
                  <a:cubicBezTo>
                    <a:pt x="266" y="342"/>
                    <a:pt x="266" y="342"/>
                    <a:pt x="265" y="342"/>
                  </a:cubicBezTo>
                  <a:cubicBezTo>
                    <a:pt x="265" y="342"/>
                    <a:pt x="265" y="342"/>
                    <a:pt x="265" y="342"/>
                  </a:cubicBezTo>
                  <a:cubicBezTo>
                    <a:pt x="265" y="342"/>
                    <a:pt x="265" y="342"/>
                    <a:pt x="265" y="342"/>
                  </a:cubicBezTo>
                  <a:cubicBezTo>
                    <a:pt x="265" y="342"/>
                    <a:pt x="265" y="342"/>
                    <a:pt x="264" y="342"/>
                  </a:cubicBezTo>
                  <a:cubicBezTo>
                    <a:pt x="264" y="342"/>
                    <a:pt x="264" y="342"/>
                    <a:pt x="264" y="342"/>
                  </a:cubicBezTo>
                  <a:cubicBezTo>
                    <a:pt x="264" y="342"/>
                    <a:pt x="263" y="342"/>
                    <a:pt x="263" y="342"/>
                  </a:cubicBezTo>
                  <a:cubicBezTo>
                    <a:pt x="262" y="342"/>
                    <a:pt x="261" y="342"/>
                    <a:pt x="260" y="342"/>
                  </a:cubicBezTo>
                  <a:cubicBezTo>
                    <a:pt x="260" y="342"/>
                    <a:pt x="259" y="342"/>
                    <a:pt x="259" y="342"/>
                  </a:cubicBezTo>
                  <a:cubicBezTo>
                    <a:pt x="259" y="342"/>
                    <a:pt x="258" y="342"/>
                    <a:pt x="258" y="341"/>
                  </a:cubicBezTo>
                  <a:cubicBezTo>
                    <a:pt x="257" y="341"/>
                    <a:pt x="256" y="341"/>
                    <a:pt x="255" y="341"/>
                  </a:cubicBezTo>
                  <a:cubicBezTo>
                    <a:pt x="255" y="341"/>
                    <a:pt x="254" y="341"/>
                    <a:pt x="254" y="341"/>
                  </a:cubicBezTo>
                  <a:cubicBezTo>
                    <a:pt x="254" y="341"/>
                    <a:pt x="253" y="341"/>
                    <a:pt x="253" y="341"/>
                  </a:cubicBezTo>
                  <a:cubicBezTo>
                    <a:pt x="252" y="341"/>
                    <a:pt x="251" y="341"/>
                    <a:pt x="250" y="340"/>
                  </a:cubicBezTo>
                  <a:cubicBezTo>
                    <a:pt x="250" y="340"/>
                    <a:pt x="249" y="340"/>
                    <a:pt x="249" y="340"/>
                  </a:cubicBezTo>
                  <a:cubicBezTo>
                    <a:pt x="248" y="340"/>
                    <a:pt x="248" y="340"/>
                    <a:pt x="248" y="340"/>
                  </a:cubicBezTo>
                  <a:cubicBezTo>
                    <a:pt x="247" y="340"/>
                    <a:pt x="246" y="339"/>
                    <a:pt x="244" y="339"/>
                  </a:cubicBezTo>
                  <a:cubicBezTo>
                    <a:pt x="244" y="339"/>
                    <a:pt x="244" y="339"/>
                    <a:pt x="243" y="339"/>
                  </a:cubicBezTo>
                  <a:cubicBezTo>
                    <a:pt x="243" y="339"/>
                    <a:pt x="243" y="339"/>
                    <a:pt x="243" y="339"/>
                  </a:cubicBezTo>
                  <a:cubicBezTo>
                    <a:pt x="241" y="338"/>
                    <a:pt x="239" y="337"/>
                    <a:pt x="237" y="337"/>
                  </a:cubicBezTo>
                  <a:cubicBezTo>
                    <a:pt x="237" y="337"/>
                    <a:pt x="237" y="337"/>
                    <a:pt x="237" y="337"/>
                  </a:cubicBezTo>
                  <a:cubicBezTo>
                    <a:pt x="236" y="336"/>
                    <a:pt x="235" y="336"/>
                    <a:pt x="234" y="336"/>
                  </a:cubicBezTo>
                  <a:cubicBezTo>
                    <a:pt x="234" y="335"/>
                    <a:pt x="233" y="335"/>
                    <a:pt x="233" y="335"/>
                  </a:cubicBezTo>
                  <a:cubicBezTo>
                    <a:pt x="232" y="334"/>
                    <a:pt x="230" y="334"/>
                    <a:pt x="229" y="333"/>
                  </a:cubicBezTo>
                  <a:cubicBezTo>
                    <a:pt x="16" y="210"/>
                    <a:pt x="16" y="210"/>
                    <a:pt x="16" y="210"/>
                  </a:cubicBezTo>
                  <a:cubicBezTo>
                    <a:pt x="6" y="204"/>
                    <a:pt x="1" y="197"/>
                    <a:pt x="1" y="189"/>
                  </a:cubicBezTo>
                  <a:cubicBezTo>
                    <a:pt x="1" y="195"/>
                    <a:pt x="1" y="195"/>
                    <a:pt x="1" y="195"/>
                  </a:cubicBezTo>
                  <a:cubicBezTo>
                    <a:pt x="0" y="203"/>
                    <a:pt x="6" y="211"/>
                    <a:pt x="16" y="217"/>
                  </a:cubicBezTo>
                  <a:cubicBezTo>
                    <a:pt x="229" y="340"/>
                    <a:pt x="229" y="340"/>
                    <a:pt x="229" y="340"/>
                  </a:cubicBezTo>
                  <a:cubicBezTo>
                    <a:pt x="230" y="341"/>
                    <a:pt x="232" y="341"/>
                    <a:pt x="233" y="342"/>
                  </a:cubicBezTo>
                  <a:cubicBezTo>
                    <a:pt x="233" y="342"/>
                    <a:pt x="234" y="342"/>
                    <a:pt x="234" y="343"/>
                  </a:cubicBezTo>
                  <a:cubicBezTo>
                    <a:pt x="235" y="343"/>
                    <a:pt x="236" y="343"/>
                    <a:pt x="237" y="344"/>
                  </a:cubicBezTo>
                  <a:cubicBezTo>
                    <a:pt x="237" y="344"/>
                    <a:pt x="237" y="344"/>
                    <a:pt x="237" y="344"/>
                  </a:cubicBezTo>
                  <a:cubicBezTo>
                    <a:pt x="239" y="345"/>
                    <a:pt x="241" y="345"/>
                    <a:pt x="243" y="346"/>
                  </a:cubicBezTo>
                  <a:cubicBezTo>
                    <a:pt x="243" y="346"/>
                    <a:pt x="243" y="346"/>
                    <a:pt x="243" y="346"/>
                  </a:cubicBezTo>
                  <a:cubicBezTo>
                    <a:pt x="244" y="346"/>
                    <a:pt x="244" y="346"/>
                    <a:pt x="244" y="346"/>
                  </a:cubicBezTo>
                  <a:cubicBezTo>
                    <a:pt x="246" y="346"/>
                    <a:pt x="247" y="347"/>
                    <a:pt x="248" y="347"/>
                  </a:cubicBezTo>
                  <a:cubicBezTo>
                    <a:pt x="249" y="347"/>
                    <a:pt x="249" y="347"/>
                    <a:pt x="249" y="347"/>
                  </a:cubicBezTo>
                  <a:cubicBezTo>
                    <a:pt x="249" y="347"/>
                    <a:pt x="250" y="347"/>
                    <a:pt x="250" y="347"/>
                  </a:cubicBezTo>
                  <a:cubicBezTo>
                    <a:pt x="251" y="348"/>
                    <a:pt x="252" y="348"/>
                    <a:pt x="253" y="348"/>
                  </a:cubicBezTo>
                  <a:cubicBezTo>
                    <a:pt x="253" y="348"/>
                    <a:pt x="254" y="348"/>
                    <a:pt x="254" y="348"/>
                  </a:cubicBezTo>
                  <a:cubicBezTo>
                    <a:pt x="254" y="348"/>
                    <a:pt x="255" y="348"/>
                    <a:pt x="255" y="348"/>
                  </a:cubicBezTo>
                  <a:cubicBezTo>
                    <a:pt x="256" y="348"/>
                    <a:pt x="257" y="348"/>
                    <a:pt x="258" y="349"/>
                  </a:cubicBezTo>
                  <a:cubicBezTo>
                    <a:pt x="258" y="349"/>
                    <a:pt x="259" y="349"/>
                    <a:pt x="259" y="349"/>
                  </a:cubicBezTo>
                  <a:cubicBezTo>
                    <a:pt x="259" y="349"/>
                    <a:pt x="260" y="349"/>
                    <a:pt x="260" y="349"/>
                  </a:cubicBezTo>
                  <a:cubicBezTo>
                    <a:pt x="261" y="349"/>
                    <a:pt x="262" y="349"/>
                    <a:pt x="263" y="349"/>
                  </a:cubicBezTo>
                  <a:cubicBezTo>
                    <a:pt x="263" y="349"/>
                    <a:pt x="264" y="349"/>
                    <a:pt x="264" y="349"/>
                  </a:cubicBezTo>
                  <a:cubicBezTo>
                    <a:pt x="264" y="349"/>
                    <a:pt x="264" y="349"/>
                    <a:pt x="265" y="349"/>
                  </a:cubicBezTo>
                  <a:cubicBezTo>
                    <a:pt x="265" y="349"/>
                    <a:pt x="265" y="349"/>
                    <a:pt x="265" y="349"/>
                  </a:cubicBezTo>
                  <a:cubicBezTo>
                    <a:pt x="265" y="349"/>
                    <a:pt x="265" y="349"/>
                    <a:pt x="265" y="349"/>
                  </a:cubicBezTo>
                  <a:cubicBezTo>
                    <a:pt x="265" y="349"/>
                    <a:pt x="265" y="349"/>
                    <a:pt x="265" y="349"/>
                  </a:cubicBezTo>
                  <a:cubicBezTo>
                    <a:pt x="266" y="349"/>
                    <a:pt x="266" y="349"/>
                    <a:pt x="266" y="349"/>
                  </a:cubicBezTo>
                  <a:cubicBezTo>
                    <a:pt x="267" y="349"/>
                    <a:pt x="268" y="349"/>
                    <a:pt x="268" y="349"/>
                  </a:cubicBezTo>
                  <a:cubicBezTo>
                    <a:pt x="268" y="349"/>
                    <a:pt x="269" y="349"/>
                    <a:pt x="269" y="349"/>
                  </a:cubicBezTo>
                  <a:cubicBezTo>
                    <a:pt x="269" y="349"/>
                    <a:pt x="269" y="349"/>
                    <a:pt x="269" y="349"/>
                  </a:cubicBezTo>
                  <a:cubicBezTo>
                    <a:pt x="269" y="349"/>
                    <a:pt x="269" y="349"/>
                    <a:pt x="269" y="349"/>
                  </a:cubicBezTo>
                  <a:cubicBezTo>
                    <a:pt x="269" y="349"/>
                    <a:pt x="270" y="349"/>
                    <a:pt x="270" y="349"/>
                  </a:cubicBezTo>
                  <a:cubicBezTo>
                    <a:pt x="271" y="349"/>
                    <a:pt x="271" y="349"/>
                    <a:pt x="271" y="349"/>
                  </a:cubicBezTo>
                  <a:cubicBezTo>
                    <a:pt x="272" y="349"/>
                    <a:pt x="273" y="349"/>
                    <a:pt x="274" y="349"/>
                  </a:cubicBezTo>
                  <a:cubicBezTo>
                    <a:pt x="275" y="349"/>
                    <a:pt x="275" y="349"/>
                    <a:pt x="276" y="349"/>
                  </a:cubicBezTo>
                  <a:cubicBezTo>
                    <a:pt x="276" y="349"/>
                    <a:pt x="276" y="349"/>
                    <a:pt x="276" y="349"/>
                  </a:cubicBezTo>
                  <a:cubicBezTo>
                    <a:pt x="278" y="348"/>
                    <a:pt x="280" y="348"/>
                    <a:pt x="282" y="348"/>
                  </a:cubicBezTo>
                  <a:cubicBezTo>
                    <a:pt x="283" y="348"/>
                    <a:pt x="283" y="348"/>
                    <a:pt x="283" y="348"/>
                  </a:cubicBezTo>
                  <a:cubicBezTo>
                    <a:pt x="283" y="348"/>
                    <a:pt x="284" y="347"/>
                    <a:pt x="284" y="347"/>
                  </a:cubicBezTo>
                  <a:cubicBezTo>
                    <a:pt x="285" y="347"/>
                    <a:pt x="286" y="347"/>
                    <a:pt x="287" y="347"/>
                  </a:cubicBezTo>
                  <a:cubicBezTo>
                    <a:pt x="288" y="346"/>
                    <a:pt x="289" y="346"/>
                    <a:pt x="289" y="346"/>
                  </a:cubicBezTo>
                  <a:cubicBezTo>
                    <a:pt x="290" y="346"/>
                    <a:pt x="291" y="346"/>
                    <a:pt x="292" y="345"/>
                  </a:cubicBezTo>
                  <a:cubicBezTo>
                    <a:pt x="293" y="345"/>
                    <a:pt x="293" y="345"/>
                    <a:pt x="293" y="345"/>
                  </a:cubicBezTo>
                  <a:cubicBezTo>
                    <a:pt x="293" y="345"/>
                    <a:pt x="293" y="345"/>
                    <a:pt x="293" y="345"/>
                  </a:cubicBezTo>
                  <a:cubicBezTo>
                    <a:pt x="295" y="344"/>
                    <a:pt x="296" y="344"/>
                    <a:pt x="298" y="343"/>
                  </a:cubicBezTo>
                  <a:cubicBezTo>
                    <a:pt x="298" y="343"/>
                    <a:pt x="299" y="343"/>
                    <a:pt x="299" y="343"/>
                  </a:cubicBezTo>
                  <a:cubicBezTo>
                    <a:pt x="301" y="342"/>
                    <a:pt x="303" y="341"/>
                    <a:pt x="304" y="340"/>
                  </a:cubicBezTo>
                  <a:cubicBezTo>
                    <a:pt x="317" y="333"/>
                    <a:pt x="317" y="333"/>
                    <a:pt x="317" y="333"/>
                  </a:cubicBezTo>
                  <a:cubicBezTo>
                    <a:pt x="777" y="65"/>
                    <a:pt x="777" y="65"/>
                    <a:pt x="777" y="65"/>
                  </a:cubicBezTo>
                  <a:cubicBezTo>
                    <a:pt x="802" y="51"/>
                    <a:pt x="802" y="51"/>
                    <a:pt x="802" y="51"/>
                  </a:cubicBezTo>
                  <a:cubicBezTo>
                    <a:pt x="803" y="50"/>
                    <a:pt x="803" y="50"/>
                    <a:pt x="803" y="50"/>
                  </a:cubicBezTo>
                  <a:cubicBezTo>
                    <a:pt x="803" y="50"/>
                    <a:pt x="804" y="50"/>
                    <a:pt x="804" y="49"/>
                  </a:cubicBezTo>
                  <a:cubicBezTo>
                    <a:pt x="805" y="49"/>
                    <a:pt x="805" y="49"/>
                    <a:pt x="806" y="48"/>
                  </a:cubicBezTo>
                  <a:cubicBezTo>
                    <a:pt x="806" y="48"/>
                    <a:pt x="807" y="47"/>
                    <a:pt x="807" y="47"/>
                  </a:cubicBezTo>
                  <a:cubicBezTo>
                    <a:pt x="808" y="46"/>
                    <a:pt x="809" y="46"/>
                    <a:pt x="809" y="46"/>
                  </a:cubicBezTo>
                  <a:cubicBezTo>
                    <a:pt x="809" y="45"/>
                    <a:pt x="809" y="45"/>
                    <a:pt x="809" y="45"/>
                  </a:cubicBezTo>
                  <a:cubicBezTo>
                    <a:pt x="810" y="45"/>
                    <a:pt x="811" y="44"/>
                    <a:pt x="811" y="43"/>
                  </a:cubicBezTo>
                  <a:cubicBezTo>
                    <a:pt x="812" y="43"/>
                    <a:pt x="812" y="43"/>
                    <a:pt x="812" y="43"/>
                  </a:cubicBezTo>
                  <a:cubicBezTo>
                    <a:pt x="812" y="43"/>
                    <a:pt x="812" y="42"/>
                    <a:pt x="813" y="42"/>
                  </a:cubicBezTo>
                  <a:cubicBezTo>
                    <a:pt x="813" y="41"/>
                    <a:pt x="813" y="41"/>
                    <a:pt x="813" y="41"/>
                  </a:cubicBezTo>
                  <a:cubicBezTo>
                    <a:pt x="813" y="41"/>
                    <a:pt x="814" y="40"/>
                    <a:pt x="814" y="39"/>
                  </a:cubicBezTo>
                  <a:cubicBezTo>
                    <a:pt x="815" y="39"/>
                    <a:pt x="815" y="39"/>
                    <a:pt x="815" y="39"/>
                  </a:cubicBezTo>
                  <a:cubicBezTo>
                    <a:pt x="815" y="38"/>
                    <a:pt x="815" y="38"/>
                    <a:pt x="815" y="38"/>
                  </a:cubicBezTo>
                  <a:cubicBezTo>
                    <a:pt x="815" y="38"/>
                    <a:pt x="816" y="37"/>
                    <a:pt x="816" y="37"/>
                  </a:cubicBezTo>
                  <a:cubicBezTo>
                    <a:pt x="816" y="36"/>
                    <a:pt x="816" y="36"/>
                    <a:pt x="816" y="36"/>
                  </a:cubicBezTo>
                  <a:cubicBezTo>
                    <a:pt x="816" y="35"/>
                    <a:pt x="816" y="35"/>
                    <a:pt x="816" y="35"/>
                  </a:cubicBezTo>
                  <a:cubicBezTo>
                    <a:pt x="816" y="35"/>
                    <a:pt x="817" y="34"/>
                    <a:pt x="817" y="34"/>
                  </a:cubicBezTo>
                  <a:cubicBezTo>
                    <a:pt x="817" y="33"/>
                    <a:pt x="817" y="33"/>
                    <a:pt x="817" y="33"/>
                  </a:cubicBezTo>
                  <a:cubicBezTo>
                    <a:pt x="817" y="32"/>
                    <a:pt x="817" y="32"/>
                    <a:pt x="817" y="32"/>
                  </a:cubicBezTo>
                  <a:cubicBezTo>
                    <a:pt x="817" y="32"/>
                    <a:pt x="817" y="31"/>
                    <a:pt x="817" y="31"/>
                  </a:cubicBezTo>
                  <a:cubicBezTo>
                    <a:pt x="817" y="30"/>
                    <a:pt x="817" y="30"/>
                    <a:pt x="817" y="30"/>
                  </a:cubicBezTo>
                  <a:cubicBezTo>
                    <a:pt x="817" y="29"/>
                    <a:pt x="817" y="29"/>
                    <a:pt x="817" y="29"/>
                  </a:cubicBezTo>
                  <a:cubicBezTo>
                    <a:pt x="817" y="19"/>
                    <a:pt x="817" y="10"/>
                    <a:pt x="817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050">
                <a:cs typeface="+mn-ea"/>
                <a:sym typeface="+mn-lt"/>
              </a:endParaRPr>
            </a:p>
          </p:txBody>
        </p:sp>
        <p:sp>
          <p:nvSpPr>
            <p:cNvPr id="50" name="Freeform: Shape 5">
              <a:extLst>
                <a:ext uri="{FF2B5EF4-FFF2-40B4-BE49-F238E27FC236}">
                  <a16:creationId xmlns="" xmlns:a16="http://schemas.microsoft.com/office/drawing/2014/main" id="{82B29432-746F-42D5-A1AE-33E3AD070623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7156" y="3492328"/>
              <a:ext cx="2729405" cy="1063805"/>
            </a:xfrm>
            <a:custGeom>
              <a:avLst/>
              <a:gdLst/>
              <a:ahLst/>
              <a:cxnLst>
                <a:cxn ang="0">
                  <a:pos x="458" y="0"/>
                </a:cxn>
                <a:cxn ang="0">
                  <a:pos x="0" y="267"/>
                </a:cxn>
                <a:cxn ang="0">
                  <a:pos x="261" y="418"/>
                </a:cxn>
                <a:cxn ang="0">
                  <a:pos x="719" y="151"/>
                </a:cxn>
                <a:cxn ang="0">
                  <a:pos x="458" y="0"/>
                </a:cxn>
              </a:cxnLst>
              <a:rect l="0" t="0" r="r" b="b"/>
              <a:pathLst>
                <a:path w="719" h="418">
                  <a:moveTo>
                    <a:pt x="458" y="0"/>
                  </a:moveTo>
                  <a:lnTo>
                    <a:pt x="0" y="267"/>
                  </a:lnTo>
                  <a:lnTo>
                    <a:pt x="261" y="418"/>
                  </a:lnTo>
                  <a:lnTo>
                    <a:pt x="719" y="151"/>
                  </a:lnTo>
                  <a:lnTo>
                    <a:pt x="458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050">
                <a:cs typeface="+mn-ea"/>
                <a:sym typeface="+mn-lt"/>
              </a:endParaRPr>
            </a:p>
          </p:txBody>
        </p:sp>
        <p:sp>
          <p:nvSpPr>
            <p:cNvPr id="60" name="Freeform: Shape 6">
              <a:extLst>
                <a:ext uri="{FF2B5EF4-FFF2-40B4-BE49-F238E27FC236}">
                  <a16:creationId xmlns="" xmlns:a16="http://schemas.microsoft.com/office/drawing/2014/main" id="{0DB8DE70-B8D1-4CF4-AA25-49FFFEDAFF04}"/>
                </a:ext>
              </a:extLst>
            </p:cNvPr>
            <p:cNvSpPr>
              <a:spLocks/>
            </p:cNvSpPr>
            <p:nvPr/>
          </p:nvSpPr>
          <p:spPr bwMode="auto">
            <a:xfrm>
              <a:off x="4178273" y="3473758"/>
              <a:ext cx="2729405" cy="1063805"/>
            </a:xfrm>
            <a:custGeom>
              <a:avLst/>
              <a:gdLst/>
              <a:ahLst/>
              <a:cxnLst>
                <a:cxn ang="0">
                  <a:pos x="458" y="0"/>
                </a:cxn>
                <a:cxn ang="0">
                  <a:pos x="0" y="267"/>
                </a:cxn>
                <a:cxn ang="0">
                  <a:pos x="261" y="418"/>
                </a:cxn>
                <a:cxn ang="0">
                  <a:pos x="719" y="151"/>
                </a:cxn>
                <a:cxn ang="0">
                  <a:pos x="458" y="0"/>
                </a:cxn>
              </a:cxnLst>
              <a:rect l="0" t="0" r="r" b="b"/>
              <a:pathLst>
                <a:path w="719" h="418">
                  <a:moveTo>
                    <a:pt x="458" y="0"/>
                  </a:moveTo>
                  <a:lnTo>
                    <a:pt x="0" y="267"/>
                  </a:lnTo>
                  <a:lnTo>
                    <a:pt x="261" y="418"/>
                  </a:lnTo>
                  <a:lnTo>
                    <a:pt x="719" y="151"/>
                  </a:lnTo>
                  <a:lnTo>
                    <a:pt x="458" y="0"/>
                  </a:lnTo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050">
                <a:cs typeface="+mn-ea"/>
                <a:sym typeface="+mn-lt"/>
              </a:endParaRPr>
            </a:p>
          </p:txBody>
        </p:sp>
        <p:sp>
          <p:nvSpPr>
            <p:cNvPr id="61" name="Freeform: Shape 7">
              <a:extLst>
                <a:ext uri="{FF2B5EF4-FFF2-40B4-BE49-F238E27FC236}">
                  <a16:creationId xmlns="" xmlns:a16="http://schemas.microsoft.com/office/drawing/2014/main" id="{79FE6C84-D194-4527-A45B-25879FA3BA88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1837" y="3488845"/>
              <a:ext cx="2759773" cy="1073985"/>
            </a:xfrm>
            <a:custGeom>
              <a:avLst/>
              <a:gdLst/>
              <a:ahLst/>
              <a:cxnLst>
                <a:cxn ang="0">
                  <a:pos x="462" y="2"/>
                </a:cxn>
                <a:cxn ang="0">
                  <a:pos x="461" y="0"/>
                </a:cxn>
                <a:cxn ang="0">
                  <a:pos x="0" y="269"/>
                </a:cxn>
                <a:cxn ang="0">
                  <a:pos x="265" y="422"/>
                </a:cxn>
                <a:cxn ang="0">
                  <a:pos x="727" y="153"/>
                </a:cxn>
                <a:cxn ang="0">
                  <a:pos x="462" y="0"/>
                </a:cxn>
                <a:cxn ang="0">
                  <a:pos x="461" y="0"/>
                </a:cxn>
                <a:cxn ang="0">
                  <a:pos x="462" y="2"/>
                </a:cxn>
                <a:cxn ang="0">
                  <a:pos x="461" y="4"/>
                </a:cxn>
                <a:cxn ang="0">
                  <a:pos x="719" y="153"/>
                </a:cxn>
                <a:cxn ang="0">
                  <a:pos x="265" y="417"/>
                </a:cxn>
                <a:cxn ang="0">
                  <a:pos x="8" y="269"/>
                </a:cxn>
                <a:cxn ang="0">
                  <a:pos x="463" y="4"/>
                </a:cxn>
                <a:cxn ang="0">
                  <a:pos x="462" y="2"/>
                </a:cxn>
                <a:cxn ang="0">
                  <a:pos x="461" y="4"/>
                </a:cxn>
                <a:cxn ang="0">
                  <a:pos x="462" y="2"/>
                </a:cxn>
              </a:cxnLst>
              <a:rect l="0" t="0" r="r" b="b"/>
              <a:pathLst>
                <a:path w="727" h="422">
                  <a:moveTo>
                    <a:pt x="462" y="2"/>
                  </a:moveTo>
                  <a:lnTo>
                    <a:pt x="461" y="0"/>
                  </a:lnTo>
                  <a:lnTo>
                    <a:pt x="0" y="269"/>
                  </a:lnTo>
                  <a:lnTo>
                    <a:pt x="265" y="422"/>
                  </a:lnTo>
                  <a:lnTo>
                    <a:pt x="727" y="153"/>
                  </a:lnTo>
                  <a:lnTo>
                    <a:pt x="462" y="0"/>
                  </a:lnTo>
                  <a:lnTo>
                    <a:pt x="461" y="0"/>
                  </a:lnTo>
                  <a:lnTo>
                    <a:pt x="462" y="2"/>
                  </a:lnTo>
                  <a:lnTo>
                    <a:pt x="461" y="4"/>
                  </a:lnTo>
                  <a:lnTo>
                    <a:pt x="719" y="153"/>
                  </a:lnTo>
                  <a:lnTo>
                    <a:pt x="265" y="417"/>
                  </a:lnTo>
                  <a:lnTo>
                    <a:pt x="8" y="269"/>
                  </a:lnTo>
                  <a:lnTo>
                    <a:pt x="463" y="4"/>
                  </a:lnTo>
                  <a:lnTo>
                    <a:pt x="462" y="2"/>
                  </a:lnTo>
                  <a:lnTo>
                    <a:pt x="461" y="4"/>
                  </a:lnTo>
                  <a:lnTo>
                    <a:pt x="462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050">
                <a:cs typeface="+mn-ea"/>
                <a:sym typeface="+mn-lt"/>
              </a:endParaRPr>
            </a:p>
          </p:txBody>
        </p:sp>
        <p:sp>
          <p:nvSpPr>
            <p:cNvPr id="62" name="Freeform: Shape 8">
              <a:extLst>
                <a:ext uri="{FF2B5EF4-FFF2-40B4-BE49-F238E27FC236}">
                  <a16:creationId xmlns="" xmlns:a16="http://schemas.microsoft.com/office/drawing/2014/main" id="{9CB765C2-2CAB-4A05-814E-EA7CACC3AC83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1837" y="3488845"/>
              <a:ext cx="2759773" cy="1073985"/>
            </a:xfrm>
            <a:custGeom>
              <a:avLst/>
              <a:gdLst/>
              <a:ahLst/>
              <a:cxnLst>
                <a:cxn ang="0">
                  <a:pos x="462" y="2"/>
                </a:cxn>
                <a:cxn ang="0">
                  <a:pos x="461" y="0"/>
                </a:cxn>
                <a:cxn ang="0">
                  <a:pos x="0" y="269"/>
                </a:cxn>
                <a:cxn ang="0">
                  <a:pos x="265" y="422"/>
                </a:cxn>
                <a:cxn ang="0">
                  <a:pos x="727" y="153"/>
                </a:cxn>
                <a:cxn ang="0">
                  <a:pos x="462" y="0"/>
                </a:cxn>
                <a:cxn ang="0">
                  <a:pos x="461" y="0"/>
                </a:cxn>
                <a:cxn ang="0">
                  <a:pos x="462" y="2"/>
                </a:cxn>
                <a:cxn ang="0">
                  <a:pos x="461" y="4"/>
                </a:cxn>
                <a:cxn ang="0">
                  <a:pos x="719" y="153"/>
                </a:cxn>
                <a:cxn ang="0">
                  <a:pos x="265" y="417"/>
                </a:cxn>
                <a:cxn ang="0">
                  <a:pos x="8" y="269"/>
                </a:cxn>
                <a:cxn ang="0">
                  <a:pos x="463" y="4"/>
                </a:cxn>
                <a:cxn ang="0">
                  <a:pos x="462" y="2"/>
                </a:cxn>
                <a:cxn ang="0">
                  <a:pos x="461" y="4"/>
                </a:cxn>
                <a:cxn ang="0">
                  <a:pos x="462" y="2"/>
                </a:cxn>
              </a:cxnLst>
              <a:rect l="0" t="0" r="r" b="b"/>
              <a:pathLst>
                <a:path w="727" h="422">
                  <a:moveTo>
                    <a:pt x="462" y="2"/>
                  </a:moveTo>
                  <a:lnTo>
                    <a:pt x="461" y="0"/>
                  </a:lnTo>
                  <a:lnTo>
                    <a:pt x="0" y="269"/>
                  </a:lnTo>
                  <a:lnTo>
                    <a:pt x="265" y="422"/>
                  </a:lnTo>
                  <a:lnTo>
                    <a:pt x="727" y="153"/>
                  </a:lnTo>
                  <a:lnTo>
                    <a:pt x="462" y="0"/>
                  </a:lnTo>
                  <a:lnTo>
                    <a:pt x="461" y="0"/>
                  </a:lnTo>
                  <a:lnTo>
                    <a:pt x="462" y="2"/>
                  </a:lnTo>
                  <a:lnTo>
                    <a:pt x="461" y="4"/>
                  </a:lnTo>
                  <a:lnTo>
                    <a:pt x="719" y="153"/>
                  </a:lnTo>
                  <a:lnTo>
                    <a:pt x="265" y="417"/>
                  </a:lnTo>
                  <a:lnTo>
                    <a:pt x="8" y="269"/>
                  </a:lnTo>
                  <a:lnTo>
                    <a:pt x="463" y="4"/>
                  </a:lnTo>
                  <a:lnTo>
                    <a:pt x="462" y="2"/>
                  </a:lnTo>
                  <a:lnTo>
                    <a:pt x="461" y="4"/>
                  </a:lnTo>
                  <a:lnTo>
                    <a:pt x="462" y="2"/>
                  </a:ln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050">
                <a:cs typeface="+mn-ea"/>
                <a:sym typeface="+mn-lt"/>
              </a:endParaRPr>
            </a:p>
          </p:txBody>
        </p:sp>
        <p:sp>
          <p:nvSpPr>
            <p:cNvPr id="63" name="Freeform: Shape 9">
              <a:extLst>
                <a:ext uri="{FF2B5EF4-FFF2-40B4-BE49-F238E27FC236}">
                  <a16:creationId xmlns="" xmlns:a16="http://schemas.microsoft.com/office/drawing/2014/main" id="{A6006528-DD8C-4B23-9AD9-8D399A911786}"/>
                </a:ext>
              </a:extLst>
            </p:cNvPr>
            <p:cNvSpPr>
              <a:spLocks/>
            </p:cNvSpPr>
            <p:nvPr/>
          </p:nvSpPr>
          <p:spPr bwMode="auto">
            <a:xfrm>
              <a:off x="6259048" y="3552469"/>
              <a:ext cx="455533" cy="178149"/>
            </a:xfrm>
            <a:custGeom>
              <a:avLst/>
              <a:gdLst/>
              <a:ahLst/>
              <a:cxnLst>
                <a:cxn ang="0">
                  <a:pos x="118" y="61"/>
                </a:cxn>
                <a:cxn ang="0">
                  <a:pos x="118" y="67"/>
                </a:cxn>
                <a:cxn ang="0">
                  <a:pos x="115" y="68"/>
                </a:cxn>
                <a:cxn ang="0">
                  <a:pos x="105" y="68"/>
                </a:cxn>
                <a:cxn ang="0">
                  <a:pos x="3" y="9"/>
                </a:cxn>
                <a:cxn ang="0">
                  <a:pos x="3" y="3"/>
                </a:cxn>
                <a:cxn ang="0">
                  <a:pos x="5" y="2"/>
                </a:cxn>
                <a:cxn ang="0">
                  <a:pos x="15" y="2"/>
                </a:cxn>
                <a:cxn ang="0">
                  <a:pos x="118" y="61"/>
                </a:cxn>
              </a:cxnLst>
              <a:rect l="0" t="0" r="r" b="b"/>
              <a:pathLst>
                <a:path w="121" h="70">
                  <a:moveTo>
                    <a:pt x="118" y="61"/>
                  </a:moveTo>
                  <a:cubicBezTo>
                    <a:pt x="121" y="63"/>
                    <a:pt x="121" y="65"/>
                    <a:pt x="118" y="67"/>
                  </a:cubicBezTo>
                  <a:cubicBezTo>
                    <a:pt x="115" y="68"/>
                    <a:pt x="115" y="68"/>
                    <a:pt x="115" y="68"/>
                  </a:cubicBezTo>
                  <a:cubicBezTo>
                    <a:pt x="113" y="70"/>
                    <a:pt x="108" y="70"/>
                    <a:pt x="105" y="6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0" y="7"/>
                    <a:pt x="0" y="5"/>
                    <a:pt x="3" y="3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8" y="0"/>
                    <a:pt x="12" y="0"/>
                    <a:pt x="15" y="2"/>
                  </a:cubicBezTo>
                  <a:cubicBezTo>
                    <a:pt x="118" y="61"/>
                    <a:pt x="118" y="61"/>
                    <a:pt x="118" y="61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050">
                <a:cs typeface="+mn-ea"/>
                <a:sym typeface="+mn-lt"/>
              </a:endParaRPr>
            </a:p>
          </p:txBody>
        </p:sp>
        <p:sp>
          <p:nvSpPr>
            <p:cNvPr id="65" name="Freeform: Shape 10">
              <a:extLst>
                <a:ext uri="{FF2B5EF4-FFF2-40B4-BE49-F238E27FC236}">
                  <a16:creationId xmlns="" xmlns:a16="http://schemas.microsoft.com/office/drawing/2014/main" id="{F2220123-C092-4933-88B2-F22ADDB36C83}"/>
                </a:ext>
              </a:extLst>
            </p:cNvPr>
            <p:cNvSpPr>
              <a:spLocks/>
            </p:cNvSpPr>
            <p:nvPr/>
          </p:nvSpPr>
          <p:spPr bwMode="auto">
            <a:xfrm>
              <a:off x="6733561" y="3738254"/>
              <a:ext cx="72127" cy="27996"/>
            </a:xfrm>
            <a:custGeom>
              <a:avLst/>
              <a:gdLst/>
              <a:ahLst/>
              <a:cxnLst>
                <a:cxn ang="0">
                  <a:pos x="16" y="2"/>
                </a:cxn>
                <a:cxn ang="0">
                  <a:pos x="16" y="9"/>
                </a:cxn>
                <a:cxn ang="0">
                  <a:pos x="3" y="9"/>
                </a:cxn>
                <a:cxn ang="0">
                  <a:pos x="3" y="2"/>
                </a:cxn>
                <a:cxn ang="0">
                  <a:pos x="16" y="2"/>
                </a:cxn>
              </a:cxnLst>
              <a:rect l="0" t="0" r="r" b="b"/>
              <a:pathLst>
                <a:path w="19" h="11">
                  <a:moveTo>
                    <a:pt x="16" y="2"/>
                  </a:moveTo>
                  <a:cubicBezTo>
                    <a:pt x="19" y="4"/>
                    <a:pt x="19" y="7"/>
                    <a:pt x="16" y="9"/>
                  </a:cubicBezTo>
                  <a:cubicBezTo>
                    <a:pt x="12" y="11"/>
                    <a:pt x="7" y="11"/>
                    <a:pt x="3" y="9"/>
                  </a:cubicBezTo>
                  <a:cubicBezTo>
                    <a:pt x="0" y="7"/>
                    <a:pt x="0" y="4"/>
                    <a:pt x="3" y="2"/>
                  </a:cubicBezTo>
                  <a:cubicBezTo>
                    <a:pt x="7" y="0"/>
                    <a:pt x="12" y="0"/>
                    <a:pt x="16" y="2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050">
                <a:cs typeface="+mn-ea"/>
                <a:sym typeface="+mn-lt"/>
              </a:endParaRPr>
            </a:p>
          </p:txBody>
        </p:sp>
        <p:sp>
          <p:nvSpPr>
            <p:cNvPr id="66" name="Freeform: Shape 11">
              <a:extLst>
                <a:ext uri="{FF2B5EF4-FFF2-40B4-BE49-F238E27FC236}">
                  <a16:creationId xmlns="" xmlns:a16="http://schemas.microsoft.com/office/drawing/2014/main" id="{77F10BD6-A48B-4C7A-A4C8-A453BBFA4C40}"/>
                </a:ext>
              </a:extLst>
            </p:cNvPr>
            <p:cNvSpPr>
              <a:spLocks/>
            </p:cNvSpPr>
            <p:nvPr/>
          </p:nvSpPr>
          <p:spPr bwMode="auto">
            <a:xfrm>
              <a:off x="3962400" y="3409950"/>
              <a:ext cx="3124200" cy="1213960"/>
            </a:xfrm>
            <a:custGeom>
              <a:avLst/>
              <a:gdLst/>
              <a:ahLst/>
              <a:cxnLst>
                <a:cxn ang="0">
                  <a:pos x="807" y="135"/>
                </a:cxn>
                <a:cxn ang="0">
                  <a:pos x="594" y="12"/>
                </a:cxn>
                <a:cxn ang="0">
                  <a:pos x="519" y="12"/>
                </a:cxn>
                <a:cxn ang="0">
                  <a:pos x="494" y="27"/>
                </a:cxn>
                <a:cxn ang="0">
                  <a:pos x="33" y="295"/>
                </a:cxn>
                <a:cxn ang="0">
                  <a:pos x="21" y="302"/>
                </a:cxn>
                <a:cxn ang="0">
                  <a:pos x="21" y="345"/>
                </a:cxn>
                <a:cxn ang="0">
                  <a:pos x="234" y="468"/>
                </a:cxn>
                <a:cxn ang="0">
                  <a:pos x="309" y="468"/>
                </a:cxn>
                <a:cxn ang="0">
                  <a:pos x="322" y="461"/>
                </a:cxn>
                <a:cxn ang="0">
                  <a:pos x="782" y="193"/>
                </a:cxn>
                <a:cxn ang="0">
                  <a:pos x="807" y="179"/>
                </a:cxn>
                <a:cxn ang="0">
                  <a:pos x="807" y="135"/>
                </a:cxn>
                <a:cxn ang="0">
                  <a:pos x="738" y="132"/>
                </a:cxn>
                <a:cxn ang="0">
                  <a:pos x="751" y="132"/>
                </a:cxn>
                <a:cxn ang="0">
                  <a:pos x="751" y="139"/>
                </a:cxn>
                <a:cxn ang="0">
                  <a:pos x="738" y="139"/>
                </a:cxn>
                <a:cxn ang="0">
                  <a:pos x="738" y="132"/>
                </a:cxn>
                <a:cxn ang="0">
                  <a:pos x="612" y="60"/>
                </a:cxn>
                <a:cxn ang="0">
                  <a:pos x="614" y="59"/>
                </a:cxn>
                <a:cxn ang="0">
                  <a:pos x="624" y="59"/>
                </a:cxn>
                <a:cxn ang="0">
                  <a:pos x="727" y="118"/>
                </a:cxn>
                <a:cxn ang="0">
                  <a:pos x="727" y="124"/>
                </a:cxn>
                <a:cxn ang="0">
                  <a:pos x="724" y="125"/>
                </a:cxn>
                <a:cxn ang="0">
                  <a:pos x="714" y="125"/>
                </a:cxn>
                <a:cxn ang="0">
                  <a:pos x="612" y="66"/>
                </a:cxn>
                <a:cxn ang="0">
                  <a:pos x="612" y="60"/>
                </a:cxn>
                <a:cxn ang="0">
                  <a:pos x="309" y="454"/>
                </a:cxn>
                <a:cxn ang="0">
                  <a:pos x="114" y="341"/>
                </a:cxn>
                <a:cxn ang="0">
                  <a:pos x="46" y="302"/>
                </a:cxn>
                <a:cxn ang="0">
                  <a:pos x="507" y="34"/>
                </a:cxn>
                <a:cxn ang="0">
                  <a:pos x="770" y="186"/>
                </a:cxn>
                <a:cxn ang="0">
                  <a:pos x="309" y="454"/>
                </a:cxn>
              </a:cxnLst>
              <a:rect l="0" t="0" r="r" b="b"/>
              <a:pathLst>
                <a:path w="828" h="480">
                  <a:moveTo>
                    <a:pt x="807" y="135"/>
                  </a:moveTo>
                  <a:cubicBezTo>
                    <a:pt x="594" y="12"/>
                    <a:pt x="594" y="12"/>
                    <a:pt x="594" y="12"/>
                  </a:cubicBezTo>
                  <a:cubicBezTo>
                    <a:pt x="573" y="0"/>
                    <a:pt x="539" y="0"/>
                    <a:pt x="519" y="12"/>
                  </a:cubicBezTo>
                  <a:cubicBezTo>
                    <a:pt x="494" y="27"/>
                    <a:pt x="494" y="27"/>
                    <a:pt x="494" y="27"/>
                  </a:cubicBezTo>
                  <a:cubicBezTo>
                    <a:pt x="33" y="295"/>
                    <a:pt x="33" y="295"/>
                    <a:pt x="33" y="295"/>
                  </a:cubicBezTo>
                  <a:cubicBezTo>
                    <a:pt x="21" y="302"/>
                    <a:pt x="21" y="302"/>
                    <a:pt x="21" y="302"/>
                  </a:cubicBezTo>
                  <a:cubicBezTo>
                    <a:pt x="0" y="314"/>
                    <a:pt x="0" y="333"/>
                    <a:pt x="21" y="345"/>
                  </a:cubicBezTo>
                  <a:cubicBezTo>
                    <a:pt x="234" y="468"/>
                    <a:pt x="234" y="468"/>
                    <a:pt x="234" y="468"/>
                  </a:cubicBezTo>
                  <a:cubicBezTo>
                    <a:pt x="255" y="480"/>
                    <a:pt x="289" y="480"/>
                    <a:pt x="309" y="468"/>
                  </a:cubicBezTo>
                  <a:cubicBezTo>
                    <a:pt x="322" y="461"/>
                    <a:pt x="322" y="461"/>
                    <a:pt x="322" y="461"/>
                  </a:cubicBezTo>
                  <a:cubicBezTo>
                    <a:pt x="782" y="193"/>
                    <a:pt x="782" y="193"/>
                    <a:pt x="782" y="193"/>
                  </a:cubicBezTo>
                  <a:cubicBezTo>
                    <a:pt x="807" y="179"/>
                    <a:pt x="807" y="179"/>
                    <a:pt x="807" y="179"/>
                  </a:cubicBezTo>
                  <a:cubicBezTo>
                    <a:pt x="828" y="167"/>
                    <a:pt x="828" y="147"/>
                    <a:pt x="807" y="135"/>
                  </a:cubicBezTo>
                  <a:moveTo>
                    <a:pt x="738" y="132"/>
                  </a:moveTo>
                  <a:cubicBezTo>
                    <a:pt x="742" y="130"/>
                    <a:pt x="747" y="130"/>
                    <a:pt x="751" y="132"/>
                  </a:cubicBezTo>
                  <a:cubicBezTo>
                    <a:pt x="754" y="134"/>
                    <a:pt x="754" y="137"/>
                    <a:pt x="751" y="139"/>
                  </a:cubicBezTo>
                  <a:cubicBezTo>
                    <a:pt x="747" y="141"/>
                    <a:pt x="742" y="141"/>
                    <a:pt x="738" y="139"/>
                  </a:cubicBezTo>
                  <a:cubicBezTo>
                    <a:pt x="735" y="137"/>
                    <a:pt x="735" y="134"/>
                    <a:pt x="738" y="132"/>
                  </a:cubicBezTo>
                  <a:moveTo>
                    <a:pt x="612" y="60"/>
                  </a:moveTo>
                  <a:cubicBezTo>
                    <a:pt x="614" y="59"/>
                    <a:pt x="614" y="59"/>
                    <a:pt x="614" y="59"/>
                  </a:cubicBezTo>
                  <a:cubicBezTo>
                    <a:pt x="617" y="57"/>
                    <a:pt x="621" y="57"/>
                    <a:pt x="624" y="59"/>
                  </a:cubicBezTo>
                  <a:cubicBezTo>
                    <a:pt x="727" y="118"/>
                    <a:pt x="727" y="118"/>
                    <a:pt x="727" y="118"/>
                  </a:cubicBezTo>
                  <a:cubicBezTo>
                    <a:pt x="730" y="120"/>
                    <a:pt x="730" y="122"/>
                    <a:pt x="727" y="124"/>
                  </a:cubicBezTo>
                  <a:cubicBezTo>
                    <a:pt x="724" y="125"/>
                    <a:pt x="724" y="125"/>
                    <a:pt x="724" y="125"/>
                  </a:cubicBezTo>
                  <a:cubicBezTo>
                    <a:pt x="722" y="127"/>
                    <a:pt x="717" y="127"/>
                    <a:pt x="714" y="125"/>
                  </a:cubicBezTo>
                  <a:cubicBezTo>
                    <a:pt x="612" y="66"/>
                    <a:pt x="612" y="66"/>
                    <a:pt x="612" y="66"/>
                  </a:cubicBezTo>
                  <a:cubicBezTo>
                    <a:pt x="609" y="64"/>
                    <a:pt x="609" y="62"/>
                    <a:pt x="612" y="60"/>
                  </a:cubicBezTo>
                  <a:moveTo>
                    <a:pt x="309" y="454"/>
                  </a:moveTo>
                  <a:cubicBezTo>
                    <a:pt x="114" y="341"/>
                    <a:pt x="114" y="341"/>
                    <a:pt x="114" y="341"/>
                  </a:cubicBezTo>
                  <a:cubicBezTo>
                    <a:pt x="46" y="302"/>
                    <a:pt x="46" y="302"/>
                    <a:pt x="46" y="302"/>
                  </a:cubicBezTo>
                  <a:cubicBezTo>
                    <a:pt x="507" y="34"/>
                    <a:pt x="507" y="34"/>
                    <a:pt x="507" y="34"/>
                  </a:cubicBezTo>
                  <a:cubicBezTo>
                    <a:pt x="770" y="186"/>
                    <a:pt x="770" y="186"/>
                    <a:pt x="770" y="186"/>
                  </a:cubicBezTo>
                  <a:cubicBezTo>
                    <a:pt x="309" y="454"/>
                    <a:pt x="309" y="454"/>
                    <a:pt x="309" y="454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050">
                <a:cs typeface="+mn-ea"/>
                <a:sym typeface="+mn-lt"/>
              </a:endParaRPr>
            </a:p>
          </p:txBody>
        </p:sp>
      </p:grpSp>
      <p:pic>
        <p:nvPicPr>
          <p:cNvPr id="75" name="图片占位符 9">
            <a:extLst>
              <a:ext uri="{FF2B5EF4-FFF2-40B4-BE49-F238E27FC236}">
                <a16:creationId xmlns="" xmlns:a16="http://schemas.microsoft.com/office/drawing/2014/main" id="{7B42888B-CE6A-45DB-BC3D-989D54B989E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760" b="20760"/>
          <a:stretch>
            <a:fillRect/>
          </a:stretch>
        </p:blipFill>
        <p:spPr>
          <a:xfrm>
            <a:off x="2985121" y="2746708"/>
            <a:ext cx="3372563" cy="1314481"/>
          </a:xfrm>
          <a:custGeom>
            <a:avLst/>
            <a:gdLst>
              <a:gd name="connsiteX0" fmla="*/ 2864411 w 4496750"/>
              <a:gd name="connsiteY0" fmla="*/ 0 h 1752641"/>
              <a:gd name="connsiteX1" fmla="*/ 4496750 w 4496750"/>
              <a:gd name="connsiteY1" fmla="*/ 633131 h 1752641"/>
              <a:gd name="connsiteX2" fmla="*/ 1632339 w 4496750"/>
              <a:gd name="connsiteY2" fmla="*/ 1752641 h 1752641"/>
              <a:gd name="connsiteX3" fmla="*/ 0 w 4496750"/>
              <a:gd name="connsiteY3" fmla="*/ 1119510 h 17526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96750" h="1752641">
                <a:moveTo>
                  <a:pt x="2864411" y="0"/>
                </a:moveTo>
                <a:lnTo>
                  <a:pt x="4496750" y="633131"/>
                </a:lnTo>
                <a:lnTo>
                  <a:pt x="1632339" y="1752641"/>
                </a:lnTo>
                <a:lnTo>
                  <a:pt x="0" y="1119510"/>
                </a:lnTo>
                <a:close/>
              </a:path>
            </a:pathLst>
          </a:custGeom>
        </p:spPr>
      </p:pic>
      <p:pic>
        <p:nvPicPr>
          <p:cNvPr id="82" name="图片占位符 4">
            <a:extLst>
              <a:ext uri="{FF2B5EF4-FFF2-40B4-BE49-F238E27FC236}">
                <a16:creationId xmlns="" xmlns:a16="http://schemas.microsoft.com/office/drawing/2014/main" id="{D13465E4-3F50-4BF6-A78B-0E3F1BEB99B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800" b="20800"/>
          <a:stretch>
            <a:fillRect/>
          </a:stretch>
        </p:blipFill>
        <p:spPr>
          <a:xfrm>
            <a:off x="3043304" y="2513358"/>
            <a:ext cx="3372563" cy="1314481"/>
          </a:xfrm>
          <a:custGeom>
            <a:avLst/>
            <a:gdLst>
              <a:gd name="connsiteX0" fmla="*/ 2864411 w 4496750"/>
              <a:gd name="connsiteY0" fmla="*/ 0 h 1752641"/>
              <a:gd name="connsiteX1" fmla="*/ 4496750 w 4496750"/>
              <a:gd name="connsiteY1" fmla="*/ 633131 h 1752641"/>
              <a:gd name="connsiteX2" fmla="*/ 1632339 w 4496750"/>
              <a:gd name="connsiteY2" fmla="*/ 1752641 h 1752641"/>
              <a:gd name="connsiteX3" fmla="*/ 0 w 4496750"/>
              <a:gd name="connsiteY3" fmla="*/ 1119510 h 17526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96750" h="1752641">
                <a:moveTo>
                  <a:pt x="2864411" y="0"/>
                </a:moveTo>
                <a:lnTo>
                  <a:pt x="4496750" y="633131"/>
                </a:lnTo>
                <a:lnTo>
                  <a:pt x="1632339" y="1752641"/>
                </a:lnTo>
                <a:lnTo>
                  <a:pt x="0" y="1119510"/>
                </a:lnTo>
                <a:close/>
              </a:path>
            </a:pathLst>
          </a:custGeom>
        </p:spPr>
      </p:pic>
      <p:cxnSp>
        <p:nvCxnSpPr>
          <p:cNvPr id="83" name="Straight Connector 14">
            <a:extLst>
              <a:ext uri="{FF2B5EF4-FFF2-40B4-BE49-F238E27FC236}">
                <a16:creationId xmlns="" xmlns:a16="http://schemas.microsoft.com/office/drawing/2014/main" id="{C61CBB50-E5D8-4360-936B-35AB136E2272}"/>
              </a:ext>
            </a:extLst>
          </p:cNvPr>
          <p:cNvCxnSpPr/>
          <p:nvPr/>
        </p:nvCxnSpPr>
        <p:spPr>
          <a:xfrm flipV="1">
            <a:off x="3276104" y="2655966"/>
            <a:ext cx="0" cy="136212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15">
            <a:extLst>
              <a:ext uri="{FF2B5EF4-FFF2-40B4-BE49-F238E27FC236}">
                <a16:creationId xmlns="" xmlns:a16="http://schemas.microsoft.com/office/drawing/2014/main" id="{F6F1293B-5690-4B94-8DE4-23C2620616C6}"/>
              </a:ext>
            </a:extLst>
          </p:cNvPr>
          <p:cNvCxnSpPr/>
          <p:nvPr/>
        </p:nvCxnSpPr>
        <p:spPr>
          <a:xfrm flipV="1">
            <a:off x="4229598" y="2217299"/>
            <a:ext cx="0" cy="1315929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16">
            <a:extLst>
              <a:ext uri="{FF2B5EF4-FFF2-40B4-BE49-F238E27FC236}">
                <a16:creationId xmlns="" xmlns:a16="http://schemas.microsoft.com/office/drawing/2014/main" id="{AFCD0270-0B01-4A3A-83E7-86310C3ACDAE}"/>
              </a:ext>
            </a:extLst>
          </p:cNvPr>
          <p:cNvCxnSpPr/>
          <p:nvPr/>
        </p:nvCxnSpPr>
        <p:spPr>
          <a:xfrm flipV="1">
            <a:off x="5015998" y="2353889"/>
            <a:ext cx="0" cy="517194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1"/>
          <p:cNvSpPr txBox="1">
            <a:spLocks noChangeArrowheads="1"/>
          </p:cNvSpPr>
          <p:nvPr/>
        </p:nvSpPr>
        <p:spPr bwMode="auto">
          <a:xfrm>
            <a:off x="914375" y="2517868"/>
            <a:ext cx="191751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en-US" altLang="zh-CN" b="1" dirty="0">
                <a:solidFill>
                  <a:srgbClr val="1B4367"/>
                </a:solidFill>
                <a:latin typeface="+mn-lt"/>
                <a:ea typeface="+mn-ea"/>
                <a:cs typeface="+mn-ea"/>
                <a:sym typeface="+mn-lt"/>
              </a:rPr>
              <a:t>Enter your Title </a:t>
            </a:r>
            <a:r>
              <a:rPr lang="en-US" altLang="zh-CN" b="1" dirty="0" smtClean="0">
                <a:solidFill>
                  <a:srgbClr val="1B4367"/>
                </a:solidFill>
                <a:latin typeface="+mn-lt"/>
                <a:ea typeface="+mn-ea"/>
                <a:cs typeface="+mn-ea"/>
                <a:sym typeface="+mn-lt"/>
              </a:rPr>
              <a:t>here</a:t>
            </a:r>
            <a:endParaRPr lang="zh-CN" altLang="en-US" b="1" dirty="0">
              <a:solidFill>
                <a:srgbClr val="1B4367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7" name="矩形 7"/>
          <p:cNvSpPr>
            <a:spLocks noChangeArrowheads="1"/>
          </p:cNvSpPr>
          <p:nvPr/>
        </p:nvSpPr>
        <p:spPr bwMode="auto">
          <a:xfrm>
            <a:off x="895139" y="2887756"/>
            <a:ext cx="1955984" cy="706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5000"/>
              </a:lnSpc>
            </a:pP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enter the text in the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textbox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 </a:t>
            </a:r>
            <a:endParaRPr lang="en-US" altLang="zh-CN" sz="1100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  <a:p>
            <a:pPr algn="ctr" eaLnBrk="1" hangingPunct="1">
              <a:lnSpc>
                <a:spcPct val="125000"/>
              </a:lnSpc>
            </a:pP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enter the text in the textbox </a:t>
            </a:r>
            <a:endParaRPr lang="en-US" altLang="zh-CN" sz="1100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  <a:p>
            <a:pPr algn="ctr" eaLnBrk="1" hangingPunct="1">
              <a:lnSpc>
                <a:spcPct val="125000"/>
              </a:lnSpc>
            </a:pP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enter 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the text in the textbox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8" name="文本框 1"/>
          <p:cNvSpPr txBox="1">
            <a:spLocks noChangeArrowheads="1"/>
          </p:cNvSpPr>
          <p:nvPr/>
        </p:nvSpPr>
        <p:spPr bwMode="auto">
          <a:xfrm>
            <a:off x="2985121" y="1090346"/>
            <a:ext cx="191751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en-US" altLang="zh-CN" b="1" dirty="0">
                <a:solidFill>
                  <a:srgbClr val="1B4367"/>
                </a:solidFill>
                <a:latin typeface="+mn-lt"/>
                <a:ea typeface="+mn-ea"/>
                <a:cs typeface="+mn-ea"/>
                <a:sym typeface="+mn-lt"/>
              </a:rPr>
              <a:t>Enter your Title </a:t>
            </a:r>
            <a:r>
              <a:rPr lang="en-US" altLang="zh-CN" b="1" dirty="0" smtClean="0">
                <a:solidFill>
                  <a:srgbClr val="1B4367"/>
                </a:solidFill>
                <a:latin typeface="+mn-lt"/>
                <a:ea typeface="+mn-ea"/>
                <a:cs typeface="+mn-ea"/>
                <a:sym typeface="+mn-lt"/>
              </a:rPr>
              <a:t>here</a:t>
            </a:r>
            <a:endParaRPr lang="zh-CN" altLang="en-US" b="1" dirty="0">
              <a:solidFill>
                <a:srgbClr val="1B4367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0" name="文本框 1"/>
          <p:cNvSpPr txBox="1">
            <a:spLocks noChangeArrowheads="1"/>
          </p:cNvSpPr>
          <p:nvPr/>
        </p:nvSpPr>
        <p:spPr bwMode="auto">
          <a:xfrm>
            <a:off x="5322353" y="1458707"/>
            <a:ext cx="191751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 dirty="0">
                <a:solidFill>
                  <a:srgbClr val="1B4367"/>
                </a:solidFill>
                <a:latin typeface="+mn-lt"/>
                <a:ea typeface="+mn-ea"/>
                <a:cs typeface="+mn-ea"/>
                <a:sym typeface="+mn-lt"/>
              </a:rPr>
              <a:t>Enter your Title </a:t>
            </a:r>
            <a:r>
              <a:rPr lang="en-US" altLang="zh-CN" b="1" dirty="0" smtClean="0">
                <a:solidFill>
                  <a:srgbClr val="1B4367"/>
                </a:solidFill>
                <a:latin typeface="+mn-lt"/>
                <a:ea typeface="+mn-ea"/>
                <a:cs typeface="+mn-ea"/>
                <a:sym typeface="+mn-lt"/>
              </a:rPr>
              <a:t>here</a:t>
            </a:r>
            <a:endParaRPr lang="zh-CN" altLang="en-US" b="1" dirty="0">
              <a:solidFill>
                <a:srgbClr val="1B4367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2" name="矩形 7"/>
          <p:cNvSpPr>
            <a:spLocks noChangeArrowheads="1"/>
          </p:cNvSpPr>
          <p:nvPr/>
        </p:nvSpPr>
        <p:spPr bwMode="auto">
          <a:xfrm>
            <a:off x="2965885" y="1354288"/>
            <a:ext cx="1955984" cy="706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5000"/>
              </a:lnSpc>
            </a:pP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enter the text in the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textbox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 </a:t>
            </a:r>
            <a:endParaRPr lang="en-US" altLang="zh-CN" sz="1100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  <a:p>
            <a:pPr algn="ctr" eaLnBrk="1" hangingPunct="1">
              <a:lnSpc>
                <a:spcPct val="125000"/>
              </a:lnSpc>
            </a:pP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enter the text in the textbox </a:t>
            </a:r>
            <a:endParaRPr lang="en-US" altLang="zh-CN" sz="1100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  <a:p>
            <a:pPr algn="ctr" eaLnBrk="1" hangingPunct="1">
              <a:lnSpc>
                <a:spcPct val="125000"/>
              </a:lnSpc>
            </a:pP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enter 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the text in the textbox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3" name="矩形 7"/>
          <p:cNvSpPr>
            <a:spLocks noChangeArrowheads="1"/>
          </p:cNvSpPr>
          <p:nvPr/>
        </p:nvSpPr>
        <p:spPr bwMode="auto">
          <a:xfrm>
            <a:off x="5303117" y="1753478"/>
            <a:ext cx="1955984" cy="706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5000"/>
              </a:lnSpc>
            </a:pP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enter the text in the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textbox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 </a:t>
            </a:r>
            <a:endParaRPr lang="en-US" altLang="zh-CN" sz="1100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  <a:p>
            <a:pPr algn="ctr" eaLnBrk="1" hangingPunct="1">
              <a:lnSpc>
                <a:spcPct val="125000"/>
              </a:lnSpc>
            </a:pP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enter the text in the textbox </a:t>
            </a:r>
            <a:endParaRPr lang="en-US" altLang="zh-CN" sz="1100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  <a:p>
            <a:pPr algn="ctr" eaLnBrk="1" hangingPunct="1">
              <a:lnSpc>
                <a:spcPct val="125000"/>
              </a:lnSpc>
            </a:pP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enter 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the text in the textbox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35" name="直接连接符 34"/>
          <p:cNvCxnSpPr/>
          <p:nvPr/>
        </p:nvCxnSpPr>
        <p:spPr>
          <a:xfrm>
            <a:off x="774478" y="657417"/>
            <a:ext cx="480259" cy="0"/>
          </a:xfrm>
          <a:prstGeom prst="line">
            <a:avLst/>
          </a:prstGeom>
          <a:ln w="9525">
            <a:solidFill>
              <a:srgbClr val="1B43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3109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6000">
        <p:random/>
      </p:transition>
    </mc:Choice>
    <mc:Fallback xmlns="">
      <p:transition spd="slow" advClick="0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5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35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6" grpId="0"/>
      <p:bldP spid="27" grpId="0"/>
      <p:bldP spid="28" grpId="0"/>
      <p:bldP spid="30" grpId="0"/>
      <p:bldP spid="32" grpId="0"/>
      <p:bldP spid="3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文本框 15"/>
          <p:cNvSpPr txBox="1"/>
          <p:nvPr/>
        </p:nvSpPr>
        <p:spPr>
          <a:xfrm>
            <a:off x="781593" y="318750"/>
            <a:ext cx="2261711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1800" b="1" dirty="0">
                <a:solidFill>
                  <a:srgbClr val="1B4367"/>
                </a:solidFill>
                <a:cs typeface="+mn-ea"/>
                <a:sym typeface="+mn-lt"/>
              </a:rPr>
              <a:t>Introduction</a:t>
            </a:r>
            <a:endParaRPr lang="zh-CN" altLang="en-US" sz="1700" b="1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pic>
        <p:nvPicPr>
          <p:cNvPr id="23" name="图片 6" descr="C:\Users\zengfuqiang\Desktop\timgJZWP07MM.jpgtimgJZWP07MM"/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>
          <a:xfrm flipH="1">
            <a:off x="0" y="1388157"/>
            <a:ext cx="4346734" cy="2493169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5" name="矩形 24"/>
          <p:cNvSpPr/>
          <p:nvPr/>
        </p:nvSpPr>
        <p:spPr>
          <a:xfrm>
            <a:off x="3570446" y="1674019"/>
            <a:ext cx="5181600" cy="1795463"/>
          </a:xfrm>
          <a:prstGeom prst="rect">
            <a:avLst/>
          </a:prstGeom>
          <a:solidFill>
            <a:srgbClr val="1B43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z="1050" noProof="1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9" name="文本框 1"/>
          <p:cNvSpPr txBox="1">
            <a:spLocks noChangeArrowheads="1"/>
          </p:cNvSpPr>
          <p:nvPr/>
        </p:nvSpPr>
        <p:spPr bwMode="auto">
          <a:xfrm>
            <a:off x="3672311" y="1969475"/>
            <a:ext cx="354516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Enter your Title </a:t>
            </a:r>
            <a:r>
              <a:rPr lang="en-US" altLang="zh-CN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her</a:t>
            </a:r>
            <a:endParaRPr lang="zh-CN" altLang="en-US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1" name="矩形 7"/>
          <p:cNvSpPr>
            <a:spLocks noChangeArrowheads="1"/>
          </p:cNvSpPr>
          <p:nvPr/>
        </p:nvSpPr>
        <p:spPr bwMode="auto">
          <a:xfrm>
            <a:off x="3672311" y="2277252"/>
            <a:ext cx="3616289" cy="72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en-US" altLang="zh-CN" sz="1100" dirty="0" smtClean="0">
                <a:solidFill>
                  <a:schemeClr val="bg1"/>
                </a:solidFill>
                <a:cs typeface="+mn-ea"/>
                <a:sym typeface="+mn-lt"/>
              </a:rPr>
              <a:t>enter </a:t>
            </a:r>
            <a:r>
              <a:rPr lang="en-US" altLang="zh-CN" sz="1100" dirty="0">
                <a:solidFill>
                  <a:schemeClr val="bg1"/>
                </a:solidFill>
                <a:cs typeface="+mn-ea"/>
                <a:sym typeface="+mn-lt"/>
              </a:rPr>
              <a:t>the text in the </a:t>
            </a:r>
            <a:r>
              <a:rPr lang="en-US" altLang="zh-CN" sz="1100" dirty="0" smtClean="0">
                <a:solidFill>
                  <a:schemeClr val="bg1"/>
                </a:solidFill>
                <a:cs typeface="+mn-ea"/>
                <a:sym typeface="+mn-lt"/>
              </a:rPr>
              <a:t>textbox </a:t>
            </a:r>
            <a:r>
              <a:rPr lang="en-US" altLang="zh-CN" sz="1100" dirty="0">
                <a:solidFill>
                  <a:schemeClr val="bg1"/>
                </a:solidFill>
                <a:cs typeface="+mn-ea"/>
                <a:sym typeface="+mn-lt"/>
              </a:rPr>
              <a:t>enter the text in the textbox </a:t>
            </a:r>
          </a:p>
          <a:p>
            <a:pPr eaLnBrk="1" hangingPunct="1">
              <a:lnSpc>
                <a:spcPct val="125000"/>
              </a:lnSpc>
            </a:pPr>
            <a:r>
              <a:rPr lang="en-US" altLang="zh-CN" sz="1100" dirty="0">
                <a:solidFill>
                  <a:schemeClr val="bg1"/>
                </a:solidFill>
                <a:cs typeface="+mn-ea"/>
                <a:sym typeface="+mn-lt"/>
              </a:rPr>
              <a:t>enter the text in the </a:t>
            </a:r>
            <a:r>
              <a:rPr lang="en-US" altLang="zh-CN" sz="1100" dirty="0" smtClean="0">
                <a:solidFill>
                  <a:schemeClr val="bg1"/>
                </a:solidFill>
                <a:cs typeface="+mn-ea"/>
                <a:sym typeface="+mn-lt"/>
              </a:rPr>
              <a:t>textbox</a:t>
            </a:r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100" dirty="0" smtClean="0">
                <a:solidFill>
                  <a:schemeClr val="bg1"/>
                </a:solidFill>
                <a:cs typeface="+mn-ea"/>
                <a:sym typeface="+mn-lt"/>
              </a:rPr>
              <a:t>enter </a:t>
            </a:r>
            <a:r>
              <a:rPr lang="en-US" altLang="zh-CN" sz="1100" dirty="0">
                <a:solidFill>
                  <a:schemeClr val="bg1"/>
                </a:solidFill>
                <a:cs typeface="+mn-ea"/>
                <a:sym typeface="+mn-lt"/>
              </a:rPr>
              <a:t>the text in the textbox </a:t>
            </a:r>
          </a:p>
          <a:p>
            <a:pPr eaLnBrk="1" hangingPunct="1">
              <a:lnSpc>
                <a:spcPct val="125000"/>
              </a:lnSpc>
            </a:pPr>
            <a:r>
              <a:rPr lang="en-US" altLang="zh-CN" sz="1100" dirty="0">
                <a:solidFill>
                  <a:schemeClr val="bg1"/>
                </a:solidFill>
                <a:cs typeface="+mn-ea"/>
                <a:sym typeface="+mn-lt"/>
              </a:rPr>
              <a:t>enter the text in the </a:t>
            </a:r>
            <a:r>
              <a:rPr lang="en-US" altLang="zh-CN" sz="1100" dirty="0" smtClean="0">
                <a:solidFill>
                  <a:schemeClr val="bg1"/>
                </a:solidFill>
                <a:cs typeface="+mn-ea"/>
                <a:sym typeface="+mn-lt"/>
              </a:rPr>
              <a:t>textbox  enter </a:t>
            </a:r>
            <a:r>
              <a:rPr lang="en-US" altLang="zh-CN" sz="1100" dirty="0">
                <a:solidFill>
                  <a:schemeClr val="bg1"/>
                </a:solidFill>
                <a:cs typeface="+mn-ea"/>
                <a:sym typeface="+mn-lt"/>
              </a:rPr>
              <a:t>the text in the textbox </a:t>
            </a:r>
            <a:endParaRPr lang="en-US" altLang="zh-CN" sz="1100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5" name="MH_Other_9"/>
          <p:cNvSpPr/>
          <p:nvPr/>
        </p:nvSpPr>
        <p:spPr bwMode="auto">
          <a:xfrm>
            <a:off x="7646319" y="2139125"/>
            <a:ext cx="954546" cy="865249"/>
          </a:xfrm>
          <a:custGeom>
            <a:avLst/>
            <a:gdLst>
              <a:gd name="T0" fmla="*/ 726341 w 2395538"/>
              <a:gd name="T1" fmla="*/ 2170112 h 2170112"/>
              <a:gd name="T2" fmla="*/ 1441768 w 2395538"/>
              <a:gd name="T3" fmla="*/ 728510 h 2170112"/>
              <a:gd name="T4" fmla="*/ 1885633 w 2395538"/>
              <a:gd name="T5" fmla="*/ 1143658 h 2170112"/>
              <a:gd name="T6" fmla="*/ 1870393 w 2395538"/>
              <a:gd name="T7" fmla="*/ 1187775 h 2170112"/>
              <a:gd name="T8" fmla="*/ 1824038 w 2395538"/>
              <a:gd name="T9" fmla="*/ 1209358 h 2170112"/>
              <a:gd name="T10" fmla="*/ 1774825 w 2395538"/>
              <a:gd name="T11" fmla="*/ 1196345 h 2170112"/>
              <a:gd name="T12" fmla="*/ 87630 w 2395538"/>
              <a:gd name="T13" fmla="*/ 1207136 h 2170112"/>
              <a:gd name="T14" fmla="*/ 36195 w 2395538"/>
              <a:gd name="T15" fmla="*/ 1203010 h 2170112"/>
              <a:gd name="T16" fmla="*/ 2540 w 2395538"/>
              <a:gd name="T17" fmla="*/ 1166510 h 2170112"/>
              <a:gd name="T18" fmla="*/ 7937 w 2395538"/>
              <a:gd name="T19" fmla="*/ 1121123 h 2170112"/>
              <a:gd name="T20" fmla="*/ 1968140 w 2395538"/>
              <a:gd name="T21" fmla="*/ 219388 h 2170112"/>
              <a:gd name="T22" fmla="*/ 2114413 w 2395538"/>
              <a:gd name="T23" fmla="*/ 243789 h 2170112"/>
              <a:gd name="T24" fmla="*/ 2240697 w 2395538"/>
              <a:gd name="T25" fmla="*/ 284667 h 2170112"/>
              <a:gd name="T26" fmla="*/ 2388557 w 2395538"/>
              <a:gd name="T27" fmla="*/ 355016 h 2170112"/>
              <a:gd name="T28" fmla="*/ 2336521 w 2395538"/>
              <a:gd name="T29" fmla="*/ 373079 h 2170112"/>
              <a:gd name="T30" fmla="*/ 2250533 w 2395538"/>
              <a:gd name="T31" fmla="*/ 415225 h 2170112"/>
              <a:gd name="T32" fmla="*/ 2138845 w 2395538"/>
              <a:gd name="T33" fmla="*/ 508390 h 2170112"/>
              <a:gd name="T34" fmla="*/ 2044926 w 2395538"/>
              <a:gd name="T35" fmla="*/ 621519 h 2170112"/>
              <a:gd name="T36" fmla="*/ 1960525 w 2395538"/>
              <a:gd name="T37" fmla="*/ 747006 h 2170112"/>
              <a:gd name="T38" fmla="*/ 1902777 w 2395538"/>
              <a:gd name="T39" fmla="*/ 803412 h 2170112"/>
              <a:gd name="T40" fmla="*/ 1832020 w 2395538"/>
              <a:gd name="T41" fmla="*/ 843974 h 2170112"/>
              <a:gd name="T42" fmla="*/ 1753013 w 2395538"/>
              <a:gd name="T43" fmla="*/ 868374 h 2170112"/>
              <a:gd name="T44" fmla="*/ 1568664 w 2395538"/>
              <a:gd name="T45" fmla="*/ 707079 h 2170112"/>
              <a:gd name="T46" fmla="*/ 1657507 w 2395538"/>
              <a:gd name="T47" fmla="*/ 590147 h 2170112"/>
              <a:gd name="T48" fmla="*/ 1736514 w 2395538"/>
              <a:gd name="T49" fmla="*/ 513143 h 2170112"/>
              <a:gd name="T50" fmla="*/ 1825674 w 2395538"/>
              <a:gd name="T51" fmla="*/ 448498 h 2170112"/>
              <a:gd name="T52" fmla="*/ 1925622 w 2395538"/>
              <a:gd name="T53" fmla="*/ 399381 h 2170112"/>
              <a:gd name="T54" fmla="*/ 2033820 w 2395538"/>
              <a:gd name="T55" fmla="*/ 369910 h 2170112"/>
              <a:gd name="T56" fmla="*/ 2147095 w 2395538"/>
              <a:gd name="T57" fmla="*/ 361671 h 2170112"/>
              <a:gd name="T58" fmla="*/ 2032234 w 2395538"/>
              <a:gd name="T59" fmla="*/ 356601 h 2170112"/>
              <a:gd name="T60" fmla="*/ 1917373 w 2395538"/>
              <a:gd name="T61" fmla="*/ 373713 h 2170112"/>
              <a:gd name="T62" fmla="*/ 1806953 w 2395538"/>
              <a:gd name="T63" fmla="*/ 412690 h 2170112"/>
              <a:gd name="T64" fmla="*/ 1703832 w 2395538"/>
              <a:gd name="T65" fmla="*/ 469730 h 2170112"/>
              <a:gd name="T66" fmla="*/ 1610230 w 2395538"/>
              <a:gd name="T67" fmla="*/ 542297 h 2170112"/>
              <a:gd name="T68" fmla="*/ 1526146 w 2395538"/>
              <a:gd name="T69" fmla="*/ 625638 h 2170112"/>
              <a:gd name="T70" fmla="*/ 1409381 w 2395538"/>
              <a:gd name="T71" fmla="*/ 589196 h 2170112"/>
              <a:gd name="T72" fmla="*/ 1430322 w 2395538"/>
              <a:gd name="T73" fmla="*/ 523601 h 2170112"/>
              <a:gd name="T74" fmla="*/ 1476648 w 2395538"/>
              <a:gd name="T75" fmla="*/ 444696 h 2170112"/>
              <a:gd name="T76" fmla="*/ 1541376 w 2395538"/>
              <a:gd name="T77" fmla="*/ 367375 h 2170112"/>
              <a:gd name="T78" fmla="*/ 1611816 w 2395538"/>
              <a:gd name="T79" fmla="*/ 308117 h 2170112"/>
              <a:gd name="T80" fmla="*/ 1686381 w 2395538"/>
              <a:gd name="T81" fmla="*/ 265337 h 2170112"/>
              <a:gd name="T82" fmla="*/ 1763166 w 2395538"/>
              <a:gd name="T83" fmla="*/ 237134 h 2170112"/>
              <a:gd name="T84" fmla="*/ 1910075 w 2395538"/>
              <a:gd name="T85" fmla="*/ 217487 h 2170112"/>
              <a:gd name="T86" fmla="*/ 1198124 w 2395538"/>
              <a:gd name="T87" fmla="*/ 20298 h 2170112"/>
              <a:gd name="T88" fmla="*/ 1336237 w 2395538"/>
              <a:gd name="T89" fmla="*/ 78653 h 2170112"/>
              <a:gd name="T90" fmla="*/ 1406886 w 2395538"/>
              <a:gd name="T91" fmla="*/ 127177 h 2170112"/>
              <a:gd name="T92" fmla="*/ 1468305 w 2395538"/>
              <a:gd name="T93" fmla="*/ 191241 h 2170112"/>
              <a:gd name="T94" fmla="*/ 1512540 w 2395538"/>
              <a:gd name="T95" fmla="*/ 273066 h 2170112"/>
              <a:gd name="T96" fmla="*/ 1474351 w 2395538"/>
              <a:gd name="T97" fmla="*/ 374554 h 2170112"/>
              <a:gd name="T98" fmla="*/ 1420252 w 2395538"/>
              <a:gd name="T99" fmla="*/ 385654 h 2170112"/>
              <a:gd name="T100" fmla="*/ 1384927 w 2395538"/>
              <a:gd name="T101" fmla="*/ 273700 h 2170112"/>
              <a:gd name="T102" fmla="*/ 1348012 w 2395538"/>
              <a:gd name="T103" fmla="*/ 208050 h 2170112"/>
              <a:gd name="T104" fmla="*/ 1299640 w 2395538"/>
              <a:gd name="T105" fmla="*/ 150963 h 2170112"/>
              <a:gd name="T106" fmla="*/ 1242040 w 2395538"/>
              <a:gd name="T107" fmla="*/ 104659 h 2170112"/>
              <a:gd name="T108" fmla="*/ 1280546 w 2395538"/>
              <a:gd name="T109" fmla="*/ 143986 h 2170112"/>
              <a:gd name="T110" fmla="*/ 1323508 w 2395538"/>
              <a:gd name="T111" fmla="*/ 202024 h 2170112"/>
              <a:gd name="T112" fmla="*/ 1356923 w 2395538"/>
              <a:gd name="T113" fmla="*/ 274969 h 2170112"/>
              <a:gd name="T114" fmla="*/ 1381108 w 2395538"/>
              <a:gd name="T115" fmla="*/ 413880 h 2170112"/>
              <a:gd name="T116" fmla="*/ 1369652 w 2395538"/>
              <a:gd name="T117" fmla="*/ 554378 h 2170112"/>
              <a:gd name="T118" fmla="*/ 1166937 w 2395538"/>
              <a:gd name="T119" fmla="*/ 363136 h 2170112"/>
              <a:gd name="T120" fmla="*/ 1178711 w 2395538"/>
              <a:gd name="T121" fmla="*/ 227079 h 2170112"/>
              <a:gd name="T122" fmla="*/ 1172028 w 2395538"/>
              <a:gd name="T123" fmla="*/ 132568 h 2170112"/>
              <a:gd name="T124" fmla="*/ 1144342 w 2395538"/>
              <a:gd name="T125" fmla="*/ 45670 h 2170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395538" h="2170112">
                <a:moveTo>
                  <a:pt x="940433" y="595312"/>
                </a:moveTo>
                <a:lnTo>
                  <a:pt x="1643062" y="1217102"/>
                </a:lnTo>
                <a:lnTo>
                  <a:pt x="1643062" y="2170112"/>
                </a:lnTo>
                <a:lnTo>
                  <a:pt x="1433735" y="2170112"/>
                </a:lnTo>
                <a:lnTo>
                  <a:pt x="1159290" y="2170112"/>
                </a:lnTo>
                <a:lnTo>
                  <a:pt x="1159290" y="1557214"/>
                </a:lnTo>
                <a:lnTo>
                  <a:pt x="726341" y="1557214"/>
                </a:lnTo>
                <a:lnTo>
                  <a:pt x="726341" y="2170112"/>
                </a:lnTo>
                <a:lnTo>
                  <a:pt x="612307" y="2170112"/>
                </a:lnTo>
                <a:lnTo>
                  <a:pt x="242887" y="2170112"/>
                </a:lnTo>
                <a:lnTo>
                  <a:pt x="242887" y="1655658"/>
                </a:lnTo>
                <a:lnTo>
                  <a:pt x="242887" y="1217102"/>
                </a:lnTo>
                <a:lnTo>
                  <a:pt x="940433" y="595312"/>
                </a:lnTo>
                <a:close/>
                <a:moveTo>
                  <a:pt x="942657" y="284162"/>
                </a:moveTo>
                <a:lnTo>
                  <a:pt x="1252855" y="559975"/>
                </a:lnTo>
                <a:lnTo>
                  <a:pt x="1441768" y="728510"/>
                </a:lnTo>
                <a:lnTo>
                  <a:pt x="1865630" y="1106523"/>
                </a:lnTo>
                <a:lnTo>
                  <a:pt x="1870393" y="1110966"/>
                </a:lnTo>
                <a:lnTo>
                  <a:pt x="1874520" y="1115727"/>
                </a:lnTo>
                <a:lnTo>
                  <a:pt x="1878013" y="1121123"/>
                </a:lnTo>
                <a:lnTo>
                  <a:pt x="1880553" y="1126519"/>
                </a:lnTo>
                <a:lnTo>
                  <a:pt x="1882775" y="1132232"/>
                </a:lnTo>
                <a:lnTo>
                  <a:pt x="1884680" y="1137627"/>
                </a:lnTo>
                <a:lnTo>
                  <a:pt x="1885633" y="1143658"/>
                </a:lnTo>
                <a:lnTo>
                  <a:pt x="1885950" y="1149053"/>
                </a:lnTo>
                <a:lnTo>
                  <a:pt x="1885633" y="1155084"/>
                </a:lnTo>
                <a:lnTo>
                  <a:pt x="1884680" y="1160797"/>
                </a:lnTo>
                <a:lnTo>
                  <a:pt x="1882775" y="1166510"/>
                </a:lnTo>
                <a:lnTo>
                  <a:pt x="1880553" y="1171906"/>
                </a:lnTo>
                <a:lnTo>
                  <a:pt x="1878013" y="1177619"/>
                </a:lnTo>
                <a:lnTo>
                  <a:pt x="1874520" y="1182697"/>
                </a:lnTo>
                <a:lnTo>
                  <a:pt x="1870393" y="1187775"/>
                </a:lnTo>
                <a:lnTo>
                  <a:pt x="1865630" y="1192219"/>
                </a:lnTo>
                <a:lnTo>
                  <a:pt x="1860550" y="1196345"/>
                </a:lnTo>
                <a:lnTo>
                  <a:pt x="1855153" y="1200153"/>
                </a:lnTo>
                <a:lnTo>
                  <a:pt x="1849438" y="1203010"/>
                </a:lnTo>
                <a:lnTo>
                  <a:pt x="1843405" y="1205549"/>
                </a:lnTo>
                <a:lnTo>
                  <a:pt x="1836738" y="1207453"/>
                </a:lnTo>
                <a:lnTo>
                  <a:pt x="1830705" y="1208723"/>
                </a:lnTo>
                <a:lnTo>
                  <a:pt x="1824038" y="1209358"/>
                </a:lnTo>
                <a:lnTo>
                  <a:pt x="1817688" y="1209675"/>
                </a:lnTo>
                <a:lnTo>
                  <a:pt x="1811020" y="1209358"/>
                </a:lnTo>
                <a:lnTo>
                  <a:pt x="1804670" y="1208723"/>
                </a:lnTo>
                <a:lnTo>
                  <a:pt x="1798320" y="1207453"/>
                </a:lnTo>
                <a:lnTo>
                  <a:pt x="1792288" y="1205549"/>
                </a:lnTo>
                <a:lnTo>
                  <a:pt x="1785938" y="1203010"/>
                </a:lnTo>
                <a:lnTo>
                  <a:pt x="1780223" y="1200153"/>
                </a:lnTo>
                <a:lnTo>
                  <a:pt x="1774825" y="1196345"/>
                </a:lnTo>
                <a:lnTo>
                  <a:pt x="1769745" y="1192219"/>
                </a:lnTo>
                <a:lnTo>
                  <a:pt x="942657" y="455553"/>
                </a:lnTo>
                <a:lnTo>
                  <a:pt x="116205" y="1192219"/>
                </a:lnTo>
                <a:lnTo>
                  <a:pt x="111125" y="1196345"/>
                </a:lnTo>
                <a:lnTo>
                  <a:pt x="105410" y="1200153"/>
                </a:lnTo>
                <a:lnTo>
                  <a:pt x="99695" y="1203010"/>
                </a:lnTo>
                <a:lnTo>
                  <a:pt x="93662" y="1205549"/>
                </a:lnTo>
                <a:lnTo>
                  <a:pt x="87630" y="1207136"/>
                </a:lnTo>
                <a:lnTo>
                  <a:pt x="80962" y="1208723"/>
                </a:lnTo>
                <a:lnTo>
                  <a:pt x="74930" y="1209358"/>
                </a:lnTo>
                <a:lnTo>
                  <a:pt x="68262" y="1209675"/>
                </a:lnTo>
                <a:lnTo>
                  <a:pt x="61277" y="1209358"/>
                </a:lnTo>
                <a:lnTo>
                  <a:pt x="55245" y="1208723"/>
                </a:lnTo>
                <a:lnTo>
                  <a:pt x="48577" y="1207136"/>
                </a:lnTo>
                <a:lnTo>
                  <a:pt x="42545" y="1205549"/>
                </a:lnTo>
                <a:lnTo>
                  <a:pt x="36195" y="1203010"/>
                </a:lnTo>
                <a:lnTo>
                  <a:pt x="30797" y="1200153"/>
                </a:lnTo>
                <a:lnTo>
                  <a:pt x="25082" y="1196345"/>
                </a:lnTo>
                <a:lnTo>
                  <a:pt x="20002" y="1192219"/>
                </a:lnTo>
                <a:lnTo>
                  <a:pt x="15240" y="1187775"/>
                </a:lnTo>
                <a:lnTo>
                  <a:pt x="11112" y="1182697"/>
                </a:lnTo>
                <a:lnTo>
                  <a:pt x="7937" y="1177619"/>
                </a:lnTo>
                <a:lnTo>
                  <a:pt x="5080" y="1171906"/>
                </a:lnTo>
                <a:lnTo>
                  <a:pt x="2540" y="1166510"/>
                </a:lnTo>
                <a:lnTo>
                  <a:pt x="1270" y="1160797"/>
                </a:lnTo>
                <a:lnTo>
                  <a:pt x="317" y="1155084"/>
                </a:lnTo>
                <a:lnTo>
                  <a:pt x="0" y="1149053"/>
                </a:lnTo>
                <a:lnTo>
                  <a:pt x="317" y="1143658"/>
                </a:lnTo>
                <a:lnTo>
                  <a:pt x="1270" y="1137627"/>
                </a:lnTo>
                <a:lnTo>
                  <a:pt x="2540" y="1131914"/>
                </a:lnTo>
                <a:lnTo>
                  <a:pt x="5080" y="1126201"/>
                </a:lnTo>
                <a:lnTo>
                  <a:pt x="7937" y="1121123"/>
                </a:lnTo>
                <a:lnTo>
                  <a:pt x="11112" y="1115727"/>
                </a:lnTo>
                <a:lnTo>
                  <a:pt x="15240" y="1110966"/>
                </a:lnTo>
                <a:lnTo>
                  <a:pt x="20002" y="1106523"/>
                </a:lnTo>
                <a:lnTo>
                  <a:pt x="942657" y="284162"/>
                </a:lnTo>
                <a:close/>
                <a:moveTo>
                  <a:pt x="1910075" y="217487"/>
                </a:moveTo>
                <a:lnTo>
                  <a:pt x="1929430" y="217487"/>
                </a:lnTo>
                <a:lnTo>
                  <a:pt x="1948785" y="218121"/>
                </a:lnTo>
                <a:lnTo>
                  <a:pt x="1968140" y="219388"/>
                </a:lnTo>
                <a:lnTo>
                  <a:pt x="1986860" y="220973"/>
                </a:lnTo>
                <a:lnTo>
                  <a:pt x="2005898" y="222874"/>
                </a:lnTo>
                <a:lnTo>
                  <a:pt x="2024301" y="225726"/>
                </a:lnTo>
                <a:lnTo>
                  <a:pt x="2043022" y="228578"/>
                </a:lnTo>
                <a:lnTo>
                  <a:pt x="2061425" y="231747"/>
                </a:lnTo>
                <a:lnTo>
                  <a:pt x="2079193" y="235550"/>
                </a:lnTo>
                <a:lnTo>
                  <a:pt x="2097279" y="239669"/>
                </a:lnTo>
                <a:lnTo>
                  <a:pt x="2114413" y="243789"/>
                </a:lnTo>
                <a:lnTo>
                  <a:pt x="2131865" y="248542"/>
                </a:lnTo>
                <a:lnTo>
                  <a:pt x="2148364" y="252979"/>
                </a:lnTo>
                <a:lnTo>
                  <a:pt x="2164546" y="258049"/>
                </a:lnTo>
                <a:lnTo>
                  <a:pt x="2181046" y="263119"/>
                </a:lnTo>
                <a:lnTo>
                  <a:pt x="2196593" y="268189"/>
                </a:lnTo>
                <a:lnTo>
                  <a:pt x="2211506" y="273893"/>
                </a:lnTo>
                <a:lnTo>
                  <a:pt x="2226419" y="278963"/>
                </a:lnTo>
                <a:lnTo>
                  <a:pt x="2240697" y="284667"/>
                </a:lnTo>
                <a:lnTo>
                  <a:pt x="2267668" y="295758"/>
                </a:lnTo>
                <a:lnTo>
                  <a:pt x="2292734" y="306216"/>
                </a:lnTo>
                <a:lnTo>
                  <a:pt x="2315579" y="316673"/>
                </a:lnTo>
                <a:lnTo>
                  <a:pt x="2335886" y="326496"/>
                </a:lnTo>
                <a:lnTo>
                  <a:pt x="2353338" y="335686"/>
                </a:lnTo>
                <a:lnTo>
                  <a:pt x="2368251" y="343608"/>
                </a:lnTo>
                <a:lnTo>
                  <a:pt x="2379991" y="349946"/>
                </a:lnTo>
                <a:lnTo>
                  <a:pt x="2388557" y="355016"/>
                </a:lnTo>
                <a:lnTo>
                  <a:pt x="2395538" y="359136"/>
                </a:lnTo>
                <a:lnTo>
                  <a:pt x="2386971" y="360403"/>
                </a:lnTo>
                <a:lnTo>
                  <a:pt x="2378721" y="361988"/>
                </a:lnTo>
                <a:lnTo>
                  <a:pt x="2370154" y="363572"/>
                </a:lnTo>
                <a:lnTo>
                  <a:pt x="2361587" y="365791"/>
                </a:lnTo>
                <a:lnTo>
                  <a:pt x="2353020" y="368009"/>
                </a:lnTo>
                <a:lnTo>
                  <a:pt x="2345088" y="370544"/>
                </a:lnTo>
                <a:lnTo>
                  <a:pt x="2336521" y="373079"/>
                </a:lnTo>
                <a:lnTo>
                  <a:pt x="2328271" y="375614"/>
                </a:lnTo>
                <a:lnTo>
                  <a:pt x="2320656" y="379100"/>
                </a:lnTo>
                <a:lnTo>
                  <a:pt x="2312406" y="382269"/>
                </a:lnTo>
                <a:lnTo>
                  <a:pt x="2304157" y="385755"/>
                </a:lnTo>
                <a:lnTo>
                  <a:pt x="2296541" y="389557"/>
                </a:lnTo>
                <a:lnTo>
                  <a:pt x="2280677" y="397162"/>
                </a:lnTo>
                <a:lnTo>
                  <a:pt x="2265446" y="405718"/>
                </a:lnTo>
                <a:lnTo>
                  <a:pt x="2250533" y="415225"/>
                </a:lnTo>
                <a:lnTo>
                  <a:pt x="2235303" y="425049"/>
                </a:lnTo>
                <a:lnTo>
                  <a:pt x="2220708" y="435189"/>
                </a:lnTo>
                <a:lnTo>
                  <a:pt x="2206429" y="446280"/>
                </a:lnTo>
                <a:lnTo>
                  <a:pt x="2192468" y="457688"/>
                </a:lnTo>
                <a:lnTo>
                  <a:pt x="2178825" y="469730"/>
                </a:lnTo>
                <a:lnTo>
                  <a:pt x="2164863" y="482088"/>
                </a:lnTo>
                <a:lnTo>
                  <a:pt x="2151854" y="495081"/>
                </a:lnTo>
                <a:lnTo>
                  <a:pt x="2138845" y="508390"/>
                </a:lnTo>
                <a:lnTo>
                  <a:pt x="2126153" y="521699"/>
                </a:lnTo>
                <a:lnTo>
                  <a:pt x="2113779" y="535325"/>
                </a:lnTo>
                <a:lnTo>
                  <a:pt x="2101721" y="549268"/>
                </a:lnTo>
                <a:lnTo>
                  <a:pt x="2089664" y="563528"/>
                </a:lnTo>
                <a:lnTo>
                  <a:pt x="2078242" y="578105"/>
                </a:lnTo>
                <a:lnTo>
                  <a:pt x="2066819" y="592682"/>
                </a:lnTo>
                <a:lnTo>
                  <a:pt x="2055714" y="607259"/>
                </a:lnTo>
                <a:lnTo>
                  <a:pt x="2044926" y="621519"/>
                </a:lnTo>
                <a:lnTo>
                  <a:pt x="2034455" y="636413"/>
                </a:lnTo>
                <a:lnTo>
                  <a:pt x="2024301" y="650989"/>
                </a:lnTo>
                <a:lnTo>
                  <a:pt x="2014782" y="665566"/>
                </a:lnTo>
                <a:lnTo>
                  <a:pt x="1995745" y="694403"/>
                </a:lnTo>
                <a:lnTo>
                  <a:pt x="1977976" y="722289"/>
                </a:lnTo>
                <a:lnTo>
                  <a:pt x="1972582" y="730845"/>
                </a:lnTo>
                <a:lnTo>
                  <a:pt x="1966553" y="739084"/>
                </a:lnTo>
                <a:lnTo>
                  <a:pt x="1960525" y="747006"/>
                </a:lnTo>
                <a:lnTo>
                  <a:pt x="1954179" y="755245"/>
                </a:lnTo>
                <a:lnTo>
                  <a:pt x="1947833" y="762534"/>
                </a:lnTo>
                <a:lnTo>
                  <a:pt x="1940852" y="770139"/>
                </a:lnTo>
                <a:lnTo>
                  <a:pt x="1933872" y="777111"/>
                </a:lnTo>
                <a:lnTo>
                  <a:pt x="1926257" y="784082"/>
                </a:lnTo>
                <a:lnTo>
                  <a:pt x="1918642" y="790737"/>
                </a:lnTo>
                <a:lnTo>
                  <a:pt x="1911027" y="797075"/>
                </a:lnTo>
                <a:lnTo>
                  <a:pt x="1902777" y="803412"/>
                </a:lnTo>
                <a:lnTo>
                  <a:pt x="1894527" y="809116"/>
                </a:lnTo>
                <a:lnTo>
                  <a:pt x="1886277" y="815137"/>
                </a:lnTo>
                <a:lnTo>
                  <a:pt x="1877710" y="820524"/>
                </a:lnTo>
                <a:lnTo>
                  <a:pt x="1868826" y="825911"/>
                </a:lnTo>
                <a:lnTo>
                  <a:pt x="1859625" y="830665"/>
                </a:lnTo>
                <a:lnTo>
                  <a:pt x="1850740" y="835735"/>
                </a:lnTo>
                <a:lnTo>
                  <a:pt x="1841539" y="839854"/>
                </a:lnTo>
                <a:lnTo>
                  <a:pt x="1832020" y="843974"/>
                </a:lnTo>
                <a:lnTo>
                  <a:pt x="1822501" y="848410"/>
                </a:lnTo>
                <a:lnTo>
                  <a:pt x="1812665" y="851896"/>
                </a:lnTo>
                <a:lnTo>
                  <a:pt x="1803146" y="855065"/>
                </a:lnTo>
                <a:lnTo>
                  <a:pt x="1793310" y="858551"/>
                </a:lnTo>
                <a:lnTo>
                  <a:pt x="1783473" y="861403"/>
                </a:lnTo>
                <a:lnTo>
                  <a:pt x="1773320" y="863938"/>
                </a:lnTo>
                <a:lnTo>
                  <a:pt x="1763166" y="866156"/>
                </a:lnTo>
                <a:lnTo>
                  <a:pt x="1753013" y="868374"/>
                </a:lnTo>
                <a:lnTo>
                  <a:pt x="1742542" y="870276"/>
                </a:lnTo>
                <a:lnTo>
                  <a:pt x="1732706" y="871860"/>
                </a:lnTo>
                <a:lnTo>
                  <a:pt x="1722235" y="873128"/>
                </a:lnTo>
                <a:lnTo>
                  <a:pt x="1711764" y="874078"/>
                </a:lnTo>
                <a:lnTo>
                  <a:pt x="1701611" y="874712"/>
                </a:lnTo>
                <a:lnTo>
                  <a:pt x="1548674" y="738450"/>
                </a:lnTo>
                <a:lnTo>
                  <a:pt x="1558510" y="722923"/>
                </a:lnTo>
                <a:lnTo>
                  <a:pt x="1568664" y="707079"/>
                </a:lnTo>
                <a:lnTo>
                  <a:pt x="1578500" y="691234"/>
                </a:lnTo>
                <a:lnTo>
                  <a:pt x="1589288" y="676024"/>
                </a:lnTo>
                <a:lnTo>
                  <a:pt x="1605470" y="653841"/>
                </a:lnTo>
                <a:lnTo>
                  <a:pt x="1622287" y="631976"/>
                </a:lnTo>
                <a:lnTo>
                  <a:pt x="1630854" y="621202"/>
                </a:lnTo>
                <a:lnTo>
                  <a:pt x="1639738" y="610745"/>
                </a:lnTo>
                <a:lnTo>
                  <a:pt x="1648305" y="600604"/>
                </a:lnTo>
                <a:lnTo>
                  <a:pt x="1657507" y="590147"/>
                </a:lnTo>
                <a:lnTo>
                  <a:pt x="1667026" y="580007"/>
                </a:lnTo>
                <a:lnTo>
                  <a:pt x="1676545" y="569866"/>
                </a:lnTo>
                <a:lnTo>
                  <a:pt x="1686063" y="560043"/>
                </a:lnTo>
                <a:lnTo>
                  <a:pt x="1695582" y="550219"/>
                </a:lnTo>
                <a:lnTo>
                  <a:pt x="1705418" y="540396"/>
                </a:lnTo>
                <a:lnTo>
                  <a:pt x="1715572" y="531523"/>
                </a:lnTo>
                <a:lnTo>
                  <a:pt x="1726043" y="522016"/>
                </a:lnTo>
                <a:lnTo>
                  <a:pt x="1736514" y="513143"/>
                </a:lnTo>
                <a:lnTo>
                  <a:pt x="1746984" y="503954"/>
                </a:lnTo>
                <a:lnTo>
                  <a:pt x="1757772" y="495714"/>
                </a:lnTo>
                <a:lnTo>
                  <a:pt x="1768878" y="487158"/>
                </a:lnTo>
                <a:lnTo>
                  <a:pt x="1779983" y="478919"/>
                </a:lnTo>
                <a:lnTo>
                  <a:pt x="1791089" y="470680"/>
                </a:lnTo>
                <a:lnTo>
                  <a:pt x="1802194" y="463075"/>
                </a:lnTo>
                <a:lnTo>
                  <a:pt x="1813934" y="455470"/>
                </a:lnTo>
                <a:lnTo>
                  <a:pt x="1825674" y="448498"/>
                </a:lnTo>
                <a:lnTo>
                  <a:pt x="1838048" y="441210"/>
                </a:lnTo>
                <a:lnTo>
                  <a:pt x="1850106" y="434238"/>
                </a:lnTo>
                <a:lnTo>
                  <a:pt x="1862163" y="427901"/>
                </a:lnTo>
                <a:lnTo>
                  <a:pt x="1874537" y="421563"/>
                </a:lnTo>
                <a:lnTo>
                  <a:pt x="1887229" y="415859"/>
                </a:lnTo>
                <a:lnTo>
                  <a:pt x="1899921" y="409838"/>
                </a:lnTo>
                <a:lnTo>
                  <a:pt x="1912613" y="404451"/>
                </a:lnTo>
                <a:lnTo>
                  <a:pt x="1925622" y="399381"/>
                </a:lnTo>
                <a:lnTo>
                  <a:pt x="1938631" y="394627"/>
                </a:lnTo>
                <a:lnTo>
                  <a:pt x="1951958" y="390191"/>
                </a:lnTo>
                <a:lnTo>
                  <a:pt x="1965284" y="385755"/>
                </a:lnTo>
                <a:lnTo>
                  <a:pt x="1978928" y="382269"/>
                </a:lnTo>
                <a:lnTo>
                  <a:pt x="1992572" y="378783"/>
                </a:lnTo>
                <a:lnTo>
                  <a:pt x="2006215" y="375297"/>
                </a:lnTo>
                <a:lnTo>
                  <a:pt x="2019859" y="372445"/>
                </a:lnTo>
                <a:lnTo>
                  <a:pt x="2033820" y="369910"/>
                </a:lnTo>
                <a:lnTo>
                  <a:pt x="2047781" y="368009"/>
                </a:lnTo>
                <a:lnTo>
                  <a:pt x="2062059" y="366107"/>
                </a:lnTo>
                <a:lnTo>
                  <a:pt x="2076021" y="364206"/>
                </a:lnTo>
                <a:lnTo>
                  <a:pt x="2089981" y="362938"/>
                </a:lnTo>
                <a:lnTo>
                  <a:pt x="2104260" y="362305"/>
                </a:lnTo>
                <a:lnTo>
                  <a:pt x="2118538" y="361671"/>
                </a:lnTo>
                <a:lnTo>
                  <a:pt x="2132817" y="361354"/>
                </a:lnTo>
                <a:lnTo>
                  <a:pt x="2147095" y="361671"/>
                </a:lnTo>
                <a:lnTo>
                  <a:pt x="2133134" y="359770"/>
                </a:lnTo>
                <a:lnTo>
                  <a:pt x="2118538" y="358502"/>
                </a:lnTo>
                <a:lnTo>
                  <a:pt x="2104260" y="357235"/>
                </a:lnTo>
                <a:lnTo>
                  <a:pt x="2089981" y="356601"/>
                </a:lnTo>
                <a:lnTo>
                  <a:pt x="2075703" y="355967"/>
                </a:lnTo>
                <a:lnTo>
                  <a:pt x="2061425" y="355967"/>
                </a:lnTo>
                <a:lnTo>
                  <a:pt x="2046829" y="355967"/>
                </a:lnTo>
                <a:lnTo>
                  <a:pt x="2032234" y="356601"/>
                </a:lnTo>
                <a:lnTo>
                  <a:pt x="2017955" y="357552"/>
                </a:lnTo>
                <a:lnTo>
                  <a:pt x="2003677" y="358819"/>
                </a:lnTo>
                <a:lnTo>
                  <a:pt x="1989081" y="360403"/>
                </a:lnTo>
                <a:lnTo>
                  <a:pt x="1974803" y="362305"/>
                </a:lnTo>
                <a:lnTo>
                  <a:pt x="1960525" y="364523"/>
                </a:lnTo>
                <a:lnTo>
                  <a:pt x="1946246" y="367375"/>
                </a:lnTo>
                <a:lnTo>
                  <a:pt x="1931968" y="370227"/>
                </a:lnTo>
                <a:lnTo>
                  <a:pt x="1917373" y="373713"/>
                </a:lnTo>
                <a:lnTo>
                  <a:pt x="1903411" y="377515"/>
                </a:lnTo>
                <a:lnTo>
                  <a:pt x="1889450" y="381318"/>
                </a:lnTo>
                <a:lnTo>
                  <a:pt x="1875489" y="385755"/>
                </a:lnTo>
                <a:lnTo>
                  <a:pt x="1861528" y="390508"/>
                </a:lnTo>
                <a:lnTo>
                  <a:pt x="1847567" y="395578"/>
                </a:lnTo>
                <a:lnTo>
                  <a:pt x="1833924" y="400965"/>
                </a:lnTo>
                <a:lnTo>
                  <a:pt x="1820280" y="406669"/>
                </a:lnTo>
                <a:lnTo>
                  <a:pt x="1806953" y="412690"/>
                </a:lnTo>
                <a:lnTo>
                  <a:pt x="1793627" y="418711"/>
                </a:lnTo>
                <a:lnTo>
                  <a:pt x="1780618" y="425366"/>
                </a:lnTo>
                <a:lnTo>
                  <a:pt x="1766974" y="432020"/>
                </a:lnTo>
                <a:lnTo>
                  <a:pt x="1754282" y="438992"/>
                </a:lnTo>
                <a:lnTo>
                  <a:pt x="1741273" y="446280"/>
                </a:lnTo>
                <a:lnTo>
                  <a:pt x="1728898" y="453885"/>
                </a:lnTo>
                <a:lnTo>
                  <a:pt x="1716207" y="461808"/>
                </a:lnTo>
                <a:lnTo>
                  <a:pt x="1703832" y="469730"/>
                </a:lnTo>
                <a:lnTo>
                  <a:pt x="1691775" y="478286"/>
                </a:lnTo>
                <a:lnTo>
                  <a:pt x="1679717" y="486842"/>
                </a:lnTo>
                <a:lnTo>
                  <a:pt x="1667660" y="495398"/>
                </a:lnTo>
                <a:lnTo>
                  <a:pt x="1655920" y="504270"/>
                </a:lnTo>
                <a:lnTo>
                  <a:pt x="1644180" y="513460"/>
                </a:lnTo>
                <a:lnTo>
                  <a:pt x="1632758" y="522967"/>
                </a:lnTo>
                <a:lnTo>
                  <a:pt x="1621335" y="532473"/>
                </a:lnTo>
                <a:lnTo>
                  <a:pt x="1610230" y="542297"/>
                </a:lnTo>
                <a:lnTo>
                  <a:pt x="1599124" y="551804"/>
                </a:lnTo>
                <a:lnTo>
                  <a:pt x="1588336" y="561944"/>
                </a:lnTo>
                <a:lnTo>
                  <a:pt x="1577548" y="572084"/>
                </a:lnTo>
                <a:lnTo>
                  <a:pt x="1566760" y="582542"/>
                </a:lnTo>
                <a:lnTo>
                  <a:pt x="1556606" y="592999"/>
                </a:lnTo>
                <a:lnTo>
                  <a:pt x="1546136" y="603773"/>
                </a:lnTo>
                <a:lnTo>
                  <a:pt x="1535982" y="614547"/>
                </a:lnTo>
                <a:lnTo>
                  <a:pt x="1526146" y="625638"/>
                </a:lnTo>
                <a:lnTo>
                  <a:pt x="1514406" y="638631"/>
                </a:lnTo>
                <a:lnTo>
                  <a:pt x="1503301" y="651623"/>
                </a:lnTo>
                <a:lnTo>
                  <a:pt x="1492195" y="664932"/>
                </a:lnTo>
                <a:lnTo>
                  <a:pt x="1481407" y="678559"/>
                </a:lnTo>
                <a:lnTo>
                  <a:pt x="1406525" y="612012"/>
                </a:lnTo>
                <a:lnTo>
                  <a:pt x="1407160" y="604407"/>
                </a:lnTo>
                <a:lnTo>
                  <a:pt x="1408112" y="596802"/>
                </a:lnTo>
                <a:lnTo>
                  <a:pt x="1409381" y="589196"/>
                </a:lnTo>
                <a:lnTo>
                  <a:pt x="1410967" y="581274"/>
                </a:lnTo>
                <a:lnTo>
                  <a:pt x="1412554" y="573352"/>
                </a:lnTo>
                <a:lnTo>
                  <a:pt x="1415092" y="565430"/>
                </a:lnTo>
                <a:lnTo>
                  <a:pt x="1417313" y="557191"/>
                </a:lnTo>
                <a:lnTo>
                  <a:pt x="1420169" y="548952"/>
                </a:lnTo>
                <a:lnTo>
                  <a:pt x="1423025" y="540396"/>
                </a:lnTo>
                <a:lnTo>
                  <a:pt x="1426198" y="532157"/>
                </a:lnTo>
                <a:lnTo>
                  <a:pt x="1430322" y="523601"/>
                </a:lnTo>
                <a:lnTo>
                  <a:pt x="1434130" y="514728"/>
                </a:lnTo>
                <a:lnTo>
                  <a:pt x="1438572" y="505855"/>
                </a:lnTo>
                <a:lnTo>
                  <a:pt x="1443332" y="497299"/>
                </a:lnTo>
                <a:lnTo>
                  <a:pt x="1448408" y="488109"/>
                </a:lnTo>
                <a:lnTo>
                  <a:pt x="1453802" y="478919"/>
                </a:lnTo>
                <a:lnTo>
                  <a:pt x="1461100" y="467195"/>
                </a:lnTo>
                <a:lnTo>
                  <a:pt x="1469033" y="455787"/>
                </a:lnTo>
                <a:lnTo>
                  <a:pt x="1476648" y="444696"/>
                </a:lnTo>
                <a:lnTo>
                  <a:pt x="1484263" y="433921"/>
                </a:lnTo>
                <a:lnTo>
                  <a:pt x="1492195" y="423464"/>
                </a:lnTo>
                <a:lnTo>
                  <a:pt x="1500128" y="413641"/>
                </a:lnTo>
                <a:lnTo>
                  <a:pt x="1508060" y="403817"/>
                </a:lnTo>
                <a:lnTo>
                  <a:pt x="1516310" y="393994"/>
                </a:lnTo>
                <a:lnTo>
                  <a:pt x="1524877" y="384804"/>
                </a:lnTo>
                <a:lnTo>
                  <a:pt x="1533127" y="375614"/>
                </a:lnTo>
                <a:lnTo>
                  <a:pt x="1541376" y="367375"/>
                </a:lnTo>
                <a:lnTo>
                  <a:pt x="1549943" y="358819"/>
                </a:lnTo>
                <a:lnTo>
                  <a:pt x="1558828" y="350580"/>
                </a:lnTo>
                <a:lnTo>
                  <a:pt x="1567077" y="342975"/>
                </a:lnTo>
                <a:lnTo>
                  <a:pt x="1575962" y="335369"/>
                </a:lnTo>
                <a:lnTo>
                  <a:pt x="1584846" y="328081"/>
                </a:lnTo>
                <a:lnTo>
                  <a:pt x="1594047" y="321109"/>
                </a:lnTo>
                <a:lnTo>
                  <a:pt x="1602932" y="314455"/>
                </a:lnTo>
                <a:lnTo>
                  <a:pt x="1611816" y="308117"/>
                </a:lnTo>
                <a:lnTo>
                  <a:pt x="1621018" y="301779"/>
                </a:lnTo>
                <a:lnTo>
                  <a:pt x="1630219" y="296075"/>
                </a:lnTo>
                <a:lnTo>
                  <a:pt x="1639421" y="290054"/>
                </a:lnTo>
                <a:lnTo>
                  <a:pt x="1648622" y="284667"/>
                </a:lnTo>
                <a:lnTo>
                  <a:pt x="1657824" y="279280"/>
                </a:lnTo>
                <a:lnTo>
                  <a:pt x="1667343" y="274527"/>
                </a:lnTo>
                <a:lnTo>
                  <a:pt x="1676862" y="269457"/>
                </a:lnTo>
                <a:lnTo>
                  <a:pt x="1686381" y="265337"/>
                </a:lnTo>
                <a:lnTo>
                  <a:pt x="1695582" y="261218"/>
                </a:lnTo>
                <a:lnTo>
                  <a:pt x="1705101" y="256781"/>
                </a:lnTo>
                <a:lnTo>
                  <a:pt x="1714937" y="252979"/>
                </a:lnTo>
                <a:lnTo>
                  <a:pt x="1724456" y="249493"/>
                </a:lnTo>
                <a:lnTo>
                  <a:pt x="1734292" y="246007"/>
                </a:lnTo>
                <a:lnTo>
                  <a:pt x="1743494" y="242838"/>
                </a:lnTo>
                <a:lnTo>
                  <a:pt x="1753330" y="239986"/>
                </a:lnTo>
                <a:lnTo>
                  <a:pt x="1763166" y="237134"/>
                </a:lnTo>
                <a:lnTo>
                  <a:pt x="1773003" y="234599"/>
                </a:lnTo>
                <a:lnTo>
                  <a:pt x="1792675" y="230163"/>
                </a:lnTo>
                <a:lnTo>
                  <a:pt x="1812030" y="226360"/>
                </a:lnTo>
                <a:lnTo>
                  <a:pt x="1831702" y="222874"/>
                </a:lnTo>
                <a:lnTo>
                  <a:pt x="1851375" y="220656"/>
                </a:lnTo>
                <a:lnTo>
                  <a:pt x="1870730" y="219072"/>
                </a:lnTo>
                <a:lnTo>
                  <a:pt x="1890402" y="217804"/>
                </a:lnTo>
                <a:lnTo>
                  <a:pt x="1910075" y="217487"/>
                </a:lnTo>
                <a:close/>
                <a:moveTo>
                  <a:pt x="1112837" y="0"/>
                </a:moveTo>
                <a:lnTo>
                  <a:pt x="1116656" y="634"/>
                </a:lnTo>
                <a:lnTo>
                  <a:pt x="1128112" y="2854"/>
                </a:lnTo>
                <a:lnTo>
                  <a:pt x="1146570" y="6660"/>
                </a:lnTo>
                <a:lnTo>
                  <a:pt x="1157708" y="9197"/>
                </a:lnTo>
                <a:lnTo>
                  <a:pt x="1170119" y="12369"/>
                </a:lnTo>
                <a:lnTo>
                  <a:pt x="1183485" y="16175"/>
                </a:lnTo>
                <a:lnTo>
                  <a:pt x="1198124" y="20298"/>
                </a:lnTo>
                <a:lnTo>
                  <a:pt x="1213399" y="25372"/>
                </a:lnTo>
                <a:lnTo>
                  <a:pt x="1229629" y="30763"/>
                </a:lnTo>
                <a:lnTo>
                  <a:pt x="1246495" y="37106"/>
                </a:lnTo>
                <a:lnTo>
                  <a:pt x="1263998" y="43767"/>
                </a:lnTo>
                <a:lnTo>
                  <a:pt x="1281501" y="51378"/>
                </a:lnTo>
                <a:lnTo>
                  <a:pt x="1299640" y="59307"/>
                </a:lnTo>
                <a:lnTo>
                  <a:pt x="1317780" y="68504"/>
                </a:lnTo>
                <a:lnTo>
                  <a:pt x="1336237" y="78653"/>
                </a:lnTo>
                <a:lnTo>
                  <a:pt x="1345148" y="84045"/>
                </a:lnTo>
                <a:lnTo>
                  <a:pt x="1354058" y="89436"/>
                </a:lnTo>
                <a:lnTo>
                  <a:pt x="1363287" y="95462"/>
                </a:lnTo>
                <a:lnTo>
                  <a:pt x="1372198" y="101171"/>
                </a:lnTo>
                <a:lnTo>
                  <a:pt x="1381108" y="107514"/>
                </a:lnTo>
                <a:lnTo>
                  <a:pt x="1389701" y="113540"/>
                </a:lnTo>
                <a:lnTo>
                  <a:pt x="1398293" y="120517"/>
                </a:lnTo>
                <a:lnTo>
                  <a:pt x="1406886" y="127177"/>
                </a:lnTo>
                <a:lnTo>
                  <a:pt x="1415160" y="134471"/>
                </a:lnTo>
                <a:lnTo>
                  <a:pt x="1423116" y="141449"/>
                </a:lnTo>
                <a:lnTo>
                  <a:pt x="1431390" y="149377"/>
                </a:lnTo>
                <a:lnTo>
                  <a:pt x="1439346" y="157306"/>
                </a:lnTo>
                <a:lnTo>
                  <a:pt x="1446665" y="165552"/>
                </a:lnTo>
                <a:lnTo>
                  <a:pt x="1454303" y="173798"/>
                </a:lnTo>
                <a:lnTo>
                  <a:pt x="1461304" y="182361"/>
                </a:lnTo>
                <a:lnTo>
                  <a:pt x="1468305" y="191241"/>
                </a:lnTo>
                <a:lnTo>
                  <a:pt x="1474988" y="200756"/>
                </a:lnTo>
                <a:lnTo>
                  <a:pt x="1481034" y="209953"/>
                </a:lnTo>
                <a:lnTo>
                  <a:pt x="1487399" y="219785"/>
                </a:lnTo>
                <a:lnTo>
                  <a:pt x="1492809" y="229616"/>
                </a:lnTo>
                <a:lnTo>
                  <a:pt x="1498537" y="240082"/>
                </a:lnTo>
                <a:lnTo>
                  <a:pt x="1503311" y="250865"/>
                </a:lnTo>
                <a:lnTo>
                  <a:pt x="1508084" y="261648"/>
                </a:lnTo>
                <a:lnTo>
                  <a:pt x="1512540" y="273066"/>
                </a:lnTo>
                <a:lnTo>
                  <a:pt x="1516358" y="284483"/>
                </a:lnTo>
                <a:lnTo>
                  <a:pt x="1519859" y="296218"/>
                </a:lnTo>
                <a:lnTo>
                  <a:pt x="1523041" y="308269"/>
                </a:lnTo>
                <a:lnTo>
                  <a:pt x="1525587" y="320955"/>
                </a:lnTo>
                <a:lnTo>
                  <a:pt x="1512540" y="333641"/>
                </a:lnTo>
                <a:lnTo>
                  <a:pt x="1499492" y="346645"/>
                </a:lnTo>
                <a:lnTo>
                  <a:pt x="1486763" y="360599"/>
                </a:lnTo>
                <a:lnTo>
                  <a:pt x="1474351" y="374554"/>
                </a:lnTo>
                <a:lnTo>
                  <a:pt x="1462259" y="389777"/>
                </a:lnTo>
                <a:lnTo>
                  <a:pt x="1450484" y="405000"/>
                </a:lnTo>
                <a:lnTo>
                  <a:pt x="1439027" y="420540"/>
                </a:lnTo>
                <a:lnTo>
                  <a:pt x="1427889" y="437032"/>
                </a:lnTo>
                <a:lnTo>
                  <a:pt x="1426616" y="424346"/>
                </a:lnTo>
                <a:lnTo>
                  <a:pt x="1424389" y="411343"/>
                </a:lnTo>
                <a:lnTo>
                  <a:pt x="1422479" y="398340"/>
                </a:lnTo>
                <a:lnTo>
                  <a:pt x="1420252" y="385654"/>
                </a:lnTo>
                <a:lnTo>
                  <a:pt x="1417706" y="373285"/>
                </a:lnTo>
                <a:lnTo>
                  <a:pt x="1414842" y="360599"/>
                </a:lnTo>
                <a:lnTo>
                  <a:pt x="1411341" y="348230"/>
                </a:lnTo>
                <a:lnTo>
                  <a:pt x="1408159" y="335544"/>
                </a:lnTo>
                <a:lnTo>
                  <a:pt x="1402112" y="317467"/>
                </a:lnTo>
                <a:lnTo>
                  <a:pt x="1396065" y="299706"/>
                </a:lnTo>
                <a:lnTo>
                  <a:pt x="1388746" y="281946"/>
                </a:lnTo>
                <a:lnTo>
                  <a:pt x="1384927" y="273700"/>
                </a:lnTo>
                <a:lnTo>
                  <a:pt x="1381108" y="265137"/>
                </a:lnTo>
                <a:lnTo>
                  <a:pt x="1376653" y="256574"/>
                </a:lnTo>
                <a:lnTo>
                  <a:pt x="1372516" y="248328"/>
                </a:lnTo>
                <a:lnTo>
                  <a:pt x="1368061" y="240082"/>
                </a:lnTo>
                <a:lnTo>
                  <a:pt x="1363287" y="231836"/>
                </a:lnTo>
                <a:lnTo>
                  <a:pt x="1358514" y="223591"/>
                </a:lnTo>
                <a:lnTo>
                  <a:pt x="1353104" y="215979"/>
                </a:lnTo>
                <a:lnTo>
                  <a:pt x="1348012" y="208050"/>
                </a:lnTo>
                <a:lnTo>
                  <a:pt x="1342284" y="200121"/>
                </a:lnTo>
                <a:lnTo>
                  <a:pt x="1336874" y="192827"/>
                </a:lnTo>
                <a:lnTo>
                  <a:pt x="1330827" y="185215"/>
                </a:lnTo>
                <a:lnTo>
                  <a:pt x="1325099" y="178238"/>
                </a:lnTo>
                <a:lnTo>
                  <a:pt x="1319053" y="171261"/>
                </a:lnTo>
                <a:lnTo>
                  <a:pt x="1312688" y="164284"/>
                </a:lnTo>
                <a:lnTo>
                  <a:pt x="1306323" y="157623"/>
                </a:lnTo>
                <a:lnTo>
                  <a:pt x="1299640" y="150963"/>
                </a:lnTo>
                <a:lnTo>
                  <a:pt x="1292957" y="144620"/>
                </a:lnTo>
                <a:lnTo>
                  <a:pt x="1286274" y="138277"/>
                </a:lnTo>
                <a:lnTo>
                  <a:pt x="1278955" y="132251"/>
                </a:lnTo>
                <a:lnTo>
                  <a:pt x="1271636" y="126225"/>
                </a:lnTo>
                <a:lnTo>
                  <a:pt x="1264635" y="120834"/>
                </a:lnTo>
                <a:lnTo>
                  <a:pt x="1257315" y="115125"/>
                </a:lnTo>
                <a:lnTo>
                  <a:pt x="1249996" y="110051"/>
                </a:lnTo>
                <a:lnTo>
                  <a:pt x="1242040" y="104659"/>
                </a:lnTo>
                <a:lnTo>
                  <a:pt x="1234402" y="99902"/>
                </a:lnTo>
                <a:lnTo>
                  <a:pt x="1241403" y="105611"/>
                </a:lnTo>
                <a:lnTo>
                  <a:pt x="1248086" y="111637"/>
                </a:lnTo>
                <a:lnTo>
                  <a:pt x="1255088" y="117663"/>
                </a:lnTo>
                <a:lnTo>
                  <a:pt x="1262089" y="124006"/>
                </a:lnTo>
                <a:lnTo>
                  <a:pt x="1268135" y="130666"/>
                </a:lnTo>
                <a:lnTo>
                  <a:pt x="1274818" y="137009"/>
                </a:lnTo>
                <a:lnTo>
                  <a:pt x="1280546" y="143986"/>
                </a:lnTo>
                <a:lnTo>
                  <a:pt x="1286911" y="150646"/>
                </a:lnTo>
                <a:lnTo>
                  <a:pt x="1292321" y="157623"/>
                </a:lnTo>
                <a:lnTo>
                  <a:pt x="1298367" y="164601"/>
                </a:lnTo>
                <a:lnTo>
                  <a:pt x="1303459" y="171895"/>
                </a:lnTo>
                <a:lnTo>
                  <a:pt x="1308869" y="179190"/>
                </a:lnTo>
                <a:lnTo>
                  <a:pt x="1313961" y="186484"/>
                </a:lnTo>
                <a:lnTo>
                  <a:pt x="1318734" y="194095"/>
                </a:lnTo>
                <a:lnTo>
                  <a:pt x="1323508" y="202024"/>
                </a:lnTo>
                <a:lnTo>
                  <a:pt x="1327963" y="209636"/>
                </a:lnTo>
                <a:lnTo>
                  <a:pt x="1332418" y="217565"/>
                </a:lnTo>
                <a:lnTo>
                  <a:pt x="1336237" y="225493"/>
                </a:lnTo>
                <a:lnTo>
                  <a:pt x="1340056" y="233422"/>
                </a:lnTo>
                <a:lnTo>
                  <a:pt x="1344193" y="241668"/>
                </a:lnTo>
                <a:lnTo>
                  <a:pt x="1347376" y="249914"/>
                </a:lnTo>
                <a:lnTo>
                  <a:pt x="1350558" y="257843"/>
                </a:lnTo>
                <a:lnTo>
                  <a:pt x="1356923" y="274969"/>
                </a:lnTo>
                <a:lnTo>
                  <a:pt x="1362333" y="291778"/>
                </a:lnTo>
                <a:lnTo>
                  <a:pt x="1366788" y="308904"/>
                </a:lnTo>
                <a:lnTo>
                  <a:pt x="1370925" y="326030"/>
                </a:lnTo>
                <a:lnTo>
                  <a:pt x="1374107" y="343790"/>
                </a:lnTo>
                <a:lnTo>
                  <a:pt x="1376653" y="360916"/>
                </a:lnTo>
                <a:lnTo>
                  <a:pt x="1378562" y="378677"/>
                </a:lnTo>
                <a:lnTo>
                  <a:pt x="1380472" y="396120"/>
                </a:lnTo>
                <a:lnTo>
                  <a:pt x="1381108" y="413880"/>
                </a:lnTo>
                <a:lnTo>
                  <a:pt x="1381427" y="431641"/>
                </a:lnTo>
                <a:lnTo>
                  <a:pt x="1381108" y="449401"/>
                </a:lnTo>
                <a:lnTo>
                  <a:pt x="1380472" y="466844"/>
                </a:lnTo>
                <a:lnTo>
                  <a:pt x="1378881" y="484605"/>
                </a:lnTo>
                <a:lnTo>
                  <a:pt x="1377290" y="502048"/>
                </a:lnTo>
                <a:lnTo>
                  <a:pt x="1375380" y="519491"/>
                </a:lnTo>
                <a:lnTo>
                  <a:pt x="1372516" y="536934"/>
                </a:lnTo>
                <a:lnTo>
                  <a:pt x="1369652" y="554378"/>
                </a:lnTo>
                <a:lnTo>
                  <a:pt x="1367106" y="564843"/>
                </a:lnTo>
                <a:lnTo>
                  <a:pt x="1364878" y="574675"/>
                </a:lnTo>
                <a:lnTo>
                  <a:pt x="1334646" y="547717"/>
                </a:lnTo>
                <a:lnTo>
                  <a:pt x="1168210" y="399609"/>
                </a:lnTo>
                <a:lnTo>
                  <a:pt x="1166618" y="387557"/>
                </a:lnTo>
                <a:lnTo>
                  <a:pt x="1166300" y="375188"/>
                </a:lnTo>
                <a:lnTo>
                  <a:pt x="1166618" y="369479"/>
                </a:lnTo>
                <a:lnTo>
                  <a:pt x="1166937" y="363136"/>
                </a:lnTo>
                <a:lnTo>
                  <a:pt x="1167573" y="357110"/>
                </a:lnTo>
                <a:lnTo>
                  <a:pt x="1168528" y="350767"/>
                </a:lnTo>
                <a:lnTo>
                  <a:pt x="1171074" y="330153"/>
                </a:lnTo>
                <a:lnTo>
                  <a:pt x="1173620" y="308269"/>
                </a:lnTo>
                <a:lnTo>
                  <a:pt x="1175847" y="285435"/>
                </a:lnTo>
                <a:lnTo>
                  <a:pt x="1177438" y="262283"/>
                </a:lnTo>
                <a:lnTo>
                  <a:pt x="1178393" y="238814"/>
                </a:lnTo>
                <a:lnTo>
                  <a:pt x="1178711" y="227079"/>
                </a:lnTo>
                <a:lnTo>
                  <a:pt x="1178711" y="215027"/>
                </a:lnTo>
                <a:lnTo>
                  <a:pt x="1178393" y="203293"/>
                </a:lnTo>
                <a:lnTo>
                  <a:pt x="1178075" y="191241"/>
                </a:lnTo>
                <a:lnTo>
                  <a:pt x="1177438" y="179507"/>
                </a:lnTo>
                <a:lnTo>
                  <a:pt x="1176484" y="167772"/>
                </a:lnTo>
                <a:lnTo>
                  <a:pt x="1175211" y="155720"/>
                </a:lnTo>
                <a:lnTo>
                  <a:pt x="1173938" y="144303"/>
                </a:lnTo>
                <a:lnTo>
                  <a:pt x="1172028" y="132568"/>
                </a:lnTo>
                <a:lnTo>
                  <a:pt x="1169801" y="121151"/>
                </a:lnTo>
                <a:lnTo>
                  <a:pt x="1167573" y="109734"/>
                </a:lnTo>
                <a:lnTo>
                  <a:pt x="1164391" y="98633"/>
                </a:lnTo>
                <a:lnTo>
                  <a:pt x="1161208" y="87533"/>
                </a:lnTo>
                <a:lnTo>
                  <a:pt x="1157708" y="76750"/>
                </a:lnTo>
                <a:lnTo>
                  <a:pt x="1153571" y="66284"/>
                </a:lnTo>
                <a:lnTo>
                  <a:pt x="1149115" y="55818"/>
                </a:lnTo>
                <a:lnTo>
                  <a:pt x="1144342" y="45670"/>
                </a:lnTo>
                <a:lnTo>
                  <a:pt x="1138932" y="35838"/>
                </a:lnTo>
                <a:lnTo>
                  <a:pt x="1133204" y="26641"/>
                </a:lnTo>
                <a:lnTo>
                  <a:pt x="1126839" y="17443"/>
                </a:lnTo>
                <a:lnTo>
                  <a:pt x="1119838" y="8563"/>
                </a:lnTo>
                <a:lnTo>
                  <a:pt x="1112837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68580" tIns="34290" rIns="68580" bIns="3429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2000" kern="0">
              <a:solidFill>
                <a:srgbClr val="482E2C"/>
              </a:solidFill>
              <a:cs typeface="+mn-ea"/>
              <a:sym typeface="+mn-lt"/>
            </a:endParaRPr>
          </a:p>
        </p:txBody>
      </p:sp>
      <p:cxnSp>
        <p:nvCxnSpPr>
          <p:cNvPr id="36" name="直接连接符 35"/>
          <p:cNvCxnSpPr/>
          <p:nvPr/>
        </p:nvCxnSpPr>
        <p:spPr>
          <a:xfrm>
            <a:off x="774478" y="657417"/>
            <a:ext cx="480259" cy="0"/>
          </a:xfrm>
          <a:prstGeom prst="line">
            <a:avLst/>
          </a:prstGeom>
          <a:ln w="9525">
            <a:solidFill>
              <a:srgbClr val="1B43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8795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6000">
        <p:random/>
      </p:transition>
    </mc:Choice>
    <mc:Fallback xmlns="">
      <p:transition spd="slow" advClick="0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5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350"/>
                            </p:stCondLst>
                            <p:childTnLst>
                              <p:par>
                                <p:cTn id="2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85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850"/>
                            </p:stCondLst>
                            <p:childTnLst>
                              <p:par>
                                <p:cTn id="3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850"/>
                            </p:stCondLst>
                            <p:childTnLst>
                              <p:par>
                                <p:cTn id="4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 animBg="1"/>
      <p:bldP spid="29" grpId="0"/>
      <p:bldP spid="31" grpId="0"/>
      <p:bldP spid="3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椭圆 101"/>
          <p:cNvSpPr/>
          <p:nvPr/>
        </p:nvSpPr>
        <p:spPr>
          <a:xfrm>
            <a:off x="3819635" y="1089058"/>
            <a:ext cx="1500028" cy="1500028"/>
          </a:xfrm>
          <a:prstGeom prst="ellipse">
            <a:avLst/>
          </a:prstGeom>
          <a:solidFill>
            <a:srgbClr val="1B43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3" name="文本框 11"/>
          <p:cNvSpPr txBox="1"/>
          <p:nvPr/>
        </p:nvSpPr>
        <p:spPr>
          <a:xfrm>
            <a:off x="2321859" y="2687908"/>
            <a:ext cx="4647436" cy="50013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n-US" altLang="zh-CN" sz="2800" b="1" dirty="0">
                <a:solidFill>
                  <a:srgbClr val="1B4367"/>
                </a:solidFill>
                <a:cs typeface="+mn-ea"/>
                <a:sym typeface="+mn-lt"/>
              </a:rPr>
              <a:t>Background of the Paper</a:t>
            </a:r>
            <a:endParaRPr lang="zh-CN" altLang="en-US" sz="3200" b="1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sp>
        <p:nvSpPr>
          <p:cNvPr id="105" name="文本框 11"/>
          <p:cNvSpPr txBox="1"/>
          <p:nvPr/>
        </p:nvSpPr>
        <p:spPr>
          <a:xfrm>
            <a:off x="3713476" y="1575042"/>
            <a:ext cx="1732894" cy="83869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altLang="zh-CN" sz="5400" dirty="0" smtClean="0">
                <a:solidFill>
                  <a:schemeClr val="bg1"/>
                </a:solidFill>
                <a:cs typeface="+mn-ea"/>
                <a:sym typeface="+mn-lt"/>
              </a:rPr>
              <a:t>02</a:t>
            </a:r>
            <a:endParaRPr lang="zh-CN" altLang="en-US" sz="5400" dirty="0">
              <a:solidFill>
                <a:schemeClr val="bg1"/>
              </a:solidFill>
              <a:cs typeface="+mn-ea"/>
              <a:sym typeface="+mn-lt"/>
            </a:endParaRPr>
          </a:p>
          <a:p>
            <a:pPr algn="ctr">
              <a:lnSpc>
                <a:spcPts val="3000"/>
              </a:lnSpc>
            </a:pPr>
            <a:r>
              <a:rPr lang="en-US" altLang="zh-CN" sz="2400" dirty="0" smtClean="0">
                <a:solidFill>
                  <a:schemeClr val="bg1"/>
                </a:solidFill>
                <a:cs typeface="+mn-ea"/>
                <a:sym typeface="+mn-lt"/>
              </a:rPr>
              <a:t>PART </a:t>
            </a:r>
          </a:p>
        </p:txBody>
      </p:sp>
      <p:sp>
        <p:nvSpPr>
          <p:cNvPr id="5" name="矩形 4"/>
          <p:cNvSpPr/>
          <p:nvPr/>
        </p:nvSpPr>
        <p:spPr>
          <a:xfrm>
            <a:off x="3373648" y="3253962"/>
            <a:ext cx="2392001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 enter the text in the </a:t>
            </a:r>
            <a:r>
              <a:rPr lang="en-US" altLang="zh-CN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textbox</a:t>
            </a:r>
          </a:p>
          <a:p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 enter the text in the </a:t>
            </a:r>
            <a:r>
              <a:rPr lang="en-US" altLang="zh-CN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textbox</a:t>
            </a:r>
            <a:endParaRPr lang="en-US" altLang="zh-CN" dirty="0" smtClean="0"/>
          </a:p>
          <a:p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 enter the text in the </a:t>
            </a:r>
            <a:r>
              <a:rPr lang="en-US" altLang="zh-CN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textbox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6000">
        <p:random/>
      </p:transition>
    </mc:Choice>
    <mc:Fallback xmlns="">
      <p:transition spd="slow" advClick="0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6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1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5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" grpId="0" animBg="1"/>
      <p:bldP spid="103" grpId="0"/>
      <p:bldP spid="105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5"/>
          <p:cNvSpPr txBox="1"/>
          <p:nvPr/>
        </p:nvSpPr>
        <p:spPr>
          <a:xfrm>
            <a:off x="709386" y="309785"/>
            <a:ext cx="2984073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1800" b="1" dirty="0">
                <a:solidFill>
                  <a:srgbClr val="1B4367"/>
                </a:solidFill>
                <a:cs typeface="+mn-ea"/>
                <a:sym typeface="+mn-lt"/>
              </a:rPr>
              <a:t>Background of the Paper</a:t>
            </a:r>
            <a:endParaRPr lang="zh-CN" altLang="en-US" sz="2000" b="1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774478" y="657417"/>
            <a:ext cx="480259" cy="0"/>
          </a:xfrm>
          <a:prstGeom prst="line">
            <a:avLst/>
          </a:prstGeom>
          <a:ln w="9525">
            <a:solidFill>
              <a:srgbClr val="1B43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6"/>
          <p:cNvSpPr txBox="1">
            <a:spLocks noChangeArrowheads="1"/>
          </p:cNvSpPr>
          <p:nvPr/>
        </p:nvSpPr>
        <p:spPr>
          <a:xfrm>
            <a:off x="349148" y="3638550"/>
            <a:ext cx="8229600" cy="4525963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altLang="zh-CN" sz="2000" dirty="0" smtClean="0">
              <a:cs typeface="+mn-ea"/>
              <a:sym typeface="+mn-lt"/>
            </a:endParaRPr>
          </a:p>
        </p:txBody>
      </p:sp>
      <p:sp>
        <p:nvSpPr>
          <p:cNvPr id="30" name="矩形 23"/>
          <p:cNvSpPr>
            <a:spLocks noChangeArrowheads="1"/>
          </p:cNvSpPr>
          <p:nvPr/>
        </p:nvSpPr>
        <p:spPr bwMode="auto">
          <a:xfrm>
            <a:off x="5907743" y="1466319"/>
            <a:ext cx="3047999" cy="2402844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525">
            <a:noFill/>
            <a:bevel/>
            <a:headEnd/>
            <a:tailEnd/>
          </a:ln>
        </p:spPr>
        <p:txBody>
          <a:bodyPr lIns="68580" tIns="34290" rIns="68580" bIns="34290"/>
          <a:lstStyle/>
          <a:p>
            <a:pPr eaLnBrk="1" hangingPunct="1"/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27378" y="1595189"/>
            <a:ext cx="45704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800" b="1" dirty="0">
                <a:solidFill>
                  <a:srgbClr val="1B4367"/>
                </a:solidFill>
                <a:cs typeface="+mn-ea"/>
                <a:sym typeface="+mn-lt"/>
              </a:rPr>
              <a:t>2.1 Objects of Investigation</a:t>
            </a:r>
            <a:r>
              <a:rPr lang="zh-CN" altLang="en-US" sz="1800" b="1" dirty="0">
                <a:solidFill>
                  <a:srgbClr val="1B4367"/>
                </a:solidFill>
                <a:cs typeface="+mn-ea"/>
                <a:sym typeface="+mn-lt"/>
              </a:rPr>
              <a:t>（调查对象）</a:t>
            </a:r>
            <a:endParaRPr lang="en-US" altLang="zh-CN" sz="1800" b="1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27378" y="2230070"/>
            <a:ext cx="47970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800" b="1" dirty="0">
                <a:solidFill>
                  <a:srgbClr val="1B4367"/>
                </a:solidFill>
                <a:cs typeface="+mn-ea"/>
                <a:sym typeface="+mn-lt"/>
              </a:rPr>
              <a:t>2.2 The Tools of Investigation</a:t>
            </a:r>
            <a:r>
              <a:rPr lang="zh-CN" altLang="en-US" sz="1800" b="1" dirty="0">
                <a:solidFill>
                  <a:srgbClr val="1B4367"/>
                </a:solidFill>
                <a:cs typeface="+mn-ea"/>
                <a:sym typeface="+mn-lt"/>
              </a:rPr>
              <a:t>（调查方法）</a:t>
            </a:r>
            <a:endParaRPr lang="en-US" altLang="zh-CN" sz="1800" b="1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27378" y="2864951"/>
            <a:ext cx="50962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800" b="1" dirty="0">
                <a:solidFill>
                  <a:srgbClr val="1B4367"/>
                </a:solidFill>
                <a:cs typeface="+mn-ea"/>
                <a:sym typeface="+mn-lt"/>
              </a:rPr>
              <a:t>2.3 The Collection of the Data </a:t>
            </a:r>
            <a:r>
              <a:rPr lang="zh-CN" altLang="en-US" sz="1800" b="1" dirty="0">
                <a:solidFill>
                  <a:srgbClr val="1B4367"/>
                </a:solidFill>
                <a:cs typeface="+mn-ea"/>
                <a:sym typeface="+mn-lt"/>
              </a:rPr>
              <a:t>（收集到数据）</a:t>
            </a:r>
            <a:endParaRPr lang="en-US" altLang="zh-CN" sz="1800" b="1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27378" y="3499831"/>
            <a:ext cx="35231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800" b="1" dirty="0">
                <a:solidFill>
                  <a:srgbClr val="1B4367"/>
                </a:solidFill>
                <a:cs typeface="+mn-ea"/>
                <a:sym typeface="+mn-lt"/>
              </a:rPr>
              <a:t>2.4 Data Analysis </a:t>
            </a:r>
            <a:r>
              <a:rPr lang="zh-CN" altLang="en-US" sz="1800" b="1" dirty="0">
                <a:solidFill>
                  <a:srgbClr val="1B4367"/>
                </a:solidFill>
                <a:cs typeface="+mn-ea"/>
                <a:sym typeface="+mn-lt"/>
              </a:rPr>
              <a:t>（数据分析）</a:t>
            </a:r>
            <a:endParaRPr lang="en-US" altLang="zh-CN" sz="1800" b="1" dirty="0">
              <a:solidFill>
                <a:srgbClr val="1B4367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6000">
        <p:random/>
      </p:transition>
    </mc:Choice>
    <mc:Fallback xmlns="">
      <p:transition spd="slow" advClick="0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45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50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25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25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250"/>
                            </p:stCondLst>
                            <p:childTnLst>
                              <p:par>
                                <p:cTn id="3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250"/>
                            </p:stCondLst>
                            <p:childTnLst>
                              <p:par>
                                <p:cTn id="4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30" grpId="0" animBg="1" autoUpdateAnimBg="0"/>
      <p:bldP spid="3" grpId="0"/>
      <p:bldP spid="4" grpId="0"/>
      <p:bldP spid="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>
            <a:off x="774478" y="657417"/>
            <a:ext cx="480259" cy="0"/>
          </a:xfrm>
          <a:prstGeom prst="line">
            <a:avLst/>
          </a:prstGeom>
          <a:ln w="9525">
            <a:solidFill>
              <a:srgbClr val="1B43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2"/>
          <p:cNvSpPr txBox="1">
            <a:spLocks noChangeArrowheads="1"/>
          </p:cNvSpPr>
          <p:nvPr/>
        </p:nvSpPr>
        <p:spPr>
          <a:xfrm>
            <a:off x="774478" y="263282"/>
            <a:ext cx="3546510" cy="368932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000" b="1" dirty="0" smtClean="0">
                <a:solidFill>
                  <a:srgbClr val="1B4367"/>
                </a:solidFill>
                <a:latin typeface="+mn-lt"/>
                <a:ea typeface="+mn-ea"/>
                <a:cs typeface="+mn-ea"/>
                <a:sym typeface="+mn-lt"/>
              </a:rPr>
              <a:t>2.1 Objects of investigation</a:t>
            </a:r>
          </a:p>
        </p:txBody>
      </p:sp>
      <p:grpSp>
        <p:nvGrpSpPr>
          <p:cNvPr id="21" name="组合 20"/>
          <p:cNvGrpSpPr/>
          <p:nvPr/>
        </p:nvGrpSpPr>
        <p:grpSpPr>
          <a:xfrm>
            <a:off x="3970734" y="1491279"/>
            <a:ext cx="1202531" cy="1202531"/>
            <a:chOff x="4420032" y="1854736"/>
            <a:chExt cx="1603375" cy="1603375"/>
          </a:xfrm>
          <a:solidFill>
            <a:srgbClr val="1B4367"/>
          </a:solidFill>
        </p:grpSpPr>
        <p:sp>
          <p:nvSpPr>
            <p:cNvPr id="22" name="Rectangle 5"/>
            <p:cNvSpPr/>
            <p:nvPr/>
          </p:nvSpPr>
          <p:spPr>
            <a:xfrm>
              <a:off x="4420032" y="1854736"/>
              <a:ext cx="1603375" cy="1603375"/>
            </a:xfrm>
            <a:prstGeom prst="flowChartConnector">
              <a:avLst/>
            </a:prstGeom>
            <a:grpFill/>
            <a:ln w="9525">
              <a:noFill/>
              <a:miter/>
            </a:ln>
          </p:spPr>
          <p:txBody>
            <a:bodyPr anchor="ctr"/>
            <a:lstStyle/>
            <a:p>
              <a:pPr lvl="0" algn="ctr" eaLnBrk="1" hangingPunct="1"/>
              <a:endParaRPr lang="en-US" altLang="zh-CN" sz="100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24" name="Freeform 132"/>
            <p:cNvSpPr>
              <a:spLocks noEditPoints="1"/>
            </p:cNvSpPr>
            <p:nvPr/>
          </p:nvSpPr>
          <p:spPr>
            <a:xfrm>
              <a:off x="4971860" y="2268369"/>
              <a:ext cx="497814" cy="691654"/>
            </a:xfrm>
            <a:custGeom>
              <a:avLst/>
              <a:gdLst/>
              <a:ahLst/>
              <a:cxnLst>
                <a:cxn ang="0">
                  <a:pos x="69148" y="0"/>
                </a:cxn>
                <a:cxn ang="0">
                  <a:pos x="69148" y="0"/>
                </a:cxn>
                <a:cxn ang="0">
                  <a:pos x="69148" y="48617"/>
                </a:cxn>
                <a:cxn ang="0">
                  <a:pos x="69148" y="70611"/>
                </a:cxn>
                <a:cxn ang="0">
                  <a:pos x="47251" y="70611"/>
                </a:cxn>
                <a:cxn ang="0">
                  <a:pos x="0" y="70611"/>
                </a:cxn>
                <a:cxn ang="0">
                  <a:pos x="0" y="333375"/>
                </a:cxn>
                <a:cxn ang="0">
                  <a:pos x="239712" y="333375"/>
                </a:cxn>
                <a:cxn ang="0">
                  <a:pos x="239712" y="0"/>
                </a:cxn>
                <a:cxn ang="0">
                  <a:pos x="69148" y="0"/>
                </a:cxn>
                <a:cxn ang="0">
                  <a:pos x="187851" y="193311"/>
                </a:cxn>
                <a:cxn ang="0">
                  <a:pos x="154430" y="193311"/>
                </a:cxn>
                <a:cxn ang="0">
                  <a:pos x="140600" y="193311"/>
                </a:cxn>
                <a:cxn ang="0">
                  <a:pos x="140600" y="266237"/>
                </a:cxn>
                <a:cxn ang="0">
                  <a:pos x="127923" y="278970"/>
                </a:cxn>
                <a:cxn ang="0">
                  <a:pos x="111789" y="278970"/>
                </a:cxn>
                <a:cxn ang="0">
                  <a:pos x="99112" y="266237"/>
                </a:cxn>
                <a:cxn ang="0">
                  <a:pos x="99112" y="193311"/>
                </a:cxn>
                <a:cxn ang="0">
                  <a:pos x="85282" y="193311"/>
                </a:cxn>
                <a:cxn ang="0">
                  <a:pos x="51861" y="193311"/>
                </a:cxn>
                <a:cxn ang="0">
                  <a:pos x="46098" y="182893"/>
                </a:cxn>
                <a:cxn ang="0">
                  <a:pos x="111789" y="105337"/>
                </a:cxn>
                <a:cxn ang="0">
                  <a:pos x="127923" y="105337"/>
                </a:cxn>
                <a:cxn ang="0">
                  <a:pos x="192461" y="182893"/>
                </a:cxn>
                <a:cxn ang="0">
                  <a:pos x="187851" y="193311"/>
                </a:cxn>
              </a:cxnLst>
              <a:rect l="0" t="0" r="0" b="0"/>
              <a:pathLst>
                <a:path w="208" h="288">
                  <a:moveTo>
                    <a:pt x="60" y="0"/>
                  </a:moveTo>
                  <a:cubicBezTo>
                    <a:pt x="60" y="0"/>
                    <a:pt x="60" y="0"/>
                    <a:pt x="60" y="0"/>
                  </a:cubicBezTo>
                  <a:cubicBezTo>
                    <a:pt x="60" y="42"/>
                    <a:pt x="60" y="42"/>
                    <a:pt x="60" y="42"/>
                  </a:cubicBezTo>
                  <a:cubicBezTo>
                    <a:pt x="60" y="61"/>
                    <a:pt x="60" y="61"/>
                    <a:pt x="60" y="61"/>
                  </a:cubicBezTo>
                  <a:cubicBezTo>
                    <a:pt x="41" y="61"/>
                    <a:pt x="41" y="61"/>
                    <a:pt x="41" y="61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0" y="288"/>
                    <a:pt x="0" y="288"/>
                    <a:pt x="0" y="288"/>
                  </a:cubicBezTo>
                  <a:cubicBezTo>
                    <a:pt x="208" y="288"/>
                    <a:pt x="208" y="288"/>
                    <a:pt x="208" y="288"/>
                  </a:cubicBezTo>
                  <a:cubicBezTo>
                    <a:pt x="208" y="0"/>
                    <a:pt x="208" y="0"/>
                    <a:pt x="208" y="0"/>
                  </a:cubicBezTo>
                  <a:lnTo>
                    <a:pt x="60" y="0"/>
                  </a:lnTo>
                  <a:close/>
                  <a:moveTo>
                    <a:pt x="163" y="167"/>
                  </a:moveTo>
                  <a:cubicBezTo>
                    <a:pt x="134" y="167"/>
                    <a:pt x="134" y="167"/>
                    <a:pt x="134" y="167"/>
                  </a:cubicBezTo>
                  <a:cubicBezTo>
                    <a:pt x="131" y="167"/>
                    <a:pt x="126" y="167"/>
                    <a:pt x="122" y="167"/>
                  </a:cubicBezTo>
                  <a:cubicBezTo>
                    <a:pt x="122" y="230"/>
                    <a:pt x="122" y="230"/>
                    <a:pt x="122" y="230"/>
                  </a:cubicBezTo>
                  <a:cubicBezTo>
                    <a:pt x="122" y="236"/>
                    <a:pt x="117" y="241"/>
                    <a:pt x="111" y="241"/>
                  </a:cubicBezTo>
                  <a:cubicBezTo>
                    <a:pt x="97" y="241"/>
                    <a:pt x="97" y="241"/>
                    <a:pt x="97" y="241"/>
                  </a:cubicBezTo>
                  <a:cubicBezTo>
                    <a:pt x="91" y="241"/>
                    <a:pt x="86" y="236"/>
                    <a:pt x="86" y="230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1" y="167"/>
                    <a:pt x="77" y="167"/>
                    <a:pt x="74" y="167"/>
                  </a:cubicBezTo>
                  <a:cubicBezTo>
                    <a:pt x="45" y="167"/>
                    <a:pt x="45" y="167"/>
                    <a:pt x="45" y="167"/>
                  </a:cubicBezTo>
                  <a:cubicBezTo>
                    <a:pt x="38" y="167"/>
                    <a:pt x="36" y="163"/>
                    <a:pt x="40" y="158"/>
                  </a:cubicBezTo>
                  <a:cubicBezTo>
                    <a:pt x="97" y="91"/>
                    <a:pt x="97" y="91"/>
                    <a:pt x="97" y="91"/>
                  </a:cubicBezTo>
                  <a:cubicBezTo>
                    <a:pt x="101" y="86"/>
                    <a:pt x="107" y="86"/>
                    <a:pt x="111" y="91"/>
                  </a:cubicBezTo>
                  <a:cubicBezTo>
                    <a:pt x="167" y="158"/>
                    <a:pt x="167" y="158"/>
                    <a:pt x="167" y="158"/>
                  </a:cubicBezTo>
                  <a:cubicBezTo>
                    <a:pt x="172" y="163"/>
                    <a:pt x="170" y="167"/>
                    <a:pt x="163" y="167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1281167" y="1491279"/>
            <a:ext cx="1202531" cy="1202531"/>
            <a:chOff x="2361414" y="1854736"/>
            <a:chExt cx="1603375" cy="1603375"/>
          </a:xfrm>
          <a:solidFill>
            <a:srgbClr val="1B4367"/>
          </a:solidFill>
        </p:grpSpPr>
        <p:sp>
          <p:nvSpPr>
            <p:cNvPr id="27" name="Rectangle 3"/>
            <p:cNvSpPr/>
            <p:nvPr/>
          </p:nvSpPr>
          <p:spPr>
            <a:xfrm>
              <a:off x="2361414" y="1854736"/>
              <a:ext cx="1603375" cy="1603375"/>
            </a:xfrm>
            <a:prstGeom prst="flowChartConnector">
              <a:avLst/>
            </a:prstGeom>
            <a:grpFill/>
            <a:ln w="9525">
              <a:noFill/>
              <a:miter/>
            </a:ln>
          </p:spPr>
          <p:txBody>
            <a:bodyPr anchor="ctr"/>
            <a:lstStyle/>
            <a:p>
              <a:pPr lvl="0" algn="ctr" eaLnBrk="1" hangingPunct="1"/>
              <a:endParaRPr lang="en-US" altLang="zh-CN" sz="100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28" name="Freeform 220"/>
            <p:cNvSpPr/>
            <p:nvPr/>
          </p:nvSpPr>
          <p:spPr>
            <a:xfrm>
              <a:off x="2770383" y="2305455"/>
              <a:ext cx="796514" cy="594622"/>
            </a:xfrm>
            <a:custGeom>
              <a:avLst/>
              <a:gdLst/>
              <a:ahLst/>
              <a:cxnLst>
                <a:cxn ang="0">
                  <a:pos x="384421" y="282893"/>
                </a:cxn>
                <a:cxn ang="0">
                  <a:pos x="384421" y="0"/>
                </a:cxn>
                <a:cxn ang="0">
                  <a:pos x="299800" y="0"/>
                </a:cxn>
                <a:cxn ang="0">
                  <a:pos x="299800" y="282893"/>
                </a:cxn>
                <a:cxn ang="0">
                  <a:pos x="251445" y="282893"/>
                </a:cxn>
                <a:cxn ang="0">
                  <a:pos x="251445" y="174088"/>
                </a:cxn>
                <a:cxn ang="0">
                  <a:pos x="166824" y="174088"/>
                </a:cxn>
                <a:cxn ang="0">
                  <a:pos x="166824" y="282893"/>
                </a:cxn>
                <a:cxn ang="0">
                  <a:pos x="120887" y="282893"/>
                </a:cxn>
                <a:cxn ang="0">
                  <a:pos x="120887" y="77372"/>
                </a:cxn>
                <a:cxn ang="0">
                  <a:pos x="36266" y="77372"/>
                </a:cxn>
                <a:cxn ang="0">
                  <a:pos x="36266" y="282893"/>
                </a:cxn>
                <a:cxn ang="0">
                  <a:pos x="0" y="282893"/>
                </a:cxn>
                <a:cxn ang="0">
                  <a:pos x="0" y="314325"/>
                </a:cxn>
                <a:cxn ang="0">
                  <a:pos x="420687" y="314325"/>
                </a:cxn>
                <a:cxn ang="0">
                  <a:pos x="420687" y="282893"/>
                </a:cxn>
                <a:cxn ang="0">
                  <a:pos x="384421" y="282893"/>
                </a:cxn>
              </a:cxnLst>
              <a:rect l="0" t="0" r="0" b="0"/>
              <a:pathLst>
                <a:path w="174" h="130">
                  <a:moveTo>
                    <a:pt x="159" y="117"/>
                  </a:moveTo>
                  <a:lnTo>
                    <a:pt x="159" y="0"/>
                  </a:lnTo>
                  <a:lnTo>
                    <a:pt x="124" y="0"/>
                  </a:lnTo>
                  <a:lnTo>
                    <a:pt x="124" y="117"/>
                  </a:lnTo>
                  <a:lnTo>
                    <a:pt x="104" y="117"/>
                  </a:lnTo>
                  <a:lnTo>
                    <a:pt x="104" y="72"/>
                  </a:lnTo>
                  <a:lnTo>
                    <a:pt x="69" y="72"/>
                  </a:lnTo>
                  <a:lnTo>
                    <a:pt x="69" y="117"/>
                  </a:lnTo>
                  <a:lnTo>
                    <a:pt x="50" y="117"/>
                  </a:lnTo>
                  <a:lnTo>
                    <a:pt x="50" y="32"/>
                  </a:lnTo>
                  <a:lnTo>
                    <a:pt x="15" y="32"/>
                  </a:lnTo>
                  <a:lnTo>
                    <a:pt x="15" y="117"/>
                  </a:lnTo>
                  <a:lnTo>
                    <a:pt x="0" y="117"/>
                  </a:lnTo>
                  <a:lnTo>
                    <a:pt x="0" y="130"/>
                  </a:lnTo>
                  <a:lnTo>
                    <a:pt x="174" y="130"/>
                  </a:lnTo>
                  <a:lnTo>
                    <a:pt x="174" y="117"/>
                  </a:lnTo>
                  <a:lnTo>
                    <a:pt x="159" y="11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6660301" y="1491279"/>
            <a:ext cx="1201103" cy="1202531"/>
            <a:chOff x="4856202" y="1222146"/>
            <a:chExt cx="1201103" cy="1202531"/>
          </a:xfrm>
          <a:solidFill>
            <a:srgbClr val="1B4367"/>
          </a:solidFill>
        </p:grpSpPr>
        <p:sp>
          <p:nvSpPr>
            <p:cNvPr id="30" name="Rectangle 6"/>
            <p:cNvSpPr/>
            <p:nvPr/>
          </p:nvSpPr>
          <p:spPr>
            <a:xfrm>
              <a:off x="4856202" y="1222146"/>
              <a:ext cx="1201103" cy="1202531"/>
            </a:xfrm>
            <a:prstGeom prst="flowChartConnector">
              <a:avLst/>
            </a:prstGeom>
            <a:grpFill/>
            <a:ln w="9525">
              <a:noFill/>
              <a:miter/>
            </a:ln>
          </p:spPr>
          <p:txBody>
            <a:bodyPr anchor="ctr"/>
            <a:lstStyle/>
            <a:p>
              <a:pPr lvl="0" algn="ctr" eaLnBrk="1" hangingPunct="1"/>
              <a:endParaRPr lang="en-US" altLang="zh-CN" sz="100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31" name="KSO_Shape"/>
            <p:cNvSpPr>
              <a:spLocks/>
            </p:cNvSpPr>
            <p:nvPr/>
          </p:nvSpPr>
          <p:spPr bwMode="auto">
            <a:xfrm>
              <a:off x="5275038" y="1500840"/>
              <a:ext cx="363431" cy="645143"/>
            </a:xfrm>
            <a:custGeom>
              <a:avLst/>
              <a:gdLst>
                <a:gd name="T0" fmla="*/ 2147483646 w 3056"/>
                <a:gd name="T1" fmla="*/ 2147483646 h 5429"/>
                <a:gd name="T2" fmla="*/ 2147483646 w 3056"/>
                <a:gd name="T3" fmla="*/ 2147483646 h 5429"/>
                <a:gd name="T4" fmla="*/ 2147483646 w 3056"/>
                <a:gd name="T5" fmla="*/ 388832290 h 5429"/>
                <a:gd name="T6" fmla="*/ 2147483646 w 3056"/>
                <a:gd name="T7" fmla="*/ 345615213 h 5429"/>
                <a:gd name="T8" fmla="*/ 2147483646 w 3056"/>
                <a:gd name="T9" fmla="*/ 2147483646 h 5429"/>
                <a:gd name="T10" fmla="*/ 2147483646 w 3056"/>
                <a:gd name="T11" fmla="*/ 2147483646 h 5429"/>
                <a:gd name="T12" fmla="*/ 2147483646 w 3056"/>
                <a:gd name="T13" fmla="*/ 2147483646 h 5429"/>
                <a:gd name="T14" fmla="*/ 2147483646 w 3056"/>
                <a:gd name="T15" fmla="*/ 2147483646 h 5429"/>
                <a:gd name="T16" fmla="*/ 2147483646 w 3056"/>
                <a:gd name="T17" fmla="*/ 2147483646 h 5429"/>
                <a:gd name="T18" fmla="*/ 2147483646 w 3056"/>
                <a:gd name="T19" fmla="*/ 2147483646 h 5429"/>
                <a:gd name="T20" fmla="*/ 475747481 w 3056"/>
                <a:gd name="T21" fmla="*/ 2147483646 h 5429"/>
                <a:gd name="T22" fmla="*/ 432463999 w 3056"/>
                <a:gd name="T23" fmla="*/ 2147483646 h 5429"/>
                <a:gd name="T24" fmla="*/ 2147483646 w 3056"/>
                <a:gd name="T25" fmla="*/ 2147483646 h 5429"/>
                <a:gd name="T26" fmla="*/ 2147483646 w 3056"/>
                <a:gd name="T27" fmla="*/ 2147483646 h 5429"/>
                <a:gd name="T28" fmla="*/ 2147483646 w 3056"/>
                <a:gd name="T29" fmla="*/ 2147483646 h 5429"/>
                <a:gd name="T30" fmla="*/ 2147483646 w 3056"/>
                <a:gd name="T31" fmla="*/ 2147483646 h 5429"/>
                <a:gd name="T32" fmla="*/ 2147483646 w 3056"/>
                <a:gd name="T33" fmla="*/ 2147483646 h 5429"/>
                <a:gd name="T34" fmla="*/ 2147483646 w 3056"/>
                <a:gd name="T35" fmla="*/ 2147483646 h 5429"/>
                <a:gd name="T36" fmla="*/ 2147483646 w 3056"/>
                <a:gd name="T37" fmla="*/ 2147483646 h 5429"/>
                <a:gd name="T38" fmla="*/ 2147483646 w 3056"/>
                <a:gd name="T39" fmla="*/ 2147483646 h 5429"/>
                <a:gd name="T40" fmla="*/ 2147483646 w 3056"/>
                <a:gd name="T41" fmla="*/ 2147483646 h 5429"/>
                <a:gd name="T42" fmla="*/ 2147483646 w 3056"/>
                <a:gd name="T43" fmla="*/ 2147483646 h 5429"/>
                <a:gd name="T44" fmla="*/ 2147483646 w 3056"/>
                <a:gd name="T45" fmla="*/ 2147483646 h 5429"/>
                <a:gd name="T46" fmla="*/ 2147483646 w 3056"/>
                <a:gd name="T47" fmla="*/ 2147483646 h 5429"/>
                <a:gd name="T48" fmla="*/ 2147483646 w 3056"/>
                <a:gd name="T49" fmla="*/ 2147483646 h 5429"/>
                <a:gd name="T50" fmla="*/ 2147483646 w 3056"/>
                <a:gd name="T51" fmla="*/ 2147483646 h 5429"/>
                <a:gd name="T52" fmla="*/ 2147483646 w 3056"/>
                <a:gd name="T53" fmla="*/ 2147483646 h 5429"/>
                <a:gd name="T54" fmla="*/ 2147483646 w 3056"/>
                <a:gd name="T55" fmla="*/ 2147483646 h 5429"/>
                <a:gd name="T56" fmla="*/ 2147483646 w 3056"/>
                <a:gd name="T57" fmla="*/ 2147483646 h 5429"/>
                <a:gd name="T58" fmla="*/ 2147483646 w 3056"/>
                <a:gd name="T59" fmla="*/ 2147483646 h 5429"/>
                <a:gd name="T60" fmla="*/ 2147483646 w 3056"/>
                <a:gd name="T61" fmla="*/ 2147483646 h 5429"/>
                <a:gd name="T62" fmla="*/ 2147483646 w 3056"/>
                <a:gd name="T63" fmla="*/ 2147483646 h 5429"/>
                <a:gd name="T64" fmla="*/ 2147483646 w 3056"/>
                <a:gd name="T65" fmla="*/ 2147483646 h 5429"/>
                <a:gd name="T66" fmla="*/ 2147483646 w 3056"/>
                <a:gd name="T67" fmla="*/ 2147483646 h 5429"/>
                <a:gd name="T68" fmla="*/ 2147483646 w 3056"/>
                <a:gd name="T69" fmla="*/ 2147483646 h 5429"/>
                <a:gd name="T70" fmla="*/ 2147483646 w 3056"/>
                <a:gd name="T71" fmla="*/ 2147483646 h 5429"/>
                <a:gd name="T72" fmla="*/ 2147483646 w 3056"/>
                <a:gd name="T73" fmla="*/ 2147483646 h 5429"/>
                <a:gd name="T74" fmla="*/ 2147483646 w 3056"/>
                <a:gd name="T75" fmla="*/ 2147483646 h 5429"/>
                <a:gd name="T76" fmla="*/ 2147483646 w 3056"/>
                <a:gd name="T77" fmla="*/ 2147483646 h 5429"/>
                <a:gd name="T78" fmla="*/ 2147483646 w 3056"/>
                <a:gd name="T79" fmla="*/ 2147483646 h 5429"/>
                <a:gd name="T80" fmla="*/ 2147483646 w 3056"/>
                <a:gd name="T81" fmla="*/ 2147483646 h 5429"/>
                <a:gd name="T82" fmla="*/ 2147483646 w 3056"/>
                <a:gd name="T83" fmla="*/ 2147483646 h 5429"/>
                <a:gd name="T84" fmla="*/ 2147483646 w 3056"/>
                <a:gd name="T85" fmla="*/ 2147483646 h 5429"/>
                <a:gd name="T86" fmla="*/ 2147483646 w 3056"/>
                <a:gd name="T87" fmla="*/ 2147483646 h 5429"/>
                <a:gd name="T88" fmla="*/ 2147483646 w 3056"/>
                <a:gd name="T89" fmla="*/ 2147483646 h 5429"/>
                <a:gd name="T90" fmla="*/ 2147483646 w 3056"/>
                <a:gd name="T91" fmla="*/ 2147483646 h 5429"/>
                <a:gd name="T92" fmla="*/ 2147483646 w 3056"/>
                <a:gd name="T93" fmla="*/ 2147483646 h 5429"/>
                <a:gd name="T94" fmla="*/ 2147483646 w 3056"/>
                <a:gd name="T95" fmla="*/ 2147483646 h 5429"/>
                <a:gd name="T96" fmla="*/ 2147483646 w 3056"/>
                <a:gd name="T97" fmla="*/ 2147483646 h 5429"/>
                <a:gd name="T98" fmla="*/ 2147483646 w 3056"/>
                <a:gd name="T99" fmla="*/ 2147483646 h 5429"/>
                <a:gd name="T100" fmla="*/ 2147483646 w 3056"/>
                <a:gd name="T101" fmla="*/ 2147483646 h 5429"/>
                <a:gd name="T102" fmla="*/ 2147483646 w 3056"/>
                <a:gd name="T103" fmla="*/ 2147483646 h 5429"/>
                <a:gd name="T104" fmla="*/ 2147483646 w 3056"/>
                <a:gd name="T105" fmla="*/ 2147483646 h 5429"/>
                <a:gd name="T106" fmla="*/ 2147483646 w 3056"/>
                <a:gd name="T107" fmla="*/ 2147483646 h 5429"/>
                <a:gd name="T108" fmla="*/ 2147483646 w 3056"/>
                <a:gd name="T109" fmla="*/ 2147483646 h 5429"/>
                <a:gd name="T110" fmla="*/ 2147483646 w 3056"/>
                <a:gd name="T111" fmla="*/ 2147483646 h 5429"/>
                <a:gd name="T112" fmla="*/ 2147483646 w 3056"/>
                <a:gd name="T113" fmla="*/ 2147483646 h 5429"/>
                <a:gd name="T114" fmla="*/ 2147483646 w 3056"/>
                <a:gd name="T115" fmla="*/ 2147483646 h 5429"/>
                <a:gd name="T116" fmla="*/ 2147483646 w 3056"/>
                <a:gd name="T117" fmla="*/ 2147483646 h 5429"/>
                <a:gd name="T118" fmla="*/ 2147483646 w 3056"/>
                <a:gd name="T119" fmla="*/ 2147483646 h 5429"/>
                <a:gd name="T120" fmla="*/ 2147483646 w 3056"/>
                <a:gd name="T121" fmla="*/ 2147483646 h 5429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3056" h="5429">
                  <a:moveTo>
                    <a:pt x="2609" y="448"/>
                  </a:moveTo>
                  <a:lnTo>
                    <a:pt x="2609" y="448"/>
                  </a:lnTo>
                  <a:lnTo>
                    <a:pt x="2575" y="415"/>
                  </a:lnTo>
                  <a:lnTo>
                    <a:pt x="2538" y="383"/>
                  </a:lnTo>
                  <a:lnTo>
                    <a:pt x="2503" y="352"/>
                  </a:lnTo>
                  <a:lnTo>
                    <a:pt x="2465" y="322"/>
                  </a:lnTo>
                  <a:lnTo>
                    <a:pt x="2426" y="293"/>
                  </a:lnTo>
                  <a:lnTo>
                    <a:pt x="2388" y="265"/>
                  </a:lnTo>
                  <a:lnTo>
                    <a:pt x="2348" y="239"/>
                  </a:lnTo>
                  <a:lnTo>
                    <a:pt x="2307" y="213"/>
                  </a:lnTo>
                  <a:lnTo>
                    <a:pt x="2266" y="190"/>
                  </a:lnTo>
                  <a:lnTo>
                    <a:pt x="2224" y="168"/>
                  </a:lnTo>
                  <a:lnTo>
                    <a:pt x="2182" y="146"/>
                  </a:lnTo>
                  <a:lnTo>
                    <a:pt x="2138" y="127"/>
                  </a:lnTo>
                  <a:lnTo>
                    <a:pt x="2095" y="108"/>
                  </a:lnTo>
                  <a:lnTo>
                    <a:pt x="2049" y="91"/>
                  </a:lnTo>
                  <a:lnTo>
                    <a:pt x="2005" y="75"/>
                  </a:lnTo>
                  <a:lnTo>
                    <a:pt x="1960" y="61"/>
                  </a:lnTo>
                  <a:lnTo>
                    <a:pt x="1907" y="46"/>
                  </a:lnTo>
                  <a:lnTo>
                    <a:pt x="1853" y="34"/>
                  </a:lnTo>
                  <a:lnTo>
                    <a:pt x="1800" y="24"/>
                  </a:lnTo>
                  <a:lnTo>
                    <a:pt x="1746" y="15"/>
                  </a:lnTo>
                  <a:lnTo>
                    <a:pt x="1692" y="9"/>
                  </a:lnTo>
                  <a:lnTo>
                    <a:pt x="1638" y="3"/>
                  </a:lnTo>
                  <a:lnTo>
                    <a:pt x="1582" y="1"/>
                  </a:lnTo>
                  <a:lnTo>
                    <a:pt x="1527" y="0"/>
                  </a:lnTo>
                  <a:lnTo>
                    <a:pt x="1490" y="0"/>
                  </a:lnTo>
                  <a:lnTo>
                    <a:pt x="1451" y="2"/>
                  </a:lnTo>
                  <a:lnTo>
                    <a:pt x="1413" y="4"/>
                  </a:lnTo>
                  <a:lnTo>
                    <a:pt x="1376" y="8"/>
                  </a:lnTo>
                  <a:lnTo>
                    <a:pt x="1338" y="11"/>
                  </a:lnTo>
                  <a:lnTo>
                    <a:pt x="1302" y="17"/>
                  </a:lnTo>
                  <a:lnTo>
                    <a:pt x="1264" y="22"/>
                  </a:lnTo>
                  <a:lnTo>
                    <a:pt x="1227" y="29"/>
                  </a:lnTo>
                  <a:lnTo>
                    <a:pt x="1191" y="36"/>
                  </a:lnTo>
                  <a:lnTo>
                    <a:pt x="1154" y="45"/>
                  </a:lnTo>
                  <a:lnTo>
                    <a:pt x="1118" y="55"/>
                  </a:lnTo>
                  <a:lnTo>
                    <a:pt x="1083" y="65"/>
                  </a:lnTo>
                  <a:lnTo>
                    <a:pt x="1047" y="76"/>
                  </a:lnTo>
                  <a:lnTo>
                    <a:pt x="1012" y="88"/>
                  </a:lnTo>
                  <a:lnTo>
                    <a:pt x="977" y="102"/>
                  </a:lnTo>
                  <a:lnTo>
                    <a:pt x="942" y="115"/>
                  </a:lnTo>
                  <a:lnTo>
                    <a:pt x="909" y="130"/>
                  </a:lnTo>
                  <a:lnTo>
                    <a:pt x="875" y="146"/>
                  </a:lnTo>
                  <a:lnTo>
                    <a:pt x="841" y="161"/>
                  </a:lnTo>
                  <a:lnTo>
                    <a:pt x="808" y="179"/>
                  </a:lnTo>
                  <a:lnTo>
                    <a:pt x="775" y="197"/>
                  </a:lnTo>
                  <a:lnTo>
                    <a:pt x="743" y="216"/>
                  </a:lnTo>
                  <a:lnTo>
                    <a:pt x="712" y="235"/>
                  </a:lnTo>
                  <a:lnTo>
                    <a:pt x="680" y="255"/>
                  </a:lnTo>
                  <a:lnTo>
                    <a:pt x="649" y="277"/>
                  </a:lnTo>
                  <a:lnTo>
                    <a:pt x="619" y="300"/>
                  </a:lnTo>
                  <a:lnTo>
                    <a:pt x="589" y="322"/>
                  </a:lnTo>
                  <a:lnTo>
                    <a:pt x="559" y="345"/>
                  </a:lnTo>
                  <a:lnTo>
                    <a:pt x="531" y="370"/>
                  </a:lnTo>
                  <a:lnTo>
                    <a:pt x="502" y="395"/>
                  </a:lnTo>
                  <a:lnTo>
                    <a:pt x="474" y="421"/>
                  </a:lnTo>
                  <a:lnTo>
                    <a:pt x="447" y="448"/>
                  </a:lnTo>
                  <a:lnTo>
                    <a:pt x="420" y="475"/>
                  </a:lnTo>
                  <a:lnTo>
                    <a:pt x="395" y="503"/>
                  </a:lnTo>
                  <a:lnTo>
                    <a:pt x="369" y="531"/>
                  </a:lnTo>
                  <a:lnTo>
                    <a:pt x="345" y="561"/>
                  </a:lnTo>
                  <a:lnTo>
                    <a:pt x="322" y="589"/>
                  </a:lnTo>
                  <a:lnTo>
                    <a:pt x="298" y="619"/>
                  </a:lnTo>
                  <a:lnTo>
                    <a:pt x="276" y="650"/>
                  </a:lnTo>
                  <a:lnTo>
                    <a:pt x="255" y="681"/>
                  </a:lnTo>
                  <a:lnTo>
                    <a:pt x="235" y="712"/>
                  </a:lnTo>
                  <a:lnTo>
                    <a:pt x="215" y="744"/>
                  </a:lnTo>
                  <a:lnTo>
                    <a:pt x="197" y="776"/>
                  </a:lnTo>
                  <a:lnTo>
                    <a:pt x="179" y="808"/>
                  </a:lnTo>
                  <a:lnTo>
                    <a:pt x="161" y="841"/>
                  </a:lnTo>
                  <a:lnTo>
                    <a:pt x="145" y="875"/>
                  </a:lnTo>
                  <a:lnTo>
                    <a:pt x="129" y="909"/>
                  </a:lnTo>
                  <a:lnTo>
                    <a:pt x="115" y="943"/>
                  </a:lnTo>
                  <a:lnTo>
                    <a:pt x="101" y="977"/>
                  </a:lnTo>
                  <a:lnTo>
                    <a:pt x="88" y="1012"/>
                  </a:lnTo>
                  <a:lnTo>
                    <a:pt x="76" y="1047"/>
                  </a:lnTo>
                  <a:lnTo>
                    <a:pt x="65" y="1082"/>
                  </a:lnTo>
                  <a:lnTo>
                    <a:pt x="55" y="1118"/>
                  </a:lnTo>
                  <a:lnTo>
                    <a:pt x="45" y="1154"/>
                  </a:lnTo>
                  <a:lnTo>
                    <a:pt x="36" y="1191"/>
                  </a:lnTo>
                  <a:lnTo>
                    <a:pt x="28" y="1227"/>
                  </a:lnTo>
                  <a:lnTo>
                    <a:pt x="22" y="1264"/>
                  </a:lnTo>
                  <a:lnTo>
                    <a:pt x="16" y="1301"/>
                  </a:lnTo>
                  <a:lnTo>
                    <a:pt x="11" y="1338"/>
                  </a:lnTo>
                  <a:lnTo>
                    <a:pt x="7" y="1376"/>
                  </a:lnTo>
                  <a:lnTo>
                    <a:pt x="4" y="1413"/>
                  </a:lnTo>
                  <a:lnTo>
                    <a:pt x="2" y="1452"/>
                  </a:lnTo>
                  <a:lnTo>
                    <a:pt x="0" y="1489"/>
                  </a:lnTo>
                  <a:lnTo>
                    <a:pt x="0" y="1527"/>
                  </a:lnTo>
                  <a:lnTo>
                    <a:pt x="6" y="1667"/>
                  </a:lnTo>
                  <a:lnTo>
                    <a:pt x="10" y="1707"/>
                  </a:lnTo>
                  <a:lnTo>
                    <a:pt x="15" y="1746"/>
                  </a:lnTo>
                  <a:lnTo>
                    <a:pt x="22" y="1785"/>
                  </a:lnTo>
                  <a:lnTo>
                    <a:pt x="28" y="1823"/>
                  </a:lnTo>
                  <a:lnTo>
                    <a:pt x="36" y="1862"/>
                  </a:lnTo>
                  <a:lnTo>
                    <a:pt x="45" y="1900"/>
                  </a:lnTo>
                  <a:lnTo>
                    <a:pt x="55" y="1937"/>
                  </a:lnTo>
                  <a:lnTo>
                    <a:pt x="66" y="1975"/>
                  </a:lnTo>
                  <a:lnTo>
                    <a:pt x="78" y="2012"/>
                  </a:lnTo>
                  <a:lnTo>
                    <a:pt x="92" y="2049"/>
                  </a:lnTo>
                  <a:lnTo>
                    <a:pt x="105" y="2085"/>
                  </a:lnTo>
                  <a:lnTo>
                    <a:pt x="119" y="2122"/>
                  </a:lnTo>
                  <a:lnTo>
                    <a:pt x="136" y="2157"/>
                  </a:lnTo>
                  <a:lnTo>
                    <a:pt x="152" y="2193"/>
                  </a:lnTo>
                  <a:lnTo>
                    <a:pt x="170" y="2228"/>
                  </a:lnTo>
                  <a:lnTo>
                    <a:pt x="189" y="2262"/>
                  </a:lnTo>
                  <a:lnTo>
                    <a:pt x="195" y="2277"/>
                  </a:lnTo>
                  <a:lnTo>
                    <a:pt x="213" y="2312"/>
                  </a:lnTo>
                  <a:lnTo>
                    <a:pt x="242" y="2366"/>
                  </a:lnTo>
                  <a:lnTo>
                    <a:pt x="278" y="2439"/>
                  </a:lnTo>
                  <a:lnTo>
                    <a:pt x="323" y="2528"/>
                  </a:lnTo>
                  <a:lnTo>
                    <a:pt x="371" y="2631"/>
                  </a:lnTo>
                  <a:lnTo>
                    <a:pt x="422" y="2743"/>
                  </a:lnTo>
                  <a:lnTo>
                    <a:pt x="450" y="2804"/>
                  </a:lnTo>
                  <a:lnTo>
                    <a:pt x="476" y="2867"/>
                  </a:lnTo>
                  <a:lnTo>
                    <a:pt x="503" y="2931"/>
                  </a:lnTo>
                  <a:lnTo>
                    <a:pt x="530" y="2998"/>
                  </a:lnTo>
                  <a:lnTo>
                    <a:pt x="556" y="3065"/>
                  </a:lnTo>
                  <a:lnTo>
                    <a:pt x="582" y="3134"/>
                  </a:lnTo>
                  <a:lnTo>
                    <a:pt x="607" y="3202"/>
                  </a:lnTo>
                  <a:lnTo>
                    <a:pt x="630" y="3273"/>
                  </a:lnTo>
                  <a:lnTo>
                    <a:pt x="653" y="3343"/>
                  </a:lnTo>
                  <a:lnTo>
                    <a:pt x="674" y="3413"/>
                  </a:lnTo>
                  <a:lnTo>
                    <a:pt x="693" y="3483"/>
                  </a:lnTo>
                  <a:lnTo>
                    <a:pt x="711" y="3553"/>
                  </a:lnTo>
                  <a:lnTo>
                    <a:pt x="726" y="3621"/>
                  </a:lnTo>
                  <a:lnTo>
                    <a:pt x="739" y="3690"/>
                  </a:lnTo>
                  <a:lnTo>
                    <a:pt x="750" y="3756"/>
                  </a:lnTo>
                  <a:lnTo>
                    <a:pt x="754" y="3788"/>
                  </a:lnTo>
                  <a:lnTo>
                    <a:pt x="757" y="3822"/>
                  </a:lnTo>
                  <a:lnTo>
                    <a:pt x="760" y="3854"/>
                  </a:lnTo>
                  <a:lnTo>
                    <a:pt x="762" y="3885"/>
                  </a:lnTo>
                  <a:lnTo>
                    <a:pt x="763" y="3915"/>
                  </a:lnTo>
                  <a:lnTo>
                    <a:pt x="764" y="3946"/>
                  </a:lnTo>
                  <a:lnTo>
                    <a:pt x="783" y="4137"/>
                  </a:lnTo>
                  <a:lnTo>
                    <a:pt x="789" y="4160"/>
                  </a:lnTo>
                  <a:lnTo>
                    <a:pt x="796" y="4181"/>
                  </a:lnTo>
                  <a:lnTo>
                    <a:pt x="804" y="4202"/>
                  </a:lnTo>
                  <a:lnTo>
                    <a:pt x="813" y="4220"/>
                  </a:lnTo>
                  <a:lnTo>
                    <a:pt x="823" y="4237"/>
                  </a:lnTo>
                  <a:lnTo>
                    <a:pt x="833" y="4253"/>
                  </a:lnTo>
                  <a:lnTo>
                    <a:pt x="844" y="4267"/>
                  </a:lnTo>
                  <a:lnTo>
                    <a:pt x="855" y="4280"/>
                  </a:lnTo>
                  <a:lnTo>
                    <a:pt x="867" y="4291"/>
                  </a:lnTo>
                  <a:lnTo>
                    <a:pt x="880" y="4301"/>
                  </a:lnTo>
                  <a:lnTo>
                    <a:pt x="895" y="4309"/>
                  </a:lnTo>
                  <a:lnTo>
                    <a:pt x="909" y="4316"/>
                  </a:lnTo>
                  <a:lnTo>
                    <a:pt x="924" y="4321"/>
                  </a:lnTo>
                  <a:lnTo>
                    <a:pt x="941" y="4325"/>
                  </a:lnTo>
                  <a:lnTo>
                    <a:pt x="959" y="4328"/>
                  </a:lnTo>
                  <a:lnTo>
                    <a:pt x="976" y="4328"/>
                  </a:lnTo>
                  <a:lnTo>
                    <a:pt x="2079" y="4328"/>
                  </a:lnTo>
                  <a:lnTo>
                    <a:pt x="2097" y="4328"/>
                  </a:lnTo>
                  <a:lnTo>
                    <a:pt x="2114" y="4325"/>
                  </a:lnTo>
                  <a:lnTo>
                    <a:pt x="2130" y="4321"/>
                  </a:lnTo>
                  <a:lnTo>
                    <a:pt x="2145" y="4316"/>
                  </a:lnTo>
                  <a:lnTo>
                    <a:pt x="2161" y="4309"/>
                  </a:lnTo>
                  <a:lnTo>
                    <a:pt x="2174" y="4301"/>
                  </a:lnTo>
                  <a:lnTo>
                    <a:pt x="2187" y="4291"/>
                  </a:lnTo>
                  <a:lnTo>
                    <a:pt x="2201" y="4280"/>
                  </a:lnTo>
                  <a:lnTo>
                    <a:pt x="2212" y="4267"/>
                  </a:lnTo>
                  <a:lnTo>
                    <a:pt x="2223" y="4253"/>
                  </a:lnTo>
                  <a:lnTo>
                    <a:pt x="2233" y="4237"/>
                  </a:lnTo>
                  <a:lnTo>
                    <a:pt x="2243" y="4220"/>
                  </a:lnTo>
                  <a:lnTo>
                    <a:pt x="2251" y="4202"/>
                  </a:lnTo>
                  <a:lnTo>
                    <a:pt x="2259" y="4181"/>
                  </a:lnTo>
                  <a:lnTo>
                    <a:pt x="2266" y="4160"/>
                  </a:lnTo>
                  <a:lnTo>
                    <a:pt x="2272" y="4137"/>
                  </a:lnTo>
                  <a:lnTo>
                    <a:pt x="2291" y="3946"/>
                  </a:lnTo>
                  <a:lnTo>
                    <a:pt x="2293" y="3915"/>
                  </a:lnTo>
                  <a:lnTo>
                    <a:pt x="2294" y="3885"/>
                  </a:lnTo>
                  <a:lnTo>
                    <a:pt x="2295" y="3854"/>
                  </a:lnTo>
                  <a:lnTo>
                    <a:pt x="2298" y="3822"/>
                  </a:lnTo>
                  <a:lnTo>
                    <a:pt x="2301" y="3788"/>
                  </a:lnTo>
                  <a:lnTo>
                    <a:pt x="2306" y="3756"/>
                  </a:lnTo>
                  <a:lnTo>
                    <a:pt x="2316" y="3690"/>
                  </a:lnTo>
                  <a:lnTo>
                    <a:pt x="2329" y="3621"/>
                  </a:lnTo>
                  <a:lnTo>
                    <a:pt x="2345" y="3553"/>
                  </a:lnTo>
                  <a:lnTo>
                    <a:pt x="2362" y="3483"/>
                  </a:lnTo>
                  <a:lnTo>
                    <a:pt x="2381" y="3413"/>
                  </a:lnTo>
                  <a:lnTo>
                    <a:pt x="2402" y="3343"/>
                  </a:lnTo>
                  <a:lnTo>
                    <a:pt x="2425" y="3273"/>
                  </a:lnTo>
                  <a:lnTo>
                    <a:pt x="2449" y="3202"/>
                  </a:lnTo>
                  <a:lnTo>
                    <a:pt x="2474" y="3134"/>
                  </a:lnTo>
                  <a:lnTo>
                    <a:pt x="2499" y="3065"/>
                  </a:lnTo>
                  <a:lnTo>
                    <a:pt x="2526" y="2998"/>
                  </a:lnTo>
                  <a:lnTo>
                    <a:pt x="2552" y="2931"/>
                  </a:lnTo>
                  <a:lnTo>
                    <a:pt x="2579" y="2867"/>
                  </a:lnTo>
                  <a:lnTo>
                    <a:pt x="2607" y="2804"/>
                  </a:lnTo>
                  <a:lnTo>
                    <a:pt x="2633" y="2743"/>
                  </a:lnTo>
                  <a:lnTo>
                    <a:pt x="2685" y="2631"/>
                  </a:lnTo>
                  <a:lnTo>
                    <a:pt x="2735" y="2528"/>
                  </a:lnTo>
                  <a:lnTo>
                    <a:pt x="2778" y="2439"/>
                  </a:lnTo>
                  <a:lnTo>
                    <a:pt x="2816" y="2366"/>
                  </a:lnTo>
                  <a:lnTo>
                    <a:pt x="2846" y="2312"/>
                  </a:lnTo>
                  <a:lnTo>
                    <a:pt x="2872" y="2262"/>
                  </a:lnTo>
                  <a:lnTo>
                    <a:pt x="2890" y="2228"/>
                  </a:lnTo>
                  <a:lnTo>
                    <a:pt x="2906" y="2193"/>
                  </a:lnTo>
                  <a:lnTo>
                    <a:pt x="2923" y="2157"/>
                  </a:lnTo>
                  <a:lnTo>
                    <a:pt x="2937" y="2122"/>
                  </a:lnTo>
                  <a:lnTo>
                    <a:pt x="2952" y="2085"/>
                  </a:lnTo>
                  <a:lnTo>
                    <a:pt x="2965" y="2049"/>
                  </a:lnTo>
                  <a:lnTo>
                    <a:pt x="2978" y="2012"/>
                  </a:lnTo>
                  <a:lnTo>
                    <a:pt x="2989" y="1975"/>
                  </a:lnTo>
                  <a:lnTo>
                    <a:pt x="3000" y="1937"/>
                  </a:lnTo>
                  <a:lnTo>
                    <a:pt x="3010" y="1900"/>
                  </a:lnTo>
                  <a:lnTo>
                    <a:pt x="3019" y="1862"/>
                  </a:lnTo>
                  <a:lnTo>
                    <a:pt x="3027" y="1823"/>
                  </a:lnTo>
                  <a:lnTo>
                    <a:pt x="3034" y="1785"/>
                  </a:lnTo>
                  <a:lnTo>
                    <a:pt x="3040" y="1746"/>
                  </a:lnTo>
                  <a:lnTo>
                    <a:pt x="3045" y="1707"/>
                  </a:lnTo>
                  <a:lnTo>
                    <a:pt x="3049" y="1667"/>
                  </a:lnTo>
                  <a:lnTo>
                    <a:pt x="3056" y="1527"/>
                  </a:lnTo>
                  <a:lnTo>
                    <a:pt x="3055" y="1489"/>
                  </a:lnTo>
                  <a:lnTo>
                    <a:pt x="3054" y="1452"/>
                  </a:lnTo>
                  <a:lnTo>
                    <a:pt x="3051" y="1413"/>
                  </a:lnTo>
                  <a:lnTo>
                    <a:pt x="3048" y="1376"/>
                  </a:lnTo>
                  <a:lnTo>
                    <a:pt x="3044" y="1338"/>
                  </a:lnTo>
                  <a:lnTo>
                    <a:pt x="3039" y="1301"/>
                  </a:lnTo>
                  <a:lnTo>
                    <a:pt x="3034" y="1264"/>
                  </a:lnTo>
                  <a:lnTo>
                    <a:pt x="3026" y="1227"/>
                  </a:lnTo>
                  <a:lnTo>
                    <a:pt x="3018" y="1191"/>
                  </a:lnTo>
                  <a:lnTo>
                    <a:pt x="3010" y="1154"/>
                  </a:lnTo>
                  <a:lnTo>
                    <a:pt x="3000" y="1118"/>
                  </a:lnTo>
                  <a:lnTo>
                    <a:pt x="2990" y="1082"/>
                  </a:lnTo>
                  <a:lnTo>
                    <a:pt x="2979" y="1047"/>
                  </a:lnTo>
                  <a:lnTo>
                    <a:pt x="2967" y="1012"/>
                  </a:lnTo>
                  <a:lnTo>
                    <a:pt x="2954" y="977"/>
                  </a:lnTo>
                  <a:lnTo>
                    <a:pt x="2941" y="943"/>
                  </a:lnTo>
                  <a:lnTo>
                    <a:pt x="2925" y="909"/>
                  </a:lnTo>
                  <a:lnTo>
                    <a:pt x="2910" y="875"/>
                  </a:lnTo>
                  <a:lnTo>
                    <a:pt x="2894" y="841"/>
                  </a:lnTo>
                  <a:lnTo>
                    <a:pt x="2877" y="808"/>
                  </a:lnTo>
                  <a:lnTo>
                    <a:pt x="2859" y="776"/>
                  </a:lnTo>
                  <a:lnTo>
                    <a:pt x="2840" y="744"/>
                  </a:lnTo>
                  <a:lnTo>
                    <a:pt x="2820" y="712"/>
                  </a:lnTo>
                  <a:lnTo>
                    <a:pt x="2800" y="681"/>
                  </a:lnTo>
                  <a:lnTo>
                    <a:pt x="2779" y="650"/>
                  </a:lnTo>
                  <a:lnTo>
                    <a:pt x="2757" y="619"/>
                  </a:lnTo>
                  <a:lnTo>
                    <a:pt x="2734" y="589"/>
                  </a:lnTo>
                  <a:lnTo>
                    <a:pt x="2711" y="561"/>
                  </a:lnTo>
                  <a:lnTo>
                    <a:pt x="2686" y="531"/>
                  </a:lnTo>
                  <a:lnTo>
                    <a:pt x="2661" y="503"/>
                  </a:lnTo>
                  <a:lnTo>
                    <a:pt x="2635" y="475"/>
                  </a:lnTo>
                  <a:lnTo>
                    <a:pt x="2609" y="448"/>
                  </a:lnTo>
                  <a:close/>
                  <a:moveTo>
                    <a:pt x="2661" y="1641"/>
                  </a:moveTo>
                  <a:lnTo>
                    <a:pt x="2661" y="1641"/>
                  </a:lnTo>
                  <a:lnTo>
                    <a:pt x="2658" y="1669"/>
                  </a:lnTo>
                  <a:lnTo>
                    <a:pt x="2654" y="1697"/>
                  </a:lnTo>
                  <a:lnTo>
                    <a:pt x="2650" y="1725"/>
                  </a:lnTo>
                  <a:lnTo>
                    <a:pt x="2644" y="1753"/>
                  </a:lnTo>
                  <a:lnTo>
                    <a:pt x="2639" y="1781"/>
                  </a:lnTo>
                  <a:lnTo>
                    <a:pt x="2632" y="1809"/>
                  </a:lnTo>
                  <a:lnTo>
                    <a:pt x="2624" y="1837"/>
                  </a:lnTo>
                  <a:lnTo>
                    <a:pt x="2617" y="1863"/>
                  </a:lnTo>
                  <a:lnTo>
                    <a:pt x="2608" y="1891"/>
                  </a:lnTo>
                  <a:lnTo>
                    <a:pt x="2599" y="1918"/>
                  </a:lnTo>
                  <a:lnTo>
                    <a:pt x="2589" y="1945"/>
                  </a:lnTo>
                  <a:lnTo>
                    <a:pt x="2579" y="1972"/>
                  </a:lnTo>
                  <a:lnTo>
                    <a:pt x="2567" y="1998"/>
                  </a:lnTo>
                  <a:lnTo>
                    <a:pt x="2556" y="2025"/>
                  </a:lnTo>
                  <a:lnTo>
                    <a:pt x="2543" y="2051"/>
                  </a:lnTo>
                  <a:lnTo>
                    <a:pt x="2529" y="2078"/>
                  </a:lnTo>
                  <a:lnTo>
                    <a:pt x="2485" y="2158"/>
                  </a:lnTo>
                  <a:lnTo>
                    <a:pt x="2450" y="2227"/>
                  </a:lnTo>
                  <a:lnTo>
                    <a:pt x="2408" y="2311"/>
                  </a:lnTo>
                  <a:lnTo>
                    <a:pt x="2359" y="2409"/>
                  </a:lnTo>
                  <a:lnTo>
                    <a:pt x="2307" y="2519"/>
                  </a:lnTo>
                  <a:lnTo>
                    <a:pt x="2253" y="2641"/>
                  </a:lnTo>
                  <a:lnTo>
                    <a:pt x="2225" y="2705"/>
                  </a:lnTo>
                  <a:lnTo>
                    <a:pt x="2197" y="2771"/>
                  </a:lnTo>
                  <a:lnTo>
                    <a:pt x="2170" y="2838"/>
                  </a:lnTo>
                  <a:lnTo>
                    <a:pt x="2142" y="2908"/>
                  </a:lnTo>
                  <a:lnTo>
                    <a:pt x="2116" y="2979"/>
                  </a:lnTo>
                  <a:lnTo>
                    <a:pt x="2090" y="3051"/>
                  </a:lnTo>
                  <a:lnTo>
                    <a:pt x="2065" y="3124"/>
                  </a:lnTo>
                  <a:lnTo>
                    <a:pt x="2040" y="3198"/>
                  </a:lnTo>
                  <a:lnTo>
                    <a:pt x="2018" y="3272"/>
                  </a:lnTo>
                  <a:lnTo>
                    <a:pt x="1996" y="3346"/>
                  </a:lnTo>
                  <a:lnTo>
                    <a:pt x="1977" y="3420"/>
                  </a:lnTo>
                  <a:lnTo>
                    <a:pt x="1960" y="3494"/>
                  </a:lnTo>
                  <a:lnTo>
                    <a:pt x="1944" y="3568"/>
                  </a:lnTo>
                  <a:lnTo>
                    <a:pt x="1930" y="3641"/>
                  </a:lnTo>
                  <a:lnTo>
                    <a:pt x="1919" y="3714"/>
                  </a:lnTo>
                  <a:lnTo>
                    <a:pt x="1911" y="3785"/>
                  </a:lnTo>
                  <a:lnTo>
                    <a:pt x="1908" y="3820"/>
                  </a:lnTo>
                  <a:lnTo>
                    <a:pt x="1905" y="3856"/>
                  </a:lnTo>
                  <a:lnTo>
                    <a:pt x="1903" y="3890"/>
                  </a:lnTo>
                  <a:lnTo>
                    <a:pt x="1902" y="3924"/>
                  </a:lnTo>
                  <a:lnTo>
                    <a:pt x="1901" y="3939"/>
                  </a:lnTo>
                  <a:lnTo>
                    <a:pt x="1722" y="3939"/>
                  </a:lnTo>
                  <a:lnTo>
                    <a:pt x="1722" y="3230"/>
                  </a:lnTo>
                  <a:lnTo>
                    <a:pt x="1333" y="3230"/>
                  </a:lnTo>
                  <a:lnTo>
                    <a:pt x="1333" y="3939"/>
                  </a:lnTo>
                  <a:lnTo>
                    <a:pt x="1154" y="3939"/>
                  </a:lnTo>
                  <a:lnTo>
                    <a:pt x="1152" y="3924"/>
                  </a:lnTo>
                  <a:lnTo>
                    <a:pt x="1151" y="3873"/>
                  </a:lnTo>
                  <a:lnTo>
                    <a:pt x="1148" y="3820"/>
                  </a:lnTo>
                  <a:lnTo>
                    <a:pt x="1142" y="3767"/>
                  </a:lnTo>
                  <a:lnTo>
                    <a:pt x="1136" y="3714"/>
                  </a:lnTo>
                  <a:lnTo>
                    <a:pt x="1128" y="3659"/>
                  </a:lnTo>
                  <a:lnTo>
                    <a:pt x="1118" y="3604"/>
                  </a:lnTo>
                  <a:lnTo>
                    <a:pt x="1108" y="3547"/>
                  </a:lnTo>
                  <a:lnTo>
                    <a:pt x="1096" y="3491"/>
                  </a:lnTo>
                  <a:lnTo>
                    <a:pt x="1081" y="3434"/>
                  </a:lnTo>
                  <a:lnTo>
                    <a:pt x="1067" y="3377"/>
                  </a:lnTo>
                  <a:lnTo>
                    <a:pt x="1052" y="3319"/>
                  </a:lnTo>
                  <a:lnTo>
                    <a:pt x="1035" y="3261"/>
                  </a:lnTo>
                  <a:lnTo>
                    <a:pt x="1016" y="3203"/>
                  </a:lnTo>
                  <a:lnTo>
                    <a:pt x="997" y="3145"/>
                  </a:lnTo>
                  <a:lnTo>
                    <a:pt x="977" y="3086"/>
                  </a:lnTo>
                  <a:lnTo>
                    <a:pt x="958" y="3029"/>
                  </a:lnTo>
                  <a:lnTo>
                    <a:pt x="937" y="2970"/>
                  </a:lnTo>
                  <a:lnTo>
                    <a:pt x="914" y="2911"/>
                  </a:lnTo>
                  <a:lnTo>
                    <a:pt x="868" y="2796"/>
                  </a:lnTo>
                  <a:lnTo>
                    <a:pt x="820" y="2681"/>
                  </a:lnTo>
                  <a:lnTo>
                    <a:pt x="771" y="2570"/>
                  </a:lnTo>
                  <a:lnTo>
                    <a:pt x="721" y="2459"/>
                  </a:lnTo>
                  <a:lnTo>
                    <a:pt x="669" y="2353"/>
                  </a:lnTo>
                  <a:lnTo>
                    <a:pt x="618" y="2249"/>
                  </a:lnTo>
                  <a:lnTo>
                    <a:pt x="568" y="2150"/>
                  </a:lnTo>
                  <a:lnTo>
                    <a:pt x="567" y="2144"/>
                  </a:lnTo>
                  <a:lnTo>
                    <a:pt x="530" y="2075"/>
                  </a:lnTo>
                  <a:lnTo>
                    <a:pt x="515" y="2050"/>
                  </a:lnTo>
                  <a:lnTo>
                    <a:pt x="503" y="2024"/>
                  </a:lnTo>
                  <a:lnTo>
                    <a:pt x="491" y="1998"/>
                  </a:lnTo>
                  <a:lnTo>
                    <a:pt x="479" y="1972"/>
                  </a:lnTo>
                  <a:lnTo>
                    <a:pt x="468" y="1945"/>
                  </a:lnTo>
                  <a:lnTo>
                    <a:pt x="458" y="1918"/>
                  </a:lnTo>
                  <a:lnTo>
                    <a:pt x="449" y="1892"/>
                  </a:lnTo>
                  <a:lnTo>
                    <a:pt x="440" y="1864"/>
                  </a:lnTo>
                  <a:lnTo>
                    <a:pt x="431" y="1838"/>
                  </a:lnTo>
                  <a:lnTo>
                    <a:pt x="424" y="1810"/>
                  </a:lnTo>
                  <a:lnTo>
                    <a:pt x="418" y="1782"/>
                  </a:lnTo>
                  <a:lnTo>
                    <a:pt x="411" y="1754"/>
                  </a:lnTo>
                  <a:lnTo>
                    <a:pt x="406" y="1726"/>
                  </a:lnTo>
                  <a:lnTo>
                    <a:pt x="401" y="1697"/>
                  </a:lnTo>
                  <a:lnTo>
                    <a:pt x="398" y="1670"/>
                  </a:lnTo>
                  <a:lnTo>
                    <a:pt x="395" y="1641"/>
                  </a:lnTo>
                  <a:lnTo>
                    <a:pt x="389" y="1519"/>
                  </a:lnTo>
                  <a:lnTo>
                    <a:pt x="389" y="1492"/>
                  </a:lnTo>
                  <a:lnTo>
                    <a:pt x="390" y="1463"/>
                  </a:lnTo>
                  <a:lnTo>
                    <a:pt x="392" y="1435"/>
                  </a:lnTo>
                  <a:lnTo>
                    <a:pt x="395" y="1408"/>
                  </a:lnTo>
                  <a:lnTo>
                    <a:pt x="398" y="1380"/>
                  </a:lnTo>
                  <a:lnTo>
                    <a:pt x="402" y="1352"/>
                  </a:lnTo>
                  <a:lnTo>
                    <a:pt x="407" y="1325"/>
                  </a:lnTo>
                  <a:lnTo>
                    <a:pt x="412" y="1298"/>
                  </a:lnTo>
                  <a:lnTo>
                    <a:pt x="418" y="1270"/>
                  </a:lnTo>
                  <a:lnTo>
                    <a:pt x="424" y="1244"/>
                  </a:lnTo>
                  <a:lnTo>
                    <a:pt x="431" y="1217"/>
                  </a:lnTo>
                  <a:lnTo>
                    <a:pt x="439" y="1191"/>
                  </a:lnTo>
                  <a:lnTo>
                    <a:pt x="448" y="1165"/>
                  </a:lnTo>
                  <a:lnTo>
                    <a:pt x="457" y="1139"/>
                  </a:lnTo>
                  <a:lnTo>
                    <a:pt x="466" y="1113"/>
                  </a:lnTo>
                  <a:lnTo>
                    <a:pt x="476" y="1088"/>
                  </a:lnTo>
                  <a:lnTo>
                    <a:pt x="487" y="1063"/>
                  </a:lnTo>
                  <a:lnTo>
                    <a:pt x="499" y="1038"/>
                  </a:lnTo>
                  <a:lnTo>
                    <a:pt x="511" y="1013"/>
                  </a:lnTo>
                  <a:lnTo>
                    <a:pt x="524" y="989"/>
                  </a:lnTo>
                  <a:lnTo>
                    <a:pt x="537" y="965"/>
                  </a:lnTo>
                  <a:lnTo>
                    <a:pt x="551" y="941"/>
                  </a:lnTo>
                  <a:lnTo>
                    <a:pt x="565" y="918"/>
                  </a:lnTo>
                  <a:lnTo>
                    <a:pt x="580" y="895"/>
                  </a:lnTo>
                  <a:lnTo>
                    <a:pt x="596" y="871"/>
                  </a:lnTo>
                  <a:lnTo>
                    <a:pt x="612" y="849"/>
                  </a:lnTo>
                  <a:lnTo>
                    <a:pt x="629" y="827"/>
                  </a:lnTo>
                  <a:lnTo>
                    <a:pt x="647" y="806"/>
                  </a:lnTo>
                  <a:lnTo>
                    <a:pt x="664" y="784"/>
                  </a:lnTo>
                  <a:lnTo>
                    <a:pt x="683" y="763"/>
                  </a:lnTo>
                  <a:lnTo>
                    <a:pt x="702" y="743"/>
                  </a:lnTo>
                  <a:lnTo>
                    <a:pt x="722" y="723"/>
                  </a:lnTo>
                  <a:lnTo>
                    <a:pt x="743" y="703"/>
                  </a:lnTo>
                  <a:lnTo>
                    <a:pt x="764" y="683"/>
                  </a:lnTo>
                  <a:lnTo>
                    <a:pt x="785" y="665"/>
                  </a:lnTo>
                  <a:lnTo>
                    <a:pt x="806" y="647"/>
                  </a:lnTo>
                  <a:lnTo>
                    <a:pt x="828" y="629"/>
                  </a:lnTo>
                  <a:lnTo>
                    <a:pt x="850" y="611"/>
                  </a:lnTo>
                  <a:lnTo>
                    <a:pt x="874" y="596"/>
                  </a:lnTo>
                  <a:lnTo>
                    <a:pt x="896" y="579"/>
                  </a:lnTo>
                  <a:lnTo>
                    <a:pt x="920" y="565"/>
                  </a:lnTo>
                  <a:lnTo>
                    <a:pt x="943" y="550"/>
                  </a:lnTo>
                  <a:lnTo>
                    <a:pt x="968" y="536"/>
                  </a:lnTo>
                  <a:lnTo>
                    <a:pt x="992" y="523"/>
                  </a:lnTo>
                  <a:lnTo>
                    <a:pt x="1016" y="510"/>
                  </a:lnTo>
                  <a:lnTo>
                    <a:pt x="1041" y="498"/>
                  </a:lnTo>
                  <a:lnTo>
                    <a:pt x="1066" y="486"/>
                  </a:lnTo>
                  <a:lnTo>
                    <a:pt x="1091" y="475"/>
                  </a:lnTo>
                  <a:lnTo>
                    <a:pt x="1117" y="464"/>
                  </a:lnTo>
                  <a:lnTo>
                    <a:pt x="1143" y="456"/>
                  </a:lnTo>
                  <a:lnTo>
                    <a:pt x="1170" y="446"/>
                  </a:lnTo>
                  <a:lnTo>
                    <a:pt x="1195" y="438"/>
                  </a:lnTo>
                  <a:lnTo>
                    <a:pt x="1223" y="430"/>
                  </a:lnTo>
                  <a:lnTo>
                    <a:pt x="1250" y="423"/>
                  </a:lnTo>
                  <a:lnTo>
                    <a:pt x="1276" y="417"/>
                  </a:lnTo>
                  <a:lnTo>
                    <a:pt x="1304" y="411"/>
                  </a:lnTo>
                  <a:lnTo>
                    <a:pt x="1331" y="406"/>
                  </a:lnTo>
                  <a:lnTo>
                    <a:pt x="1359" y="401"/>
                  </a:lnTo>
                  <a:lnTo>
                    <a:pt x="1387" y="398"/>
                  </a:lnTo>
                  <a:lnTo>
                    <a:pt x="1414" y="395"/>
                  </a:lnTo>
                  <a:lnTo>
                    <a:pt x="1443" y="392"/>
                  </a:lnTo>
                  <a:lnTo>
                    <a:pt x="1471" y="390"/>
                  </a:lnTo>
                  <a:lnTo>
                    <a:pt x="1500" y="389"/>
                  </a:lnTo>
                  <a:lnTo>
                    <a:pt x="1527" y="389"/>
                  </a:lnTo>
                  <a:lnTo>
                    <a:pt x="1569" y="389"/>
                  </a:lnTo>
                  <a:lnTo>
                    <a:pt x="1610" y="391"/>
                  </a:lnTo>
                  <a:lnTo>
                    <a:pt x="1651" y="396"/>
                  </a:lnTo>
                  <a:lnTo>
                    <a:pt x="1691" y="400"/>
                  </a:lnTo>
                  <a:lnTo>
                    <a:pt x="1732" y="407"/>
                  </a:lnTo>
                  <a:lnTo>
                    <a:pt x="1771" y="415"/>
                  </a:lnTo>
                  <a:lnTo>
                    <a:pt x="1810" y="423"/>
                  </a:lnTo>
                  <a:lnTo>
                    <a:pt x="1849" y="435"/>
                  </a:lnTo>
                  <a:lnTo>
                    <a:pt x="1882" y="444"/>
                  </a:lnTo>
                  <a:lnTo>
                    <a:pt x="1917" y="457"/>
                  </a:lnTo>
                  <a:lnTo>
                    <a:pt x="1950" y="470"/>
                  </a:lnTo>
                  <a:lnTo>
                    <a:pt x="1983" y="483"/>
                  </a:lnTo>
                  <a:lnTo>
                    <a:pt x="2015" y="498"/>
                  </a:lnTo>
                  <a:lnTo>
                    <a:pt x="2047" y="514"/>
                  </a:lnTo>
                  <a:lnTo>
                    <a:pt x="2078" y="531"/>
                  </a:lnTo>
                  <a:lnTo>
                    <a:pt x="2109" y="548"/>
                  </a:lnTo>
                  <a:lnTo>
                    <a:pt x="2139" y="567"/>
                  </a:lnTo>
                  <a:lnTo>
                    <a:pt x="2169" y="586"/>
                  </a:lnTo>
                  <a:lnTo>
                    <a:pt x="2197" y="607"/>
                  </a:lnTo>
                  <a:lnTo>
                    <a:pt x="2226" y="628"/>
                  </a:lnTo>
                  <a:lnTo>
                    <a:pt x="2254" y="650"/>
                  </a:lnTo>
                  <a:lnTo>
                    <a:pt x="2281" y="673"/>
                  </a:lnTo>
                  <a:lnTo>
                    <a:pt x="2308" y="698"/>
                  </a:lnTo>
                  <a:lnTo>
                    <a:pt x="2333" y="723"/>
                  </a:lnTo>
                  <a:lnTo>
                    <a:pt x="2353" y="743"/>
                  </a:lnTo>
                  <a:lnTo>
                    <a:pt x="2372" y="763"/>
                  </a:lnTo>
                  <a:lnTo>
                    <a:pt x="2391" y="784"/>
                  </a:lnTo>
                  <a:lnTo>
                    <a:pt x="2409" y="806"/>
                  </a:lnTo>
                  <a:lnTo>
                    <a:pt x="2426" y="827"/>
                  </a:lnTo>
                  <a:lnTo>
                    <a:pt x="2443" y="849"/>
                  </a:lnTo>
                  <a:lnTo>
                    <a:pt x="2460" y="872"/>
                  </a:lnTo>
                  <a:lnTo>
                    <a:pt x="2475" y="895"/>
                  </a:lnTo>
                  <a:lnTo>
                    <a:pt x="2489" y="918"/>
                  </a:lnTo>
                  <a:lnTo>
                    <a:pt x="2505" y="941"/>
                  </a:lnTo>
                  <a:lnTo>
                    <a:pt x="2518" y="965"/>
                  </a:lnTo>
                  <a:lnTo>
                    <a:pt x="2531" y="989"/>
                  </a:lnTo>
                  <a:lnTo>
                    <a:pt x="2545" y="1013"/>
                  </a:lnTo>
                  <a:lnTo>
                    <a:pt x="2557" y="1038"/>
                  </a:lnTo>
                  <a:lnTo>
                    <a:pt x="2568" y="1063"/>
                  </a:lnTo>
                  <a:lnTo>
                    <a:pt x="2579" y="1088"/>
                  </a:lnTo>
                  <a:lnTo>
                    <a:pt x="2589" y="1113"/>
                  </a:lnTo>
                  <a:lnTo>
                    <a:pt x="2599" y="1139"/>
                  </a:lnTo>
                  <a:lnTo>
                    <a:pt x="2608" y="1164"/>
                  </a:lnTo>
                  <a:lnTo>
                    <a:pt x="2617" y="1191"/>
                  </a:lnTo>
                  <a:lnTo>
                    <a:pt x="2624" y="1217"/>
                  </a:lnTo>
                  <a:lnTo>
                    <a:pt x="2631" y="1244"/>
                  </a:lnTo>
                  <a:lnTo>
                    <a:pt x="2638" y="1270"/>
                  </a:lnTo>
                  <a:lnTo>
                    <a:pt x="2643" y="1297"/>
                  </a:lnTo>
                  <a:lnTo>
                    <a:pt x="2649" y="1325"/>
                  </a:lnTo>
                  <a:lnTo>
                    <a:pt x="2653" y="1352"/>
                  </a:lnTo>
                  <a:lnTo>
                    <a:pt x="2658" y="1379"/>
                  </a:lnTo>
                  <a:lnTo>
                    <a:pt x="2660" y="1406"/>
                  </a:lnTo>
                  <a:lnTo>
                    <a:pt x="2663" y="1435"/>
                  </a:lnTo>
                  <a:lnTo>
                    <a:pt x="2664" y="1463"/>
                  </a:lnTo>
                  <a:lnTo>
                    <a:pt x="2666" y="1491"/>
                  </a:lnTo>
                  <a:lnTo>
                    <a:pt x="2666" y="1519"/>
                  </a:lnTo>
                  <a:lnTo>
                    <a:pt x="2661" y="1641"/>
                  </a:lnTo>
                  <a:close/>
                  <a:moveTo>
                    <a:pt x="907" y="4981"/>
                  </a:moveTo>
                  <a:lnTo>
                    <a:pt x="2149" y="4981"/>
                  </a:lnTo>
                  <a:lnTo>
                    <a:pt x="2149" y="4592"/>
                  </a:lnTo>
                  <a:lnTo>
                    <a:pt x="907" y="4592"/>
                  </a:lnTo>
                  <a:lnTo>
                    <a:pt x="907" y="4981"/>
                  </a:lnTo>
                  <a:close/>
                  <a:moveTo>
                    <a:pt x="1177" y="5429"/>
                  </a:moveTo>
                  <a:lnTo>
                    <a:pt x="1879" y="5429"/>
                  </a:lnTo>
                  <a:lnTo>
                    <a:pt x="1879" y="5209"/>
                  </a:lnTo>
                  <a:lnTo>
                    <a:pt x="1177" y="5209"/>
                  </a:lnTo>
                  <a:lnTo>
                    <a:pt x="1177" y="542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1021841" y="2807135"/>
            <a:ext cx="203132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zh-CN" sz="1600" b="1" dirty="0" smtClean="0">
                <a:solidFill>
                  <a:srgbClr val="1B4367"/>
                </a:solidFill>
                <a:cs typeface="+mn-ea"/>
                <a:sym typeface="+mn-lt"/>
              </a:rPr>
              <a:t>enter </a:t>
            </a:r>
            <a:r>
              <a:rPr lang="zh-CN" altLang="en-US" sz="1600" b="1" dirty="0" smtClean="0">
                <a:solidFill>
                  <a:srgbClr val="1B4367"/>
                </a:solidFill>
                <a:cs typeface="+mn-ea"/>
                <a:sym typeface="+mn-lt"/>
              </a:rPr>
              <a:t> </a:t>
            </a:r>
            <a:r>
              <a:rPr lang="en-US" altLang="zh-CN" sz="1600" b="1" dirty="0">
                <a:solidFill>
                  <a:srgbClr val="1B4367"/>
                </a:solidFill>
                <a:cs typeface="+mn-ea"/>
                <a:sym typeface="+mn-lt"/>
              </a:rPr>
              <a:t>your </a:t>
            </a:r>
            <a:r>
              <a:rPr lang="en-US" altLang="zh-CN" sz="1600" b="1" dirty="0" smtClean="0">
                <a:solidFill>
                  <a:srgbClr val="1B4367"/>
                </a:solidFill>
                <a:cs typeface="+mn-ea"/>
                <a:sym typeface="+mn-lt"/>
              </a:rPr>
              <a:t>text</a:t>
            </a:r>
          </a:p>
          <a:p>
            <a:pPr algn="ctr">
              <a:defRPr/>
            </a:pPr>
            <a:r>
              <a:rPr lang="zh-CN" altLang="en-US" sz="1600" b="1" dirty="0" smtClean="0">
                <a:solidFill>
                  <a:srgbClr val="1B4367"/>
                </a:solidFill>
                <a:cs typeface="+mn-ea"/>
                <a:sym typeface="+mn-lt"/>
              </a:rPr>
              <a:t>（</a:t>
            </a:r>
            <a:r>
              <a:rPr lang="zh-CN" altLang="en-US" sz="1600" b="1" dirty="0">
                <a:solidFill>
                  <a:srgbClr val="1B4367"/>
                </a:solidFill>
                <a:cs typeface="+mn-ea"/>
                <a:sym typeface="+mn-lt"/>
              </a:rPr>
              <a:t>请</a:t>
            </a:r>
            <a:r>
              <a:rPr lang="zh-CN" altLang="en-US" sz="1600" b="1" dirty="0" smtClean="0">
                <a:solidFill>
                  <a:srgbClr val="1B4367"/>
                </a:solidFill>
                <a:cs typeface="+mn-ea"/>
                <a:sym typeface="+mn-lt"/>
              </a:rPr>
              <a:t>输入文字</a:t>
            </a:r>
            <a:r>
              <a:rPr lang="zh-CN" altLang="en-US" sz="1600" b="1" dirty="0">
                <a:solidFill>
                  <a:srgbClr val="1B4367"/>
                </a:solidFill>
                <a:cs typeface="+mn-ea"/>
                <a:sym typeface="+mn-lt"/>
              </a:rPr>
              <a:t>信息）</a:t>
            </a:r>
            <a:endParaRPr lang="en-US" altLang="zh-CN" sz="1600" b="1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3633515" y="2807135"/>
            <a:ext cx="203132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zh-CN" sz="1600" b="1" dirty="0" smtClean="0">
                <a:solidFill>
                  <a:srgbClr val="1B4367"/>
                </a:solidFill>
                <a:cs typeface="+mn-ea"/>
                <a:sym typeface="+mn-lt"/>
              </a:rPr>
              <a:t>enter </a:t>
            </a:r>
            <a:r>
              <a:rPr lang="zh-CN" altLang="en-US" sz="1600" b="1" dirty="0" smtClean="0">
                <a:solidFill>
                  <a:srgbClr val="1B4367"/>
                </a:solidFill>
                <a:cs typeface="+mn-ea"/>
                <a:sym typeface="+mn-lt"/>
              </a:rPr>
              <a:t> </a:t>
            </a:r>
            <a:r>
              <a:rPr lang="en-US" altLang="zh-CN" sz="1600" b="1" dirty="0">
                <a:solidFill>
                  <a:srgbClr val="1B4367"/>
                </a:solidFill>
                <a:cs typeface="+mn-ea"/>
                <a:sym typeface="+mn-lt"/>
              </a:rPr>
              <a:t>your </a:t>
            </a:r>
            <a:r>
              <a:rPr lang="en-US" altLang="zh-CN" sz="1600" b="1" dirty="0" smtClean="0">
                <a:solidFill>
                  <a:srgbClr val="1B4367"/>
                </a:solidFill>
                <a:cs typeface="+mn-ea"/>
                <a:sym typeface="+mn-lt"/>
              </a:rPr>
              <a:t>text</a:t>
            </a:r>
          </a:p>
          <a:p>
            <a:pPr algn="ctr">
              <a:defRPr/>
            </a:pPr>
            <a:r>
              <a:rPr lang="zh-CN" altLang="en-US" sz="1600" b="1" dirty="0" smtClean="0">
                <a:solidFill>
                  <a:srgbClr val="1B4367"/>
                </a:solidFill>
                <a:cs typeface="+mn-ea"/>
                <a:sym typeface="+mn-lt"/>
              </a:rPr>
              <a:t>（</a:t>
            </a:r>
            <a:r>
              <a:rPr lang="zh-CN" altLang="en-US" sz="1600" b="1" dirty="0">
                <a:solidFill>
                  <a:srgbClr val="1B4367"/>
                </a:solidFill>
                <a:cs typeface="+mn-ea"/>
                <a:sym typeface="+mn-lt"/>
              </a:rPr>
              <a:t>请</a:t>
            </a:r>
            <a:r>
              <a:rPr lang="zh-CN" altLang="en-US" sz="1600" b="1" dirty="0" smtClean="0">
                <a:solidFill>
                  <a:srgbClr val="1B4367"/>
                </a:solidFill>
                <a:cs typeface="+mn-ea"/>
                <a:sym typeface="+mn-lt"/>
              </a:rPr>
              <a:t>输入文字</a:t>
            </a:r>
            <a:r>
              <a:rPr lang="zh-CN" altLang="en-US" sz="1600" b="1" dirty="0">
                <a:solidFill>
                  <a:srgbClr val="1B4367"/>
                </a:solidFill>
                <a:cs typeface="+mn-ea"/>
                <a:sym typeface="+mn-lt"/>
              </a:rPr>
              <a:t>信息）</a:t>
            </a:r>
            <a:endParaRPr lang="en-US" altLang="zh-CN" sz="1600" b="1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6245189" y="2807135"/>
            <a:ext cx="203132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zh-CN" sz="1600" b="1" dirty="0" smtClean="0">
                <a:solidFill>
                  <a:srgbClr val="1B4367"/>
                </a:solidFill>
                <a:cs typeface="+mn-ea"/>
                <a:sym typeface="+mn-lt"/>
              </a:rPr>
              <a:t>enter </a:t>
            </a:r>
            <a:r>
              <a:rPr lang="zh-CN" altLang="en-US" sz="1600" b="1" dirty="0" smtClean="0">
                <a:solidFill>
                  <a:srgbClr val="1B4367"/>
                </a:solidFill>
                <a:cs typeface="+mn-ea"/>
                <a:sym typeface="+mn-lt"/>
              </a:rPr>
              <a:t> </a:t>
            </a:r>
            <a:r>
              <a:rPr lang="en-US" altLang="zh-CN" sz="1600" b="1" dirty="0">
                <a:solidFill>
                  <a:srgbClr val="1B4367"/>
                </a:solidFill>
                <a:cs typeface="+mn-ea"/>
                <a:sym typeface="+mn-lt"/>
              </a:rPr>
              <a:t>your </a:t>
            </a:r>
            <a:r>
              <a:rPr lang="en-US" altLang="zh-CN" sz="1600" b="1" dirty="0" smtClean="0">
                <a:solidFill>
                  <a:srgbClr val="1B4367"/>
                </a:solidFill>
                <a:cs typeface="+mn-ea"/>
                <a:sym typeface="+mn-lt"/>
              </a:rPr>
              <a:t>text</a:t>
            </a:r>
          </a:p>
          <a:p>
            <a:pPr algn="ctr">
              <a:defRPr/>
            </a:pPr>
            <a:r>
              <a:rPr lang="zh-CN" altLang="en-US" sz="1600" b="1" dirty="0" smtClean="0">
                <a:solidFill>
                  <a:srgbClr val="1B4367"/>
                </a:solidFill>
                <a:cs typeface="+mn-ea"/>
                <a:sym typeface="+mn-lt"/>
              </a:rPr>
              <a:t>（</a:t>
            </a:r>
            <a:r>
              <a:rPr lang="zh-CN" altLang="en-US" sz="1600" b="1" dirty="0">
                <a:solidFill>
                  <a:srgbClr val="1B4367"/>
                </a:solidFill>
                <a:cs typeface="+mn-ea"/>
                <a:sym typeface="+mn-lt"/>
              </a:rPr>
              <a:t>请</a:t>
            </a:r>
            <a:r>
              <a:rPr lang="zh-CN" altLang="en-US" sz="1600" b="1" dirty="0" smtClean="0">
                <a:solidFill>
                  <a:srgbClr val="1B4367"/>
                </a:solidFill>
                <a:cs typeface="+mn-ea"/>
                <a:sym typeface="+mn-lt"/>
              </a:rPr>
              <a:t>输入文字</a:t>
            </a:r>
            <a:r>
              <a:rPr lang="zh-CN" altLang="en-US" sz="1600" b="1" dirty="0">
                <a:solidFill>
                  <a:srgbClr val="1B4367"/>
                </a:solidFill>
                <a:cs typeface="+mn-ea"/>
                <a:sym typeface="+mn-lt"/>
              </a:rPr>
              <a:t>信息）</a:t>
            </a:r>
            <a:endParaRPr lang="en-US" altLang="zh-CN" sz="1600" b="1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sp>
        <p:nvSpPr>
          <p:cNvPr id="25" name="矩形 7"/>
          <p:cNvSpPr>
            <a:spLocks noChangeArrowheads="1"/>
          </p:cNvSpPr>
          <p:nvPr/>
        </p:nvSpPr>
        <p:spPr bwMode="auto">
          <a:xfrm>
            <a:off x="1021841" y="3486594"/>
            <a:ext cx="1903737" cy="72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enter 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the text in the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textbox </a:t>
            </a:r>
          </a:p>
          <a:p>
            <a:pPr eaLnBrk="1" hangingPunct="1">
              <a:lnSpc>
                <a:spcPct val="125000"/>
              </a:lnSpc>
            </a:pP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enter 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the text in the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textbox  </a:t>
            </a:r>
          </a:p>
          <a:p>
            <a:pPr eaLnBrk="1" hangingPunct="1">
              <a:lnSpc>
                <a:spcPct val="125000"/>
              </a:lnSpc>
            </a:pP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enter 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the text in the textbox </a:t>
            </a:r>
            <a:endParaRPr lang="en-US" altLang="zh-CN" sz="1100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6" name="矩形 7"/>
          <p:cNvSpPr>
            <a:spLocks noChangeArrowheads="1"/>
          </p:cNvSpPr>
          <p:nvPr/>
        </p:nvSpPr>
        <p:spPr bwMode="auto">
          <a:xfrm>
            <a:off x="3619416" y="3486594"/>
            <a:ext cx="1903737" cy="72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enter 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the text in the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textbox </a:t>
            </a:r>
          </a:p>
          <a:p>
            <a:pPr eaLnBrk="1" hangingPunct="1">
              <a:lnSpc>
                <a:spcPct val="125000"/>
              </a:lnSpc>
            </a:pP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enter 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the text in the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textbox  </a:t>
            </a:r>
          </a:p>
          <a:p>
            <a:pPr eaLnBrk="1" hangingPunct="1">
              <a:lnSpc>
                <a:spcPct val="125000"/>
              </a:lnSpc>
            </a:pP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enter 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the text in the textbox </a:t>
            </a:r>
            <a:endParaRPr lang="en-US" altLang="zh-CN" sz="1100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7" name="矩形 7"/>
          <p:cNvSpPr>
            <a:spLocks noChangeArrowheads="1"/>
          </p:cNvSpPr>
          <p:nvPr/>
        </p:nvSpPr>
        <p:spPr bwMode="auto">
          <a:xfrm>
            <a:off x="6372777" y="3486594"/>
            <a:ext cx="1903737" cy="72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enter 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the text in the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textbox </a:t>
            </a:r>
          </a:p>
          <a:p>
            <a:pPr eaLnBrk="1" hangingPunct="1">
              <a:lnSpc>
                <a:spcPct val="125000"/>
              </a:lnSpc>
            </a:pP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enter 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the text in the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textbox  </a:t>
            </a:r>
          </a:p>
          <a:p>
            <a:pPr eaLnBrk="1" hangingPunct="1">
              <a:lnSpc>
                <a:spcPct val="125000"/>
              </a:lnSpc>
            </a:pP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enter 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the text in the textbox </a:t>
            </a:r>
            <a:endParaRPr lang="en-US" altLang="zh-CN" sz="1100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6000">
        <p:random/>
      </p:transition>
    </mc:Choice>
    <mc:Fallback xmlns="">
      <p:transition spd="slow" advClick="0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" grpId="0"/>
      <p:bldP spid="20" grpId="0"/>
      <p:bldP spid="23" grpId="0"/>
      <p:bldP spid="25" grpId="0"/>
      <p:bldP spid="36" grpId="0"/>
      <p:bldP spid="3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5"/>
          <p:cNvSpPr txBox="1"/>
          <p:nvPr/>
        </p:nvSpPr>
        <p:spPr>
          <a:xfrm>
            <a:off x="716110" y="316509"/>
            <a:ext cx="3407655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1800" b="1" dirty="0">
                <a:solidFill>
                  <a:srgbClr val="1B4367"/>
                </a:solidFill>
                <a:cs typeface="+mn-ea"/>
                <a:sym typeface="+mn-lt"/>
              </a:rPr>
              <a:t>2.2 The tool of investigation</a:t>
            </a:r>
            <a:endParaRPr lang="zh-CN" altLang="en-US" sz="1700" b="1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74478" y="657417"/>
            <a:ext cx="480259" cy="0"/>
          </a:xfrm>
          <a:prstGeom prst="line">
            <a:avLst/>
          </a:prstGeom>
          <a:ln w="9525">
            <a:solidFill>
              <a:srgbClr val="1B43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Hexagon 23"/>
          <p:cNvSpPr/>
          <p:nvPr/>
        </p:nvSpPr>
        <p:spPr>
          <a:xfrm rot="16200000">
            <a:off x="2861932" y="1507150"/>
            <a:ext cx="1686531" cy="1453907"/>
          </a:xfrm>
          <a:prstGeom prst="hexagon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4290" tIns="17145" rIns="34290" bIns="1714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675">
              <a:cs typeface="+mn-ea"/>
              <a:sym typeface="+mn-lt"/>
            </a:endParaRPr>
          </a:p>
        </p:txBody>
      </p:sp>
      <p:sp>
        <p:nvSpPr>
          <p:cNvPr id="23" name="Hexagon 24"/>
          <p:cNvSpPr/>
          <p:nvPr/>
        </p:nvSpPr>
        <p:spPr>
          <a:xfrm rot="16200000">
            <a:off x="4715129" y="1507150"/>
            <a:ext cx="1686531" cy="1453907"/>
          </a:xfrm>
          <a:prstGeom prst="hexagon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4290" tIns="17145" rIns="34290" bIns="1714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675">
              <a:cs typeface="+mn-ea"/>
              <a:sym typeface="+mn-lt"/>
            </a:endParaRPr>
          </a:p>
        </p:txBody>
      </p:sp>
      <p:sp>
        <p:nvSpPr>
          <p:cNvPr id="25" name="Hexagon 25"/>
          <p:cNvSpPr/>
          <p:nvPr/>
        </p:nvSpPr>
        <p:spPr>
          <a:xfrm rot="16200000">
            <a:off x="6581515" y="1507150"/>
            <a:ext cx="1686531" cy="1453907"/>
          </a:xfrm>
          <a:prstGeom prst="hexagon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4290" tIns="17145" rIns="34290" bIns="1714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675">
              <a:cs typeface="+mn-ea"/>
              <a:sym typeface="+mn-lt"/>
            </a:endParaRPr>
          </a:p>
        </p:txBody>
      </p:sp>
      <p:sp>
        <p:nvSpPr>
          <p:cNvPr id="36" name="Hexagon 26"/>
          <p:cNvSpPr/>
          <p:nvPr/>
        </p:nvSpPr>
        <p:spPr>
          <a:xfrm rot="16200000">
            <a:off x="1008735" y="1507150"/>
            <a:ext cx="1686531" cy="1453907"/>
          </a:xfrm>
          <a:prstGeom prst="hexagon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4290" tIns="17145" rIns="34290" bIns="1714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675">
              <a:cs typeface="+mn-ea"/>
              <a:sym typeface="+mn-lt"/>
            </a:endParaRPr>
          </a:p>
        </p:txBody>
      </p:sp>
      <p:pic>
        <p:nvPicPr>
          <p:cNvPr id="37" name="Picture Placeholder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3294" r="23294"/>
          <a:stretch>
            <a:fillRect/>
          </a:stretch>
        </p:blipFill>
        <p:spPr>
          <a:xfrm>
            <a:off x="1124141" y="1390838"/>
            <a:ext cx="1454285" cy="1686531"/>
          </a:xfrm>
          <a:custGeom>
            <a:avLst/>
            <a:gdLst>
              <a:gd name="connsiteX0" fmla="*/ 1938542 w 3877082"/>
              <a:gd name="connsiteY0" fmla="*/ 0 h 4497415"/>
              <a:gd name="connsiteX1" fmla="*/ 3877082 w 3877082"/>
              <a:gd name="connsiteY1" fmla="*/ 969271 h 4497415"/>
              <a:gd name="connsiteX2" fmla="*/ 3877082 w 3877082"/>
              <a:gd name="connsiteY2" fmla="*/ 3528144 h 4497415"/>
              <a:gd name="connsiteX3" fmla="*/ 1938542 w 3877082"/>
              <a:gd name="connsiteY3" fmla="*/ 4497415 h 4497415"/>
              <a:gd name="connsiteX4" fmla="*/ 0 w 3877082"/>
              <a:gd name="connsiteY4" fmla="*/ 3528144 h 4497415"/>
              <a:gd name="connsiteX5" fmla="*/ 0 w 3877082"/>
              <a:gd name="connsiteY5" fmla="*/ 969271 h 4497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77082" h="4497415">
                <a:moveTo>
                  <a:pt x="1938542" y="0"/>
                </a:moveTo>
                <a:lnTo>
                  <a:pt x="3877082" y="969271"/>
                </a:lnTo>
                <a:lnTo>
                  <a:pt x="3877082" y="3528144"/>
                </a:lnTo>
                <a:lnTo>
                  <a:pt x="1938542" y="4497415"/>
                </a:lnTo>
                <a:lnTo>
                  <a:pt x="0" y="3528144"/>
                </a:lnTo>
                <a:lnTo>
                  <a:pt x="0" y="969271"/>
                </a:lnTo>
                <a:close/>
              </a:path>
            </a:pathLst>
          </a:custGeom>
        </p:spPr>
      </p:pic>
      <p:pic>
        <p:nvPicPr>
          <p:cNvPr id="38" name="Picture Placeholder 6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714" r="34820"/>
          <a:stretch/>
        </p:blipFill>
        <p:spPr>
          <a:xfrm>
            <a:off x="2977821" y="1390838"/>
            <a:ext cx="1454285" cy="1686531"/>
          </a:xfrm>
          <a:custGeom>
            <a:avLst/>
            <a:gdLst>
              <a:gd name="connsiteX0" fmla="*/ 1938542 w 3877082"/>
              <a:gd name="connsiteY0" fmla="*/ 0 h 4497415"/>
              <a:gd name="connsiteX1" fmla="*/ 3877082 w 3877082"/>
              <a:gd name="connsiteY1" fmla="*/ 969271 h 4497415"/>
              <a:gd name="connsiteX2" fmla="*/ 3877082 w 3877082"/>
              <a:gd name="connsiteY2" fmla="*/ 3528144 h 4497415"/>
              <a:gd name="connsiteX3" fmla="*/ 1938542 w 3877082"/>
              <a:gd name="connsiteY3" fmla="*/ 4497415 h 4497415"/>
              <a:gd name="connsiteX4" fmla="*/ 0 w 3877082"/>
              <a:gd name="connsiteY4" fmla="*/ 3528144 h 4497415"/>
              <a:gd name="connsiteX5" fmla="*/ 0 w 3877082"/>
              <a:gd name="connsiteY5" fmla="*/ 969271 h 4497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77082" h="4497415">
                <a:moveTo>
                  <a:pt x="1938542" y="0"/>
                </a:moveTo>
                <a:lnTo>
                  <a:pt x="3877082" y="969271"/>
                </a:lnTo>
                <a:lnTo>
                  <a:pt x="3877082" y="3528144"/>
                </a:lnTo>
                <a:lnTo>
                  <a:pt x="1938542" y="4497415"/>
                </a:lnTo>
                <a:lnTo>
                  <a:pt x="0" y="3528144"/>
                </a:lnTo>
                <a:lnTo>
                  <a:pt x="0" y="969271"/>
                </a:lnTo>
                <a:close/>
              </a:path>
            </a:pathLst>
          </a:custGeom>
        </p:spPr>
      </p:pic>
      <p:pic>
        <p:nvPicPr>
          <p:cNvPr id="39" name="Picture Placeholder 7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9699" t="14845" r="1299" b="35171"/>
          <a:stretch/>
        </p:blipFill>
        <p:spPr>
          <a:xfrm>
            <a:off x="4831502" y="1390838"/>
            <a:ext cx="1454285" cy="1686531"/>
          </a:xfrm>
          <a:custGeom>
            <a:avLst/>
            <a:gdLst>
              <a:gd name="connsiteX0" fmla="*/ 1938542 w 3877082"/>
              <a:gd name="connsiteY0" fmla="*/ 0 h 4497415"/>
              <a:gd name="connsiteX1" fmla="*/ 3877082 w 3877082"/>
              <a:gd name="connsiteY1" fmla="*/ 969271 h 4497415"/>
              <a:gd name="connsiteX2" fmla="*/ 3877082 w 3877082"/>
              <a:gd name="connsiteY2" fmla="*/ 3528144 h 4497415"/>
              <a:gd name="connsiteX3" fmla="*/ 1938542 w 3877082"/>
              <a:gd name="connsiteY3" fmla="*/ 4497415 h 4497415"/>
              <a:gd name="connsiteX4" fmla="*/ 0 w 3877082"/>
              <a:gd name="connsiteY4" fmla="*/ 3528144 h 4497415"/>
              <a:gd name="connsiteX5" fmla="*/ 0 w 3877082"/>
              <a:gd name="connsiteY5" fmla="*/ 969271 h 4497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77082" h="4497415">
                <a:moveTo>
                  <a:pt x="1938542" y="0"/>
                </a:moveTo>
                <a:lnTo>
                  <a:pt x="3877082" y="969271"/>
                </a:lnTo>
                <a:lnTo>
                  <a:pt x="3877082" y="3528144"/>
                </a:lnTo>
                <a:lnTo>
                  <a:pt x="1938542" y="4497415"/>
                </a:lnTo>
                <a:lnTo>
                  <a:pt x="0" y="3528144"/>
                </a:lnTo>
                <a:lnTo>
                  <a:pt x="0" y="969271"/>
                </a:lnTo>
                <a:close/>
              </a:path>
            </a:pathLst>
          </a:custGeom>
        </p:spPr>
      </p:pic>
      <p:pic>
        <p:nvPicPr>
          <p:cNvPr id="40" name="Picture Placeholder 8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2952" r="-418"/>
          <a:stretch/>
        </p:blipFill>
        <p:spPr>
          <a:xfrm>
            <a:off x="6685182" y="1390838"/>
            <a:ext cx="1454285" cy="1686531"/>
          </a:xfrm>
          <a:custGeom>
            <a:avLst/>
            <a:gdLst>
              <a:gd name="connsiteX0" fmla="*/ 1938542 w 3877082"/>
              <a:gd name="connsiteY0" fmla="*/ 0 h 4497415"/>
              <a:gd name="connsiteX1" fmla="*/ 3877082 w 3877082"/>
              <a:gd name="connsiteY1" fmla="*/ 969271 h 4497415"/>
              <a:gd name="connsiteX2" fmla="*/ 3877082 w 3877082"/>
              <a:gd name="connsiteY2" fmla="*/ 3528144 h 4497415"/>
              <a:gd name="connsiteX3" fmla="*/ 1938542 w 3877082"/>
              <a:gd name="connsiteY3" fmla="*/ 4497415 h 4497415"/>
              <a:gd name="connsiteX4" fmla="*/ 0 w 3877082"/>
              <a:gd name="connsiteY4" fmla="*/ 3528144 h 4497415"/>
              <a:gd name="connsiteX5" fmla="*/ 0 w 3877082"/>
              <a:gd name="connsiteY5" fmla="*/ 969271 h 4497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77082" h="4497415">
                <a:moveTo>
                  <a:pt x="1938542" y="0"/>
                </a:moveTo>
                <a:lnTo>
                  <a:pt x="3877082" y="969271"/>
                </a:lnTo>
                <a:lnTo>
                  <a:pt x="3877082" y="3528144"/>
                </a:lnTo>
                <a:lnTo>
                  <a:pt x="1938542" y="4497415"/>
                </a:lnTo>
                <a:lnTo>
                  <a:pt x="0" y="3528144"/>
                </a:lnTo>
                <a:lnTo>
                  <a:pt x="0" y="969271"/>
                </a:lnTo>
                <a:close/>
              </a:path>
            </a:pathLst>
          </a:custGeom>
        </p:spPr>
      </p:pic>
      <p:sp>
        <p:nvSpPr>
          <p:cNvPr id="21" name="矩形 20"/>
          <p:cNvSpPr/>
          <p:nvPr/>
        </p:nvSpPr>
        <p:spPr>
          <a:xfrm>
            <a:off x="984857" y="3125990"/>
            <a:ext cx="18004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zh-CN" b="1" dirty="0" smtClean="0">
                <a:solidFill>
                  <a:srgbClr val="1B4367"/>
                </a:solidFill>
                <a:cs typeface="+mn-ea"/>
                <a:sym typeface="+mn-lt"/>
              </a:rPr>
              <a:t>enter </a:t>
            </a:r>
            <a:r>
              <a:rPr lang="zh-CN" altLang="en-US" b="1" dirty="0" smtClean="0">
                <a:solidFill>
                  <a:srgbClr val="1B4367"/>
                </a:solidFill>
                <a:cs typeface="+mn-ea"/>
                <a:sym typeface="+mn-lt"/>
              </a:rPr>
              <a:t> </a:t>
            </a:r>
            <a:r>
              <a:rPr lang="en-US" altLang="zh-CN" b="1" dirty="0">
                <a:solidFill>
                  <a:srgbClr val="1B4367"/>
                </a:solidFill>
                <a:cs typeface="+mn-ea"/>
                <a:sym typeface="+mn-lt"/>
              </a:rPr>
              <a:t>your </a:t>
            </a:r>
            <a:r>
              <a:rPr lang="en-US" altLang="zh-CN" b="1" dirty="0" smtClean="0">
                <a:solidFill>
                  <a:srgbClr val="1B4367"/>
                </a:solidFill>
                <a:cs typeface="+mn-ea"/>
                <a:sym typeface="+mn-lt"/>
              </a:rPr>
              <a:t>text</a:t>
            </a:r>
          </a:p>
          <a:p>
            <a:pPr algn="ctr">
              <a:defRPr/>
            </a:pPr>
            <a:r>
              <a:rPr lang="zh-CN" altLang="en-US" b="1" dirty="0" smtClean="0">
                <a:solidFill>
                  <a:srgbClr val="1B4367"/>
                </a:solidFill>
                <a:cs typeface="+mn-ea"/>
                <a:sym typeface="+mn-lt"/>
              </a:rPr>
              <a:t>（</a:t>
            </a:r>
            <a:r>
              <a:rPr lang="zh-CN" altLang="en-US" b="1" dirty="0">
                <a:solidFill>
                  <a:srgbClr val="1B4367"/>
                </a:solidFill>
                <a:cs typeface="+mn-ea"/>
                <a:sym typeface="+mn-lt"/>
              </a:rPr>
              <a:t>请</a:t>
            </a:r>
            <a:r>
              <a:rPr lang="zh-CN" altLang="en-US" b="1" dirty="0" smtClean="0">
                <a:solidFill>
                  <a:srgbClr val="1B4367"/>
                </a:solidFill>
                <a:cs typeface="+mn-ea"/>
                <a:sym typeface="+mn-lt"/>
              </a:rPr>
              <a:t>输入文字</a:t>
            </a:r>
            <a:r>
              <a:rPr lang="zh-CN" altLang="en-US" b="1" dirty="0">
                <a:solidFill>
                  <a:srgbClr val="1B4367"/>
                </a:solidFill>
                <a:cs typeface="+mn-ea"/>
                <a:sym typeface="+mn-lt"/>
              </a:rPr>
              <a:t>信息）</a:t>
            </a:r>
            <a:endParaRPr lang="en-US" altLang="zh-CN" b="1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sp>
        <p:nvSpPr>
          <p:cNvPr id="22" name="矩形 7"/>
          <p:cNvSpPr>
            <a:spLocks noChangeArrowheads="1"/>
          </p:cNvSpPr>
          <p:nvPr/>
        </p:nvSpPr>
        <p:spPr bwMode="auto">
          <a:xfrm>
            <a:off x="887371" y="3778554"/>
            <a:ext cx="1903737" cy="72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enter 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the text in the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textbox </a:t>
            </a:r>
          </a:p>
          <a:p>
            <a:pPr eaLnBrk="1" hangingPunct="1">
              <a:lnSpc>
                <a:spcPct val="125000"/>
              </a:lnSpc>
            </a:pP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enter 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the text in the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textbox  </a:t>
            </a:r>
          </a:p>
          <a:p>
            <a:pPr eaLnBrk="1" hangingPunct="1">
              <a:lnSpc>
                <a:spcPct val="125000"/>
              </a:lnSpc>
            </a:pP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enter 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the text in the textbox </a:t>
            </a:r>
            <a:endParaRPr lang="en-US" altLang="zh-CN" sz="1100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2780092" y="3125990"/>
            <a:ext cx="18004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zh-CN" b="1" dirty="0" smtClean="0">
                <a:solidFill>
                  <a:srgbClr val="1B4367"/>
                </a:solidFill>
                <a:cs typeface="+mn-ea"/>
                <a:sym typeface="+mn-lt"/>
              </a:rPr>
              <a:t>enter </a:t>
            </a:r>
            <a:r>
              <a:rPr lang="zh-CN" altLang="en-US" b="1" dirty="0" smtClean="0">
                <a:solidFill>
                  <a:srgbClr val="1B4367"/>
                </a:solidFill>
                <a:cs typeface="+mn-ea"/>
                <a:sym typeface="+mn-lt"/>
              </a:rPr>
              <a:t> </a:t>
            </a:r>
            <a:r>
              <a:rPr lang="en-US" altLang="zh-CN" b="1" dirty="0">
                <a:solidFill>
                  <a:srgbClr val="1B4367"/>
                </a:solidFill>
                <a:cs typeface="+mn-ea"/>
                <a:sym typeface="+mn-lt"/>
              </a:rPr>
              <a:t>your </a:t>
            </a:r>
            <a:r>
              <a:rPr lang="en-US" altLang="zh-CN" b="1" dirty="0" smtClean="0">
                <a:solidFill>
                  <a:srgbClr val="1B4367"/>
                </a:solidFill>
                <a:cs typeface="+mn-ea"/>
                <a:sym typeface="+mn-lt"/>
              </a:rPr>
              <a:t>text</a:t>
            </a:r>
          </a:p>
          <a:p>
            <a:pPr algn="ctr">
              <a:defRPr/>
            </a:pPr>
            <a:r>
              <a:rPr lang="zh-CN" altLang="en-US" b="1" dirty="0" smtClean="0">
                <a:solidFill>
                  <a:srgbClr val="1B4367"/>
                </a:solidFill>
                <a:cs typeface="+mn-ea"/>
                <a:sym typeface="+mn-lt"/>
              </a:rPr>
              <a:t>（</a:t>
            </a:r>
            <a:r>
              <a:rPr lang="zh-CN" altLang="en-US" b="1" dirty="0">
                <a:solidFill>
                  <a:srgbClr val="1B4367"/>
                </a:solidFill>
                <a:cs typeface="+mn-ea"/>
                <a:sym typeface="+mn-lt"/>
              </a:rPr>
              <a:t>请</a:t>
            </a:r>
            <a:r>
              <a:rPr lang="zh-CN" altLang="en-US" b="1" dirty="0" smtClean="0">
                <a:solidFill>
                  <a:srgbClr val="1B4367"/>
                </a:solidFill>
                <a:cs typeface="+mn-ea"/>
                <a:sym typeface="+mn-lt"/>
              </a:rPr>
              <a:t>输入文字</a:t>
            </a:r>
            <a:r>
              <a:rPr lang="zh-CN" altLang="en-US" b="1" dirty="0">
                <a:solidFill>
                  <a:srgbClr val="1B4367"/>
                </a:solidFill>
                <a:cs typeface="+mn-ea"/>
                <a:sym typeface="+mn-lt"/>
              </a:rPr>
              <a:t>信息）</a:t>
            </a:r>
            <a:endParaRPr lang="en-US" altLang="zh-CN" b="1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sp>
        <p:nvSpPr>
          <p:cNvPr id="26" name="矩形 7"/>
          <p:cNvSpPr>
            <a:spLocks noChangeArrowheads="1"/>
          </p:cNvSpPr>
          <p:nvPr/>
        </p:nvSpPr>
        <p:spPr bwMode="auto">
          <a:xfrm>
            <a:off x="2725135" y="3778554"/>
            <a:ext cx="1903737" cy="72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enter 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the text in the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textbox </a:t>
            </a:r>
          </a:p>
          <a:p>
            <a:pPr eaLnBrk="1" hangingPunct="1">
              <a:lnSpc>
                <a:spcPct val="125000"/>
              </a:lnSpc>
            </a:pP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enter 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the text in the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textbox  </a:t>
            </a:r>
          </a:p>
          <a:p>
            <a:pPr eaLnBrk="1" hangingPunct="1">
              <a:lnSpc>
                <a:spcPct val="125000"/>
              </a:lnSpc>
            </a:pP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enter 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the text in the textbox </a:t>
            </a:r>
            <a:endParaRPr lang="en-US" altLang="zh-CN" sz="1100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4575327" y="3125990"/>
            <a:ext cx="18004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zh-CN" b="1" dirty="0" smtClean="0">
                <a:solidFill>
                  <a:srgbClr val="1B4367"/>
                </a:solidFill>
                <a:cs typeface="+mn-ea"/>
                <a:sym typeface="+mn-lt"/>
              </a:rPr>
              <a:t>enter </a:t>
            </a:r>
            <a:r>
              <a:rPr lang="zh-CN" altLang="en-US" b="1" dirty="0" smtClean="0">
                <a:solidFill>
                  <a:srgbClr val="1B4367"/>
                </a:solidFill>
                <a:cs typeface="+mn-ea"/>
                <a:sym typeface="+mn-lt"/>
              </a:rPr>
              <a:t> </a:t>
            </a:r>
            <a:r>
              <a:rPr lang="en-US" altLang="zh-CN" b="1" dirty="0">
                <a:solidFill>
                  <a:srgbClr val="1B4367"/>
                </a:solidFill>
                <a:cs typeface="+mn-ea"/>
                <a:sym typeface="+mn-lt"/>
              </a:rPr>
              <a:t>your </a:t>
            </a:r>
            <a:r>
              <a:rPr lang="en-US" altLang="zh-CN" b="1" dirty="0" smtClean="0">
                <a:solidFill>
                  <a:srgbClr val="1B4367"/>
                </a:solidFill>
                <a:cs typeface="+mn-ea"/>
                <a:sym typeface="+mn-lt"/>
              </a:rPr>
              <a:t>text</a:t>
            </a:r>
          </a:p>
          <a:p>
            <a:pPr algn="ctr">
              <a:defRPr/>
            </a:pPr>
            <a:r>
              <a:rPr lang="zh-CN" altLang="en-US" b="1" dirty="0" smtClean="0">
                <a:solidFill>
                  <a:srgbClr val="1B4367"/>
                </a:solidFill>
                <a:cs typeface="+mn-ea"/>
                <a:sym typeface="+mn-lt"/>
              </a:rPr>
              <a:t>（</a:t>
            </a:r>
            <a:r>
              <a:rPr lang="zh-CN" altLang="en-US" b="1" dirty="0">
                <a:solidFill>
                  <a:srgbClr val="1B4367"/>
                </a:solidFill>
                <a:cs typeface="+mn-ea"/>
                <a:sym typeface="+mn-lt"/>
              </a:rPr>
              <a:t>请</a:t>
            </a:r>
            <a:r>
              <a:rPr lang="zh-CN" altLang="en-US" b="1" dirty="0" smtClean="0">
                <a:solidFill>
                  <a:srgbClr val="1B4367"/>
                </a:solidFill>
                <a:cs typeface="+mn-ea"/>
                <a:sym typeface="+mn-lt"/>
              </a:rPr>
              <a:t>输入文字</a:t>
            </a:r>
            <a:r>
              <a:rPr lang="zh-CN" altLang="en-US" b="1" dirty="0">
                <a:solidFill>
                  <a:srgbClr val="1B4367"/>
                </a:solidFill>
                <a:cs typeface="+mn-ea"/>
                <a:sym typeface="+mn-lt"/>
              </a:rPr>
              <a:t>信息）</a:t>
            </a:r>
            <a:endParaRPr lang="en-US" altLang="zh-CN" b="1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sp>
        <p:nvSpPr>
          <p:cNvPr id="28" name="矩形 7"/>
          <p:cNvSpPr>
            <a:spLocks noChangeArrowheads="1"/>
          </p:cNvSpPr>
          <p:nvPr/>
        </p:nvSpPr>
        <p:spPr bwMode="auto">
          <a:xfrm>
            <a:off x="4562899" y="3778554"/>
            <a:ext cx="1903737" cy="72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enter 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the text in the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textbox </a:t>
            </a:r>
          </a:p>
          <a:p>
            <a:pPr eaLnBrk="1" hangingPunct="1">
              <a:lnSpc>
                <a:spcPct val="125000"/>
              </a:lnSpc>
            </a:pP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enter 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the text in the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textbox  </a:t>
            </a:r>
          </a:p>
          <a:p>
            <a:pPr eaLnBrk="1" hangingPunct="1">
              <a:lnSpc>
                <a:spcPct val="125000"/>
              </a:lnSpc>
            </a:pP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enter 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the text in the textbox </a:t>
            </a:r>
            <a:endParaRPr lang="en-US" altLang="zh-CN" sz="1100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6370561" y="3125990"/>
            <a:ext cx="18004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zh-CN" b="1" dirty="0" smtClean="0">
                <a:solidFill>
                  <a:srgbClr val="1B4367"/>
                </a:solidFill>
                <a:cs typeface="+mn-ea"/>
                <a:sym typeface="+mn-lt"/>
              </a:rPr>
              <a:t>enter </a:t>
            </a:r>
            <a:r>
              <a:rPr lang="zh-CN" altLang="en-US" b="1" dirty="0" smtClean="0">
                <a:solidFill>
                  <a:srgbClr val="1B4367"/>
                </a:solidFill>
                <a:cs typeface="+mn-ea"/>
                <a:sym typeface="+mn-lt"/>
              </a:rPr>
              <a:t> </a:t>
            </a:r>
            <a:r>
              <a:rPr lang="en-US" altLang="zh-CN" b="1" dirty="0">
                <a:solidFill>
                  <a:srgbClr val="1B4367"/>
                </a:solidFill>
                <a:cs typeface="+mn-ea"/>
                <a:sym typeface="+mn-lt"/>
              </a:rPr>
              <a:t>your </a:t>
            </a:r>
            <a:r>
              <a:rPr lang="en-US" altLang="zh-CN" b="1" dirty="0" smtClean="0">
                <a:solidFill>
                  <a:srgbClr val="1B4367"/>
                </a:solidFill>
                <a:cs typeface="+mn-ea"/>
                <a:sym typeface="+mn-lt"/>
              </a:rPr>
              <a:t>text</a:t>
            </a:r>
          </a:p>
          <a:p>
            <a:pPr algn="ctr">
              <a:defRPr/>
            </a:pPr>
            <a:r>
              <a:rPr lang="zh-CN" altLang="en-US" b="1" dirty="0" smtClean="0">
                <a:solidFill>
                  <a:srgbClr val="1B4367"/>
                </a:solidFill>
                <a:cs typeface="+mn-ea"/>
                <a:sym typeface="+mn-lt"/>
              </a:rPr>
              <a:t>（</a:t>
            </a:r>
            <a:r>
              <a:rPr lang="zh-CN" altLang="en-US" b="1" dirty="0">
                <a:solidFill>
                  <a:srgbClr val="1B4367"/>
                </a:solidFill>
                <a:cs typeface="+mn-ea"/>
                <a:sym typeface="+mn-lt"/>
              </a:rPr>
              <a:t>请</a:t>
            </a:r>
            <a:r>
              <a:rPr lang="zh-CN" altLang="en-US" b="1" dirty="0" smtClean="0">
                <a:solidFill>
                  <a:srgbClr val="1B4367"/>
                </a:solidFill>
                <a:cs typeface="+mn-ea"/>
                <a:sym typeface="+mn-lt"/>
              </a:rPr>
              <a:t>输入文字</a:t>
            </a:r>
            <a:r>
              <a:rPr lang="zh-CN" altLang="en-US" b="1" dirty="0">
                <a:solidFill>
                  <a:srgbClr val="1B4367"/>
                </a:solidFill>
                <a:cs typeface="+mn-ea"/>
                <a:sym typeface="+mn-lt"/>
              </a:rPr>
              <a:t>信息）</a:t>
            </a:r>
            <a:endParaRPr lang="en-US" altLang="zh-CN" b="1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sp>
        <p:nvSpPr>
          <p:cNvPr id="30" name="矩形 7"/>
          <p:cNvSpPr>
            <a:spLocks noChangeArrowheads="1"/>
          </p:cNvSpPr>
          <p:nvPr/>
        </p:nvSpPr>
        <p:spPr bwMode="auto">
          <a:xfrm>
            <a:off x="6400663" y="3778554"/>
            <a:ext cx="1903737" cy="72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enter 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the text in the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textbox </a:t>
            </a:r>
          </a:p>
          <a:p>
            <a:pPr eaLnBrk="1" hangingPunct="1">
              <a:lnSpc>
                <a:spcPct val="125000"/>
              </a:lnSpc>
            </a:pP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enter 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the text in the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textbox  </a:t>
            </a:r>
          </a:p>
          <a:p>
            <a:pPr eaLnBrk="1" hangingPunct="1">
              <a:lnSpc>
                <a:spcPct val="125000"/>
              </a:lnSpc>
            </a:pP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enter 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the text in the textbox </a:t>
            </a:r>
            <a:endParaRPr lang="en-US" altLang="zh-CN" sz="1100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63290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6000">
        <p:random/>
      </p:transition>
    </mc:Choice>
    <mc:Fallback xmlns="">
      <p:transition spd="slow" advClick="0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00"/>
                            </p:stCondLst>
                            <p:childTnLst>
                              <p:par>
                                <p:cTn id="3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500"/>
                            </p:stCondLst>
                            <p:childTnLst>
                              <p:par>
                                <p:cTn id="4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1" grpId="0"/>
      <p:bldP spid="22" grpId="0"/>
      <p:bldP spid="24" grpId="0"/>
      <p:bldP spid="26" grpId="0"/>
      <p:bldP spid="27" grpId="0"/>
      <p:bldP spid="28" grpId="0"/>
      <p:bldP spid="29" grpId="0"/>
      <p:bldP spid="3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828871" y="2833691"/>
            <a:ext cx="1202531" cy="1202531"/>
            <a:chOff x="4420032" y="1854736"/>
            <a:chExt cx="1603375" cy="1603375"/>
          </a:xfrm>
          <a:solidFill>
            <a:srgbClr val="1B4367"/>
          </a:solidFill>
        </p:grpSpPr>
        <p:sp>
          <p:nvSpPr>
            <p:cNvPr id="20486" name="Rectangle 5"/>
            <p:cNvSpPr/>
            <p:nvPr/>
          </p:nvSpPr>
          <p:spPr>
            <a:xfrm>
              <a:off x="4420032" y="1854736"/>
              <a:ext cx="1603375" cy="1603375"/>
            </a:xfrm>
            <a:prstGeom prst="flowChartConnector">
              <a:avLst/>
            </a:prstGeom>
            <a:grpFill/>
            <a:ln w="9525">
              <a:noFill/>
              <a:miter/>
            </a:ln>
          </p:spPr>
          <p:txBody>
            <a:bodyPr anchor="ctr"/>
            <a:lstStyle/>
            <a:p>
              <a:pPr lvl="0" algn="ctr" eaLnBrk="1" hangingPunct="1"/>
              <a:endParaRPr lang="en-US" altLang="zh-CN" sz="100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20489" name="Freeform 132"/>
            <p:cNvSpPr>
              <a:spLocks noEditPoints="1"/>
            </p:cNvSpPr>
            <p:nvPr/>
          </p:nvSpPr>
          <p:spPr>
            <a:xfrm>
              <a:off x="4971860" y="2268369"/>
              <a:ext cx="497814" cy="691654"/>
            </a:xfrm>
            <a:custGeom>
              <a:avLst/>
              <a:gdLst/>
              <a:ahLst/>
              <a:cxnLst>
                <a:cxn ang="0">
                  <a:pos x="69148" y="0"/>
                </a:cxn>
                <a:cxn ang="0">
                  <a:pos x="69148" y="0"/>
                </a:cxn>
                <a:cxn ang="0">
                  <a:pos x="69148" y="48617"/>
                </a:cxn>
                <a:cxn ang="0">
                  <a:pos x="69148" y="70611"/>
                </a:cxn>
                <a:cxn ang="0">
                  <a:pos x="47251" y="70611"/>
                </a:cxn>
                <a:cxn ang="0">
                  <a:pos x="0" y="70611"/>
                </a:cxn>
                <a:cxn ang="0">
                  <a:pos x="0" y="333375"/>
                </a:cxn>
                <a:cxn ang="0">
                  <a:pos x="239712" y="333375"/>
                </a:cxn>
                <a:cxn ang="0">
                  <a:pos x="239712" y="0"/>
                </a:cxn>
                <a:cxn ang="0">
                  <a:pos x="69148" y="0"/>
                </a:cxn>
                <a:cxn ang="0">
                  <a:pos x="187851" y="193311"/>
                </a:cxn>
                <a:cxn ang="0">
                  <a:pos x="154430" y="193311"/>
                </a:cxn>
                <a:cxn ang="0">
                  <a:pos x="140600" y="193311"/>
                </a:cxn>
                <a:cxn ang="0">
                  <a:pos x="140600" y="266237"/>
                </a:cxn>
                <a:cxn ang="0">
                  <a:pos x="127923" y="278970"/>
                </a:cxn>
                <a:cxn ang="0">
                  <a:pos x="111789" y="278970"/>
                </a:cxn>
                <a:cxn ang="0">
                  <a:pos x="99112" y="266237"/>
                </a:cxn>
                <a:cxn ang="0">
                  <a:pos x="99112" y="193311"/>
                </a:cxn>
                <a:cxn ang="0">
                  <a:pos x="85282" y="193311"/>
                </a:cxn>
                <a:cxn ang="0">
                  <a:pos x="51861" y="193311"/>
                </a:cxn>
                <a:cxn ang="0">
                  <a:pos x="46098" y="182893"/>
                </a:cxn>
                <a:cxn ang="0">
                  <a:pos x="111789" y="105337"/>
                </a:cxn>
                <a:cxn ang="0">
                  <a:pos x="127923" y="105337"/>
                </a:cxn>
                <a:cxn ang="0">
                  <a:pos x="192461" y="182893"/>
                </a:cxn>
                <a:cxn ang="0">
                  <a:pos x="187851" y="193311"/>
                </a:cxn>
              </a:cxnLst>
              <a:rect l="0" t="0" r="0" b="0"/>
              <a:pathLst>
                <a:path w="208" h="288">
                  <a:moveTo>
                    <a:pt x="60" y="0"/>
                  </a:moveTo>
                  <a:cubicBezTo>
                    <a:pt x="60" y="0"/>
                    <a:pt x="60" y="0"/>
                    <a:pt x="60" y="0"/>
                  </a:cubicBezTo>
                  <a:cubicBezTo>
                    <a:pt x="60" y="42"/>
                    <a:pt x="60" y="42"/>
                    <a:pt x="60" y="42"/>
                  </a:cubicBezTo>
                  <a:cubicBezTo>
                    <a:pt x="60" y="61"/>
                    <a:pt x="60" y="61"/>
                    <a:pt x="60" y="61"/>
                  </a:cubicBezTo>
                  <a:cubicBezTo>
                    <a:pt x="41" y="61"/>
                    <a:pt x="41" y="61"/>
                    <a:pt x="41" y="61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0" y="288"/>
                    <a:pt x="0" y="288"/>
                    <a:pt x="0" y="288"/>
                  </a:cubicBezTo>
                  <a:cubicBezTo>
                    <a:pt x="208" y="288"/>
                    <a:pt x="208" y="288"/>
                    <a:pt x="208" y="288"/>
                  </a:cubicBezTo>
                  <a:cubicBezTo>
                    <a:pt x="208" y="0"/>
                    <a:pt x="208" y="0"/>
                    <a:pt x="208" y="0"/>
                  </a:cubicBezTo>
                  <a:lnTo>
                    <a:pt x="60" y="0"/>
                  </a:lnTo>
                  <a:close/>
                  <a:moveTo>
                    <a:pt x="163" y="167"/>
                  </a:moveTo>
                  <a:cubicBezTo>
                    <a:pt x="134" y="167"/>
                    <a:pt x="134" y="167"/>
                    <a:pt x="134" y="167"/>
                  </a:cubicBezTo>
                  <a:cubicBezTo>
                    <a:pt x="131" y="167"/>
                    <a:pt x="126" y="167"/>
                    <a:pt x="122" y="167"/>
                  </a:cubicBezTo>
                  <a:cubicBezTo>
                    <a:pt x="122" y="230"/>
                    <a:pt x="122" y="230"/>
                    <a:pt x="122" y="230"/>
                  </a:cubicBezTo>
                  <a:cubicBezTo>
                    <a:pt x="122" y="236"/>
                    <a:pt x="117" y="241"/>
                    <a:pt x="111" y="241"/>
                  </a:cubicBezTo>
                  <a:cubicBezTo>
                    <a:pt x="97" y="241"/>
                    <a:pt x="97" y="241"/>
                    <a:pt x="97" y="241"/>
                  </a:cubicBezTo>
                  <a:cubicBezTo>
                    <a:pt x="91" y="241"/>
                    <a:pt x="86" y="236"/>
                    <a:pt x="86" y="230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1" y="167"/>
                    <a:pt x="77" y="167"/>
                    <a:pt x="74" y="167"/>
                  </a:cubicBezTo>
                  <a:cubicBezTo>
                    <a:pt x="45" y="167"/>
                    <a:pt x="45" y="167"/>
                    <a:pt x="45" y="167"/>
                  </a:cubicBezTo>
                  <a:cubicBezTo>
                    <a:pt x="38" y="167"/>
                    <a:pt x="36" y="163"/>
                    <a:pt x="40" y="158"/>
                  </a:cubicBezTo>
                  <a:cubicBezTo>
                    <a:pt x="97" y="91"/>
                    <a:pt x="97" y="91"/>
                    <a:pt x="97" y="91"/>
                  </a:cubicBezTo>
                  <a:cubicBezTo>
                    <a:pt x="101" y="86"/>
                    <a:pt x="107" y="86"/>
                    <a:pt x="111" y="91"/>
                  </a:cubicBezTo>
                  <a:cubicBezTo>
                    <a:pt x="167" y="158"/>
                    <a:pt x="167" y="158"/>
                    <a:pt x="167" y="158"/>
                  </a:cubicBezTo>
                  <a:cubicBezTo>
                    <a:pt x="172" y="163"/>
                    <a:pt x="170" y="167"/>
                    <a:pt x="163" y="167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824718" y="1065054"/>
            <a:ext cx="1202531" cy="1202531"/>
            <a:chOff x="2361414" y="1854736"/>
            <a:chExt cx="1603375" cy="1603375"/>
          </a:xfrm>
          <a:solidFill>
            <a:srgbClr val="1B4367"/>
          </a:solidFill>
        </p:grpSpPr>
        <p:sp>
          <p:nvSpPr>
            <p:cNvPr id="20485" name="Rectangle 3"/>
            <p:cNvSpPr/>
            <p:nvPr/>
          </p:nvSpPr>
          <p:spPr>
            <a:xfrm>
              <a:off x="2361414" y="1854736"/>
              <a:ext cx="1603375" cy="1603375"/>
            </a:xfrm>
            <a:prstGeom prst="flowChartConnector">
              <a:avLst/>
            </a:prstGeom>
            <a:grpFill/>
            <a:ln w="9525">
              <a:noFill/>
              <a:miter/>
            </a:ln>
          </p:spPr>
          <p:txBody>
            <a:bodyPr anchor="ctr"/>
            <a:lstStyle/>
            <a:p>
              <a:pPr lvl="0" algn="ctr" eaLnBrk="1" hangingPunct="1"/>
              <a:endParaRPr lang="en-US" altLang="zh-CN" sz="100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20490" name="Freeform 220"/>
            <p:cNvSpPr/>
            <p:nvPr/>
          </p:nvSpPr>
          <p:spPr>
            <a:xfrm>
              <a:off x="2770383" y="2305455"/>
              <a:ext cx="796514" cy="594622"/>
            </a:xfrm>
            <a:custGeom>
              <a:avLst/>
              <a:gdLst/>
              <a:ahLst/>
              <a:cxnLst>
                <a:cxn ang="0">
                  <a:pos x="384421" y="282893"/>
                </a:cxn>
                <a:cxn ang="0">
                  <a:pos x="384421" y="0"/>
                </a:cxn>
                <a:cxn ang="0">
                  <a:pos x="299800" y="0"/>
                </a:cxn>
                <a:cxn ang="0">
                  <a:pos x="299800" y="282893"/>
                </a:cxn>
                <a:cxn ang="0">
                  <a:pos x="251445" y="282893"/>
                </a:cxn>
                <a:cxn ang="0">
                  <a:pos x="251445" y="174088"/>
                </a:cxn>
                <a:cxn ang="0">
                  <a:pos x="166824" y="174088"/>
                </a:cxn>
                <a:cxn ang="0">
                  <a:pos x="166824" y="282893"/>
                </a:cxn>
                <a:cxn ang="0">
                  <a:pos x="120887" y="282893"/>
                </a:cxn>
                <a:cxn ang="0">
                  <a:pos x="120887" y="77372"/>
                </a:cxn>
                <a:cxn ang="0">
                  <a:pos x="36266" y="77372"/>
                </a:cxn>
                <a:cxn ang="0">
                  <a:pos x="36266" y="282893"/>
                </a:cxn>
                <a:cxn ang="0">
                  <a:pos x="0" y="282893"/>
                </a:cxn>
                <a:cxn ang="0">
                  <a:pos x="0" y="314325"/>
                </a:cxn>
                <a:cxn ang="0">
                  <a:pos x="420687" y="314325"/>
                </a:cxn>
                <a:cxn ang="0">
                  <a:pos x="420687" y="282893"/>
                </a:cxn>
                <a:cxn ang="0">
                  <a:pos x="384421" y="282893"/>
                </a:cxn>
              </a:cxnLst>
              <a:rect l="0" t="0" r="0" b="0"/>
              <a:pathLst>
                <a:path w="174" h="130">
                  <a:moveTo>
                    <a:pt x="159" y="117"/>
                  </a:moveTo>
                  <a:lnTo>
                    <a:pt x="159" y="0"/>
                  </a:lnTo>
                  <a:lnTo>
                    <a:pt x="124" y="0"/>
                  </a:lnTo>
                  <a:lnTo>
                    <a:pt x="124" y="117"/>
                  </a:lnTo>
                  <a:lnTo>
                    <a:pt x="104" y="117"/>
                  </a:lnTo>
                  <a:lnTo>
                    <a:pt x="104" y="72"/>
                  </a:lnTo>
                  <a:lnTo>
                    <a:pt x="69" y="72"/>
                  </a:lnTo>
                  <a:lnTo>
                    <a:pt x="69" y="117"/>
                  </a:lnTo>
                  <a:lnTo>
                    <a:pt x="50" y="117"/>
                  </a:lnTo>
                  <a:lnTo>
                    <a:pt x="50" y="32"/>
                  </a:lnTo>
                  <a:lnTo>
                    <a:pt x="15" y="32"/>
                  </a:lnTo>
                  <a:lnTo>
                    <a:pt x="15" y="117"/>
                  </a:lnTo>
                  <a:lnTo>
                    <a:pt x="0" y="117"/>
                  </a:lnTo>
                  <a:lnTo>
                    <a:pt x="0" y="130"/>
                  </a:lnTo>
                  <a:lnTo>
                    <a:pt x="174" y="130"/>
                  </a:lnTo>
                  <a:lnTo>
                    <a:pt x="174" y="117"/>
                  </a:lnTo>
                  <a:lnTo>
                    <a:pt x="159" y="11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4765723" y="2888875"/>
            <a:ext cx="1181100" cy="1202531"/>
            <a:chOff x="8565208" y="1856641"/>
            <a:chExt cx="1574800" cy="1603375"/>
          </a:xfrm>
          <a:solidFill>
            <a:srgbClr val="1B4367"/>
          </a:solidFill>
        </p:grpSpPr>
        <p:sp>
          <p:nvSpPr>
            <p:cNvPr id="20488" name="Rectangle 7"/>
            <p:cNvSpPr/>
            <p:nvPr/>
          </p:nvSpPr>
          <p:spPr>
            <a:xfrm>
              <a:off x="8565208" y="1856641"/>
              <a:ext cx="1574800" cy="1603375"/>
            </a:xfrm>
            <a:prstGeom prst="flowChartConnector">
              <a:avLst/>
            </a:prstGeom>
            <a:grpFill/>
            <a:ln w="9525">
              <a:noFill/>
              <a:miter/>
            </a:ln>
          </p:spPr>
          <p:txBody>
            <a:bodyPr anchor="ctr"/>
            <a:lstStyle/>
            <a:p>
              <a:pPr lvl="0" algn="ctr" eaLnBrk="1" hangingPunct="1"/>
              <a:endParaRPr lang="en-US" altLang="zh-CN" sz="100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20492" name="Freeform 289"/>
            <p:cNvSpPr>
              <a:spLocks noEditPoints="1"/>
            </p:cNvSpPr>
            <p:nvPr/>
          </p:nvSpPr>
          <p:spPr>
            <a:xfrm>
              <a:off x="9100279" y="2382692"/>
              <a:ext cx="557770" cy="565878"/>
            </a:xfrm>
            <a:custGeom>
              <a:avLst/>
              <a:gdLst/>
              <a:ahLst/>
              <a:cxnLst>
                <a:cxn ang="0">
                  <a:pos x="244146" y="20836"/>
                </a:cxn>
                <a:cxn ang="0">
                  <a:pos x="163149" y="0"/>
                </a:cxn>
                <a:cxn ang="0">
                  <a:pos x="0" y="0"/>
                </a:cxn>
                <a:cxn ang="0">
                  <a:pos x="0" y="77556"/>
                </a:cxn>
                <a:cxn ang="0">
                  <a:pos x="161992" y="77556"/>
                </a:cxn>
                <a:cxn ang="0">
                  <a:pos x="208276" y="90289"/>
                </a:cxn>
                <a:cxn ang="0">
                  <a:pos x="251088" y="167845"/>
                </a:cxn>
                <a:cxn ang="0">
                  <a:pos x="210590" y="243086"/>
                </a:cxn>
                <a:cxn ang="0">
                  <a:pos x="161992" y="255819"/>
                </a:cxn>
                <a:cxn ang="0">
                  <a:pos x="0" y="255819"/>
                </a:cxn>
                <a:cxn ang="0">
                  <a:pos x="0" y="333375"/>
                </a:cxn>
                <a:cxn ang="0">
                  <a:pos x="161992" y="333375"/>
                </a:cxn>
                <a:cxn ang="0">
                  <a:pos x="242988" y="313697"/>
                </a:cxn>
                <a:cxn ang="0">
                  <a:pos x="328613" y="167845"/>
                </a:cxn>
                <a:cxn ang="0">
                  <a:pos x="244146" y="20836"/>
                </a:cxn>
                <a:cxn ang="0">
                  <a:pos x="60169" y="57878"/>
                </a:cxn>
                <a:cxn ang="0">
                  <a:pos x="21985" y="57878"/>
                </a:cxn>
                <a:cxn ang="0">
                  <a:pos x="21985" y="19678"/>
                </a:cxn>
                <a:cxn ang="0">
                  <a:pos x="60169" y="19678"/>
                </a:cxn>
                <a:cxn ang="0">
                  <a:pos x="60169" y="57878"/>
                </a:cxn>
                <a:cxn ang="0">
                  <a:pos x="60169" y="314854"/>
                </a:cxn>
                <a:cxn ang="0">
                  <a:pos x="21985" y="314854"/>
                </a:cxn>
                <a:cxn ang="0">
                  <a:pos x="21985" y="275497"/>
                </a:cxn>
                <a:cxn ang="0">
                  <a:pos x="60169" y="275497"/>
                </a:cxn>
                <a:cxn ang="0">
                  <a:pos x="60169" y="314854"/>
                </a:cxn>
              </a:cxnLst>
              <a:rect l="0" t="0" r="0" b="0"/>
              <a:pathLst>
                <a:path w="284" h="288">
                  <a:moveTo>
                    <a:pt x="211" y="18"/>
                  </a:moveTo>
                  <a:cubicBezTo>
                    <a:pt x="177" y="1"/>
                    <a:pt x="144" y="0"/>
                    <a:pt x="14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140" y="67"/>
                    <a:pt x="140" y="67"/>
                    <a:pt x="140" y="67"/>
                  </a:cubicBezTo>
                  <a:cubicBezTo>
                    <a:pt x="141" y="67"/>
                    <a:pt x="161" y="68"/>
                    <a:pt x="180" y="78"/>
                  </a:cubicBezTo>
                  <a:cubicBezTo>
                    <a:pt x="205" y="91"/>
                    <a:pt x="217" y="112"/>
                    <a:pt x="217" y="145"/>
                  </a:cubicBezTo>
                  <a:cubicBezTo>
                    <a:pt x="217" y="177"/>
                    <a:pt x="206" y="198"/>
                    <a:pt x="182" y="210"/>
                  </a:cubicBezTo>
                  <a:cubicBezTo>
                    <a:pt x="162" y="221"/>
                    <a:pt x="140" y="221"/>
                    <a:pt x="140" y="221"/>
                  </a:cubicBezTo>
                  <a:cubicBezTo>
                    <a:pt x="0" y="221"/>
                    <a:pt x="0" y="221"/>
                    <a:pt x="0" y="221"/>
                  </a:cubicBezTo>
                  <a:cubicBezTo>
                    <a:pt x="0" y="288"/>
                    <a:pt x="0" y="288"/>
                    <a:pt x="0" y="288"/>
                  </a:cubicBezTo>
                  <a:cubicBezTo>
                    <a:pt x="140" y="288"/>
                    <a:pt x="140" y="288"/>
                    <a:pt x="140" y="288"/>
                  </a:cubicBezTo>
                  <a:cubicBezTo>
                    <a:pt x="144" y="288"/>
                    <a:pt x="177" y="288"/>
                    <a:pt x="210" y="271"/>
                  </a:cubicBezTo>
                  <a:cubicBezTo>
                    <a:pt x="258" y="247"/>
                    <a:pt x="284" y="203"/>
                    <a:pt x="284" y="145"/>
                  </a:cubicBezTo>
                  <a:cubicBezTo>
                    <a:pt x="284" y="87"/>
                    <a:pt x="258" y="42"/>
                    <a:pt x="211" y="18"/>
                  </a:cubicBezTo>
                  <a:close/>
                  <a:moveTo>
                    <a:pt x="52" y="50"/>
                  </a:moveTo>
                  <a:cubicBezTo>
                    <a:pt x="19" y="50"/>
                    <a:pt x="19" y="50"/>
                    <a:pt x="19" y="50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52" y="17"/>
                    <a:pt x="52" y="17"/>
                    <a:pt x="52" y="17"/>
                  </a:cubicBezTo>
                  <a:lnTo>
                    <a:pt x="52" y="50"/>
                  </a:lnTo>
                  <a:close/>
                  <a:moveTo>
                    <a:pt x="52" y="272"/>
                  </a:moveTo>
                  <a:cubicBezTo>
                    <a:pt x="19" y="272"/>
                    <a:pt x="19" y="272"/>
                    <a:pt x="19" y="272"/>
                  </a:cubicBezTo>
                  <a:cubicBezTo>
                    <a:pt x="19" y="238"/>
                    <a:pt x="19" y="238"/>
                    <a:pt x="19" y="238"/>
                  </a:cubicBezTo>
                  <a:cubicBezTo>
                    <a:pt x="52" y="238"/>
                    <a:pt x="52" y="238"/>
                    <a:pt x="52" y="238"/>
                  </a:cubicBezTo>
                  <a:lnTo>
                    <a:pt x="52" y="272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4" name="文本框 15"/>
          <p:cNvSpPr txBox="1"/>
          <p:nvPr/>
        </p:nvSpPr>
        <p:spPr>
          <a:xfrm>
            <a:off x="709386" y="309785"/>
            <a:ext cx="487596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1800" b="1" dirty="0" smtClean="0">
                <a:solidFill>
                  <a:srgbClr val="1B4367"/>
                </a:solidFill>
                <a:cs typeface="+mn-ea"/>
                <a:sym typeface="+mn-lt"/>
              </a:rPr>
              <a:t>2.3 The collection of the data</a:t>
            </a:r>
            <a:endParaRPr lang="zh-CN" altLang="en-US" sz="1700" b="1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4755722" y="1121666"/>
            <a:ext cx="1201103" cy="1202531"/>
            <a:chOff x="4856202" y="1222146"/>
            <a:chExt cx="1201103" cy="1202531"/>
          </a:xfrm>
          <a:solidFill>
            <a:srgbClr val="1B4367"/>
          </a:solidFill>
        </p:grpSpPr>
        <p:sp>
          <p:nvSpPr>
            <p:cNvPr id="20487" name="Rectangle 6"/>
            <p:cNvSpPr/>
            <p:nvPr/>
          </p:nvSpPr>
          <p:spPr>
            <a:xfrm>
              <a:off x="4856202" y="1222146"/>
              <a:ext cx="1201103" cy="1202531"/>
            </a:xfrm>
            <a:prstGeom prst="flowChartConnector">
              <a:avLst/>
            </a:prstGeom>
            <a:grpFill/>
            <a:ln w="9525">
              <a:noFill/>
              <a:miter/>
            </a:ln>
          </p:spPr>
          <p:txBody>
            <a:bodyPr anchor="ctr"/>
            <a:lstStyle/>
            <a:p>
              <a:pPr lvl="0" algn="ctr" eaLnBrk="1" hangingPunct="1"/>
              <a:endParaRPr lang="en-US" altLang="zh-CN" sz="100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25" name="KSO_Shape"/>
            <p:cNvSpPr>
              <a:spLocks/>
            </p:cNvSpPr>
            <p:nvPr/>
          </p:nvSpPr>
          <p:spPr bwMode="auto">
            <a:xfrm>
              <a:off x="5275038" y="1500840"/>
              <a:ext cx="363431" cy="645143"/>
            </a:xfrm>
            <a:custGeom>
              <a:avLst/>
              <a:gdLst>
                <a:gd name="T0" fmla="*/ 2147483646 w 3056"/>
                <a:gd name="T1" fmla="*/ 2147483646 h 5429"/>
                <a:gd name="T2" fmla="*/ 2147483646 w 3056"/>
                <a:gd name="T3" fmla="*/ 2147483646 h 5429"/>
                <a:gd name="T4" fmla="*/ 2147483646 w 3056"/>
                <a:gd name="T5" fmla="*/ 388832290 h 5429"/>
                <a:gd name="T6" fmla="*/ 2147483646 w 3056"/>
                <a:gd name="T7" fmla="*/ 345615213 h 5429"/>
                <a:gd name="T8" fmla="*/ 2147483646 w 3056"/>
                <a:gd name="T9" fmla="*/ 2147483646 h 5429"/>
                <a:gd name="T10" fmla="*/ 2147483646 w 3056"/>
                <a:gd name="T11" fmla="*/ 2147483646 h 5429"/>
                <a:gd name="T12" fmla="*/ 2147483646 w 3056"/>
                <a:gd name="T13" fmla="*/ 2147483646 h 5429"/>
                <a:gd name="T14" fmla="*/ 2147483646 w 3056"/>
                <a:gd name="T15" fmla="*/ 2147483646 h 5429"/>
                <a:gd name="T16" fmla="*/ 2147483646 w 3056"/>
                <a:gd name="T17" fmla="*/ 2147483646 h 5429"/>
                <a:gd name="T18" fmla="*/ 2147483646 w 3056"/>
                <a:gd name="T19" fmla="*/ 2147483646 h 5429"/>
                <a:gd name="T20" fmla="*/ 475747481 w 3056"/>
                <a:gd name="T21" fmla="*/ 2147483646 h 5429"/>
                <a:gd name="T22" fmla="*/ 432463999 w 3056"/>
                <a:gd name="T23" fmla="*/ 2147483646 h 5429"/>
                <a:gd name="T24" fmla="*/ 2147483646 w 3056"/>
                <a:gd name="T25" fmla="*/ 2147483646 h 5429"/>
                <a:gd name="T26" fmla="*/ 2147483646 w 3056"/>
                <a:gd name="T27" fmla="*/ 2147483646 h 5429"/>
                <a:gd name="T28" fmla="*/ 2147483646 w 3056"/>
                <a:gd name="T29" fmla="*/ 2147483646 h 5429"/>
                <a:gd name="T30" fmla="*/ 2147483646 w 3056"/>
                <a:gd name="T31" fmla="*/ 2147483646 h 5429"/>
                <a:gd name="T32" fmla="*/ 2147483646 w 3056"/>
                <a:gd name="T33" fmla="*/ 2147483646 h 5429"/>
                <a:gd name="T34" fmla="*/ 2147483646 w 3056"/>
                <a:gd name="T35" fmla="*/ 2147483646 h 5429"/>
                <a:gd name="T36" fmla="*/ 2147483646 w 3056"/>
                <a:gd name="T37" fmla="*/ 2147483646 h 5429"/>
                <a:gd name="T38" fmla="*/ 2147483646 w 3056"/>
                <a:gd name="T39" fmla="*/ 2147483646 h 5429"/>
                <a:gd name="T40" fmla="*/ 2147483646 w 3056"/>
                <a:gd name="T41" fmla="*/ 2147483646 h 5429"/>
                <a:gd name="T42" fmla="*/ 2147483646 w 3056"/>
                <a:gd name="T43" fmla="*/ 2147483646 h 5429"/>
                <a:gd name="T44" fmla="*/ 2147483646 w 3056"/>
                <a:gd name="T45" fmla="*/ 2147483646 h 5429"/>
                <a:gd name="T46" fmla="*/ 2147483646 w 3056"/>
                <a:gd name="T47" fmla="*/ 2147483646 h 5429"/>
                <a:gd name="T48" fmla="*/ 2147483646 w 3056"/>
                <a:gd name="T49" fmla="*/ 2147483646 h 5429"/>
                <a:gd name="T50" fmla="*/ 2147483646 w 3056"/>
                <a:gd name="T51" fmla="*/ 2147483646 h 5429"/>
                <a:gd name="T52" fmla="*/ 2147483646 w 3056"/>
                <a:gd name="T53" fmla="*/ 2147483646 h 5429"/>
                <a:gd name="T54" fmla="*/ 2147483646 w 3056"/>
                <a:gd name="T55" fmla="*/ 2147483646 h 5429"/>
                <a:gd name="T56" fmla="*/ 2147483646 w 3056"/>
                <a:gd name="T57" fmla="*/ 2147483646 h 5429"/>
                <a:gd name="T58" fmla="*/ 2147483646 w 3056"/>
                <a:gd name="T59" fmla="*/ 2147483646 h 5429"/>
                <a:gd name="T60" fmla="*/ 2147483646 w 3056"/>
                <a:gd name="T61" fmla="*/ 2147483646 h 5429"/>
                <a:gd name="T62" fmla="*/ 2147483646 w 3056"/>
                <a:gd name="T63" fmla="*/ 2147483646 h 5429"/>
                <a:gd name="T64" fmla="*/ 2147483646 w 3056"/>
                <a:gd name="T65" fmla="*/ 2147483646 h 5429"/>
                <a:gd name="T66" fmla="*/ 2147483646 w 3056"/>
                <a:gd name="T67" fmla="*/ 2147483646 h 5429"/>
                <a:gd name="T68" fmla="*/ 2147483646 w 3056"/>
                <a:gd name="T69" fmla="*/ 2147483646 h 5429"/>
                <a:gd name="T70" fmla="*/ 2147483646 w 3056"/>
                <a:gd name="T71" fmla="*/ 2147483646 h 5429"/>
                <a:gd name="T72" fmla="*/ 2147483646 w 3056"/>
                <a:gd name="T73" fmla="*/ 2147483646 h 5429"/>
                <a:gd name="T74" fmla="*/ 2147483646 w 3056"/>
                <a:gd name="T75" fmla="*/ 2147483646 h 5429"/>
                <a:gd name="T76" fmla="*/ 2147483646 w 3056"/>
                <a:gd name="T77" fmla="*/ 2147483646 h 5429"/>
                <a:gd name="T78" fmla="*/ 2147483646 w 3056"/>
                <a:gd name="T79" fmla="*/ 2147483646 h 5429"/>
                <a:gd name="T80" fmla="*/ 2147483646 w 3056"/>
                <a:gd name="T81" fmla="*/ 2147483646 h 5429"/>
                <a:gd name="T82" fmla="*/ 2147483646 w 3056"/>
                <a:gd name="T83" fmla="*/ 2147483646 h 5429"/>
                <a:gd name="T84" fmla="*/ 2147483646 w 3056"/>
                <a:gd name="T85" fmla="*/ 2147483646 h 5429"/>
                <a:gd name="T86" fmla="*/ 2147483646 w 3056"/>
                <a:gd name="T87" fmla="*/ 2147483646 h 5429"/>
                <a:gd name="T88" fmla="*/ 2147483646 w 3056"/>
                <a:gd name="T89" fmla="*/ 2147483646 h 5429"/>
                <a:gd name="T90" fmla="*/ 2147483646 w 3056"/>
                <a:gd name="T91" fmla="*/ 2147483646 h 5429"/>
                <a:gd name="T92" fmla="*/ 2147483646 w 3056"/>
                <a:gd name="T93" fmla="*/ 2147483646 h 5429"/>
                <a:gd name="T94" fmla="*/ 2147483646 w 3056"/>
                <a:gd name="T95" fmla="*/ 2147483646 h 5429"/>
                <a:gd name="T96" fmla="*/ 2147483646 w 3056"/>
                <a:gd name="T97" fmla="*/ 2147483646 h 5429"/>
                <a:gd name="T98" fmla="*/ 2147483646 w 3056"/>
                <a:gd name="T99" fmla="*/ 2147483646 h 5429"/>
                <a:gd name="T100" fmla="*/ 2147483646 w 3056"/>
                <a:gd name="T101" fmla="*/ 2147483646 h 5429"/>
                <a:gd name="T102" fmla="*/ 2147483646 w 3056"/>
                <a:gd name="T103" fmla="*/ 2147483646 h 5429"/>
                <a:gd name="T104" fmla="*/ 2147483646 w 3056"/>
                <a:gd name="T105" fmla="*/ 2147483646 h 5429"/>
                <a:gd name="T106" fmla="*/ 2147483646 w 3056"/>
                <a:gd name="T107" fmla="*/ 2147483646 h 5429"/>
                <a:gd name="T108" fmla="*/ 2147483646 w 3056"/>
                <a:gd name="T109" fmla="*/ 2147483646 h 5429"/>
                <a:gd name="T110" fmla="*/ 2147483646 w 3056"/>
                <a:gd name="T111" fmla="*/ 2147483646 h 5429"/>
                <a:gd name="T112" fmla="*/ 2147483646 w 3056"/>
                <a:gd name="T113" fmla="*/ 2147483646 h 5429"/>
                <a:gd name="T114" fmla="*/ 2147483646 w 3056"/>
                <a:gd name="T115" fmla="*/ 2147483646 h 5429"/>
                <a:gd name="T116" fmla="*/ 2147483646 w 3056"/>
                <a:gd name="T117" fmla="*/ 2147483646 h 5429"/>
                <a:gd name="T118" fmla="*/ 2147483646 w 3056"/>
                <a:gd name="T119" fmla="*/ 2147483646 h 5429"/>
                <a:gd name="T120" fmla="*/ 2147483646 w 3056"/>
                <a:gd name="T121" fmla="*/ 2147483646 h 5429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3056" h="5429">
                  <a:moveTo>
                    <a:pt x="2609" y="448"/>
                  </a:moveTo>
                  <a:lnTo>
                    <a:pt x="2609" y="448"/>
                  </a:lnTo>
                  <a:lnTo>
                    <a:pt x="2575" y="415"/>
                  </a:lnTo>
                  <a:lnTo>
                    <a:pt x="2538" y="383"/>
                  </a:lnTo>
                  <a:lnTo>
                    <a:pt x="2503" y="352"/>
                  </a:lnTo>
                  <a:lnTo>
                    <a:pt x="2465" y="322"/>
                  </a:lnTo>
                  <a:lnTo>
                    <a:pt x="2426" y="293"/>
                  </a:lnTo>
                  <a:lnTo>
                    <a:pt x="2388" y="265"/>
                  </a:lnTo>
                  <a:lnTo>
                    <a:pt x="2348" y="239"/>
                  </a:lnTo>
                  <a:lnTo>
                    <a:pt x="2307" y="213"/>
                  </a:lnTo>
                  <a:lnTo>
                    <a:pt x="2266" y="190"/>
                  </a:lnTo>
                  <a:lnTo>
                    <a:pt x="2224" y="168"/>
                  </a:lnTo>
                  <a:lnTo>
                    <a:pt x="2182" y="146"/>
                  </a:lnTo>
                  <a:lnTo>
                    <a:pt x="2138" y="127"/>
                  </a:lnTo>
                  <a:lnTo>
                    <a:pt x="2095" y="108"/>
                  </a:lnTo>
                  <a:lnTo>
                    <a:pt x="2049" y="91"/>
                  </a:lnTo>
                  <a:lnTo>
                    <a:pt x="2005" y="75"/>
                  </a:lnTo>
                  <a:lnTo>
                    <a:pt x="1960" y="61"/>
                  </a:lnTo>
                  <a:lnTo>
                    <a:pt x="1907" y="46"/>
                  </a:lnTo>
                  <a:lnTo>
                    <a:pt x="1853" y="34"/>
                  </a:lnTo>
                  <a:lnTo>
                    <a:pt x="1800" y="24"/>
                  </a:lnTo>
                  <a:lnTo>
                    <a:pt x="1746" y="15"/>
                  </a:lnTo>
                  <a:lnTo>
                    <a:pt x="1692" y="9"/>
                  </a:lnTo>
                  <a:lnTo>
                    <a:pt x="1638" y="3"/>
                  </a:lnTo>
                  <a:lnTo>
                    <a:pt x="1582" y="1"/>
                  </a:lnTo>
                  <a:lnTo>
                    <a:pt x="1527" y="0"/>
                  </a:lnTo>
                  <a:lnTo>
                    <a:pt x="1490" y="0"/>
                  </a:lnTo>
                  <a:lnTo>
                    <a:pt x="1451" y="2"/>
                  </a:lnTo>
                  <a:lnTo>
                    <a:pt x="1413" y="4"/>
                  </a:lnTo>
                  <a:lnTo>
                    <a:pt x="1376" y="8"/>
                  </a:lnTo>
                  <a:lnTo>
                    <a:pt x="1338" y="11"/>
                  </a:lnTo>
                  <a:lnTo>
                    <a:pt x="1302" y="17"/>
                  </a:lnTo>
                  <a:lnTo>
                    <a:pt x="1264" y="22"/>
                  </a:lnTo>
                  <a:lnTo>
                    <a:pt x="1227" y="29"/>
                  </a:lnTo>
                  <a:lnTo>
                    <a:pt x="1191" y="36"/>
                  </a:lnTo>
                  <a:lnTo>
                    <a:pt x="1154" y="45"/>
                  </a:lnTo>
                  <a:lnTo>
                    <a:pt x="1118" y="55"/>
                  </a:lnTo>
                  <a:lnTo>
                    <a:pt x="1083" y="65"/>
                  </a:lnTo>
                  <a:lnTo>
                    <a:pt x="1047" y="76"/>
                  </a:lnTo>
                  <a:lnTo>
                    <a:pt x="1012" y="88"/>
                  </a:lnTo>
                  <a:lnTo>
                    <a:pt x="977" y="102"/>
                  </a:lnTo>
                  <a:lnTo>
                    <a:pt x="942" y="115"/>
                  </a:lnTo>
                  <a:lnTo>
                    <a:pt x="909" y="130"/>
                  </a:lnTo>
                  <a:lnTo>
                    <a:pt x="875" y="146"/>
                  </a:lnTo>
                  <a:lnTo>
                    <a:pt x="841" y="161"/>
                  </a:lnTo>
                  <a:lnTo>
                    <a:pt x="808" y="179"/>
                  </a:lnTo>
                  <a:lnTo>
                    <a:pt x="775" y="197"/>
                  </a:lnTo>
                  <a:lnTo>
                    <a:pt x="743" y="216"/>
                  </a:lnTo>
                  <a:lnTo>
                    <a:pt x="712" y="235"/>
                  </a:lnTo>
                  <a:lnTo>
                    <a:pt x="680" y="255"/>
                  </a:lnTo>
                  <a:lnTo>
                    <a:pt x="649" y="277"/>
                  </a:lnTo>
                  <a:lnTo>
                    <a:pt x="619" y="300"/>
                  </a:lnTo>
                  <a:lnTo>
                    <a:pt x="589" y="322"/>
                  </a:lnTo>
                  <a:lnTo>
                    <a:pt x="559" y="345"/>
                  </a:lnTo>
                  <a:lnTo>
                    <a:pt x="531" y="370"/>
                  </a:lnTo>
                  <a:lnTo>
                    <a:pt x="502" y="395"/>
                  </a:lnTo>
                  <a:lnTo>
                    <a:pt x="474" y="421"/>
                  </a:lnTo>
                  <a:lnTo>
                    <a:pt x="447" y="448"/>
                  </a:lnTo>
                  <a:lnTo>
                    <a:pt x="420" y="475"/>
                  </a:lnTo>
                  <a:lnTo>
                    <a:pt x="395" y="503"/>
                  </a:lnTo>
                  <a:lnTo>
                    <a:pt x="369" y="531"/>
                  </a:lnTo>
                  <a:lnTo>
                    <a:pt x="345" y="561"/>
                  </a:lnTo>
                  <a:lnTo>
                    <a:pt x="322" y="589"/>
                  </a:lnTo>
                  <a:lnTo>
                    <a:pt x="298" y="619"/>
                  </a:lnTo>
                  <a:lnTo>
                    <a:pt x="276" y="650"/>
                  </a:lnTo>
                  <a:lnTo>
                    <a:pt x="255" y="681"/>
                  </a:lnTo>
                  <a:lnTo>
                    <a:pt x="235" y="712"/>
                  </a:lnTo>
                  <a:lnTo>
                    <a:pt x="215" y="744"/>
                  </a:lnTo>
                  <a:lnTo>
                    <a:pt x="197" y="776"/>
                  </a:lnTo>
                  <a:lnTo>
                    <a:pt x="179" y="808"/>
                  </a:lnTo>
                  <a:lnTo>
                    <a:pt x="161" y="841"/>
                  </a:lnTo>
                  <a:lnTo>
                    <a:pt x="145" y="875"/>
                  </a:lnTo>
                  <a:lnTo>
                    <a:pt x="129" y="909"/>
                  </a:lnTo>
                  <a:lnTo>
                    <a:pt x="115" y="943"/>
                  </a:lnTo>
                  <a:lnTo>
                    <a:pt x="101" y="977"/>
                  </a:lnTo>
                  <a:lnTo>
                    <a:pt x="88" y="1012"/>
                  </a:lnTo>
                  <a:lnTo>
                    <a:pt x="76" y="1047"/>
                  </a:lnTo>
                  <a:lnTo>
                    <a:pt x="65" y="1082"/>
                  </a:lnTo>
                  <a:lnTo>
                    <a:pt x="55" y="1118"/>
                  </a:lnTo>
                  <a:lnTo>
                    <a:pt x="45" y="1154"/>
                  </a:lnTo>
                  <a:lnTo>
                    <a:pt x="36" y="1191"/>
                  </a:lnTo>
                  <a:lnTo>
                    <a:pt x="28" y="1227"/>
                  </a:lnTo>
                  <a:lnTo>
                    <a:pt x="22" y="1264"/>
                  </a:lnTo>
                  <a:lnTo>
                    <a:pt x="16" y="1301"/>
                  </a:lnTo>
                  <a:lnTo>
                    <a:pt x="11" y="1338"/>
                  </a:lnTo>
                  <a:lnTo>
                    <a:pt x="7" y="1376"/>
                  </a:lnTo>
                  <a:lnTo>
                    <a:pt x="4" y="1413"/>
                  </a:lnTo>
                  <a:lnTo>
                    <a:pt x="2" y="1452"/>
                  </a:lnTo>
                  <a:lnTo>
                    <a:pt x="0" y="1489"/>
                  </a:lnTo>
                  <a:lnTo>
                    <a:pt x="0" y="1527"/>
                  </a:lnTo>
                  <a:lnTo>
                    <a:pt x="6" y="1667"/>
                  </a:lnTo>
                  <a:lnTo>
                    <a:pt x="10" y="1707"/>
                  </a:lnTo>
                  <a:lnTo>
                    <a:pt x="15" y="1746"/>
                  </a:lnTo>
                  <a:lnTo>
                    <a:pt x="22" y="1785"/>
                  </a:lnTo>
                  <a:lnTo>
                    <a:pt x="28" y="1823"/>
                  </a:lnTo>
                  <a:lnTo>
                    <a:pt x="36" y="1862"/>
                  </a:lnTo>
                  <a:lnTo>
                    <a:pt x="45" y="1900"/>
                  </a:lnTo>
                  <a:lnTo>
                    <a:pt x="55" y="1937"/>
                  </a:lnTo>
                  <a:lnTo>
                    <a:pt x="66" y="1975"/>
                  </a:lnTo>
                  <a:lnTo>
                    <a:pt x="78" y="2012"/>
                  </a:lnTo>
                  <a:lnTo>
                    <a:pt x="92" y="2049"/>
                  </a:lnTo>
                  <a:lnTo>
                    <a:pt x="105" y="2085"/>
                  </a:lnTo>
                  <a:lnTo>
                    <a:pt x="119" y="2122"/>
                  </a:lnTo>
                  <a:lnTo>
                    <a:pt x="136" y="2157"/>
                  </a:lnTo>
                  <a:lnTo>
                    <a:pt x="152" y="2193"/>
                  </a:lnTo>
                  <a:lnTo>
                    <a:pt x="170" y="2228"/>
                  </a:lnTo>
                  <a:lnTo>
                    <a:pt x="189" y="2262"/>
                  </a:lnTo>
                  <a:lnTo>
                    <a:pt x="195" y="2277"/>
                  </a:lnTo>
                  <a:lnTo>
                    <a:pt x="213" y="2312"/>
                  </a:lnTo>
                  <a:lnTo>
                    <a:pt x="242" y="2366"/>
                  </a:lnTo>
                  <a:lnTo>
                    <a:pt x="278" y="2439"/>
                  </a:lnTo>
                  <a:lnTo>
                    <a:pt x="323" y="2528"/>
                  </a:lnTo>
                  <a:lnTo>
                    <a:pt x="371" y="2631"/>
                  </a:lnTo>
                  <a:lnTo>
                    <a:pt x="422" y="2743"/>
                  </a:lnTo>
                  <a:lnTo>
                    <a:pt x="450" y="2804"/>
                  </a:lnTo>
                  <a:lnTo>
                    <a:pt x="476" y="2867"/>
                  </a:lnTo>
                  <a:lnTo>
                    <a:pt x="503" y="2931"/>
                  </a:lnTo>
                  <a:lnTo>
                    <a:pt x="530" y="2998"/>
                  </a:lnTo>
                  <a:lnTo>
                    <a:pt x="556" y="3065"/>
                  </a:lnTo>
                  <a:lnTo>
                    <a:pt x="582" y="3134"/>
                  </a:lnTo>
                  <a:lnTo>
                    <a:pt x="607" y="3202"/>
                  </a:lnTo>
                  <a:lnTo>
                    <a:pt x="630" y="3273"/>
                  </a:lnTo>
                  <a:lnTo>
                    <a:pt x="653" y="3343"/>
                  </a:lnTo>
                  <a:lnTo>
                    <a:pt x="674" y="3413"/>
                  </a:lnTo>
                  <a:lnTo>
                    <a:pt x="693" y="3483"/>
                  </a:lnTo>
                  <a:lnTo>
                    <a:pt x="711" y="3553"/>
                  </a:lnTo>
                  <a:lnTo>
                    <a:pt x="726" y="3621"/>
                  </a:lnTo>
                  <a:lnTo>
                    <a:pt x="739" y="3690"/>
                  </a:lnTo>
                  <a:lnTo>
                    <a:pt x="750" y="3756"/>
                  </a:lnTo>
                  <a:lnTo>
                    <a:pt x="754" y="3788"/>
                  </a:lnTo>
                  <a:lnTo>
                    <a:pt x="757" y="3822"/>
                  </a:lnTo>
                  <a:lnTo>
                    <a:pt x="760" y="3854"/>
                  </a:lnTo>
                  <a:lnTo>
                    <a:pt x="762" y="3885"/>
                  </a:lnTo>
                  <a:lnTo>
                    <a:pt x="763" y="3915"/>
                  </a:lnTo>
                  <a:lnTo>
                    <a:pt x="764" y="3946"/>
                  </a:lnTo>
                  <a:lnTo>
                    <a:pt x="783" y="4137"/>
                  </a:lnTo>
                  <a:lnTo>
                    <a:pt x="789" y="4160"/>
                  </a:lnTo>
                  <a:lnTo>
                    <a:pt x="796" y="4181"/>
                  </a:lnTo>
                  <a:lnTo>
                    <a:pt x="804" y="4202"/>
                  </a:lnTo>
                  <a:lnTo>
                    <a:pt x="813" y="4220"/>
                  </a:lnTo>
                  <a:lnTo>
                    <a:pt x="823" y="4237"/>
                  </a:lnTo>
                  <a:lnTo>
                    <a:pt x="833" y="4253"/>
                  </a:lnTo>
                  <a:lnTo>
                    <a:pt x="844" y="4267"/>
                  </a:lnTo>
                  <a:lnTo>
                    <a:pt x="855" y="4280"/>
                  </a:lnTo>
                  <a:lnTo>
                    <a:pt x="867" y="4291"/>
                  </a:lnTo>
                  <a:lnTo>
                    <a:pt x="880" y="4301"/>
                  </a:lnTo>
                  <a:lnTo>
                    <a:pt x="895" y="4309"/>
                  </a:lnTo>
                  <a:lnTo>
                    <a:pt x="909" y="4316"/>
                  </a:lnTo>
                  <a:lnTo>
                    <a:pt x="924" y="4321"/>
                  </a:lnTo>
                  <a:lnTo>
                    <a:pt x="941" y="4325"/>
                  </a:lnTo>
                  <a:lnTo>
                    <a:pt x="959" y="4328"/>
                  </a:lnTo>
                  <a:lnTo>
                    <a:pt x="976" y="4328"/>
                  </a:lnTo>
                  <a:lnTo>
                    <a:pt x="2079" y="4328"/>
                  </a:lnTo>
                  <a:lnTo>
                    <a:pt x="2097" y="4328"/>
                  </a:lnTo>
                  <a:lnTo>
                    <a:pt x="2114" y="4325"/>
                  </a:lnTo>
                  <a:lnTo>
                    <a:pt x="2130" y="4321"/>
                  </a:lnTo>
                  <a:lnTo>
                    <a:pt x="2145" y="4316"/>
                  </a:lnTo>
                  <a:lnTo>
                    <a:pt x="2161" y="4309"/>
                  </a:lnTo>
                  <a:lnTo>
                    <a:pt x="2174" y="4301"/>
                  </a:lnTo>
                  <a:lnTo>
                    <a:pt x="2187" y="4291"/>
                  </a:lnTo>
                  <a:lnTo>
                    <a:pt x="2201" y="4280"/>
                  </a:lnTo>
                  <a:lnTo>
                    <a:pt x="2212" y="4267"/>
                  </a:lnTo>
                  <a:lnTo>
                    <a:pt x="2223" y="4253"/>
                  </a:lnTo>
                  <a:lnTo>
                    <a:pt x="2233" y="4237"/>
                  </a:lnTo>
                  <a:lnTo>
                    <a:pt x="2243" y="4220"/>
                  </a:lnTo>
                  <a:lnTo>
                    <a:pt x="2251" y="4202"/>
                  </a:lnTo>
                  <a:lnTo>
                    <a:pt x="2259" y="4181"/>
                  </a:lnTo>
                  <a:lnTo>
                    <a:pt x="2266" y="4160"/>
                  </a:lnTo>
                  <a:lnTo>
                    <a:pt x="2272" y="4137"/>
                  </a:lnTo>
                  <a:lnTo>
                    <a:pt x="2291" y="3946"/>
                  </a:lnTo>
                  <a:lnTo>
                    <a:pt x="2293" y="3915"/>
                  </a:lnTo>
                  <a:lnTo>
                    <a:pt x="2294" y="3885"/>
                  </a:lnTo>
                  <a:lnTo>
                    <a:pt x="2295" y="3854"/>
                  </a:lnTo>
                  <a:lnTo>
                    <a:pt x="2298" y="3822"/>
                  </a:lnTo>
                  <a:lnTo>
                    <a:pt x="2301" y="3788"/>
                  </a:lnTo>
                  <a:lnTo>
                    <a:pt x="2306" y="3756"/>
                  </a:lnTo>
                  <a:lnTo>
                    <a:pt x="2316" y="3690"/>
                  </a:lnTo>
                  <a:lnTo>
                    <a:pt x="2329" y="3621"/>
                  </a:lnTo>
                  <a:lnTo>
                    <a:pt x="2345" y="3553"/>
                  </a:lnTo>
                  <a:lnTo>
                    <a:pt x="2362" y="3483"/>
                  </a:lnTo>
                  <a:lnTo>
                    <a:pt x="2381" y="3413"/>
                  </a:lnTo>
                  <a:lnTo>
                    <a:pt x="2402" y="3343"/>
                  </a:lnTo>
                  <a:lnTo>
                    <a:pt x="2425" y="3273"/>
                  </a:lnTo>
                  <a:lnTo>
                    <a:pt x="2449" y="3202"/>
                  </a:lnTo>
                  <a:lnTo>
                    <a:pt x="2474" y="3134"/>
                  </a:lnTo>
                  <a:lnTo>
                    <a:pt x="2499" y="3065"/>
                  </a:lnTo>
                  <a:lnTo>
                    <a:pt x="2526" y="2998"/>
                  </a:lnTo>
                  <a:lnTo>
                    <a:pt x="2552" y="2931"/>
                  </a:lnTo>
                  <a:lnTo>
                    <a:pt x="2579" y="2867"/>
                  </a:lnTo>
                  <a:lnTo>
                    <a:pt x="2607" y="2804"/>
                  </a:lnTo>
                  <a:lnTo>
                    <a:pt x="2633" y="2743"/>
                  </a:lnTo>
                  <a:lnTo>
                    <a:pt x="2685" y="2631"/>
                  </a:lnTo>
                  <a:lnTo>
                    <a:pt x="2735" y="2528"/>
                  </a:lnTo>
                  <a:lnTo>
                    <a:pt x="2778" y="2439"/>
                  </a:lnTo>
                  <a:lnTo>
                    <a:pt x="2816" y="2366"/>
                  </a:lnTo>
                  <a:lnTo>
                    <a:pt x="2846" y="2312"/>
                  </a:lnTo>
                  <a:lnTo>
                    <a:pt x="2872" y="2262"/>
                  </a:lnTo>
                  <a:lnTo>
                    <a:pt x="2890" y="2228"/>
                  </a:lnTo>
                  <a:lnTo>
                    <a:pt x="2906" y="2193"/>
                  </a:lnTo>
                  <a:lnTo>
                    <a:pt x="2923" y="2157"/>
                  </a:lnTo>
                  <a:lnTo>
                    <a:pt x="2937" y="2122"/>
                  </a:lnTo>
                  <a:lnTo>
                    <a:pt x="2952" y="2085"/>
                  </a:lnTo>
                  <a:lnTo>
                    <a:pt x="2965" y="2049"/>
                  </a:lnTo>
                  <a:lnTo>
                    <a:pt x="2978" y="2012"/>
                  </a:lnTo>
                  <a:lnTo>
                    <a:pt x="2989" y="1975"/>
                  </a:lnTo>
                  <a:lnTo>
                    <a:pt x="3000" y="1937"/>
                  </a:lnTo>
                  <a:lnTo>
                    <a:pt x="3010" y="1900"/>
                  </a:lnTo>
                  <a:lnTo>
                    <a:pt x="3019" y="1862"/>
                  </a:lnTo>
                  <a:lnTo>
                    <a:pt x="3027" y="1823"/>
                  </a:lnTo>
                  <a:lnTo>
                    <a:pt x="3034" y="1785"/>
                  </a:lnTo>
                  <a:lnTo>
                    <a:pt x="3040" y="1746"/>
                  </a:lnTo>
                  <a:lnTo>
                    <a:pt x="3045" y="1707"/>
                  </a:lnTo>
                  <a:lnTo>
                    <a:pt x="3049" y="1667"/>
                  </a:lnTo>
                  <a:lnTo>
                    <a:pt x="3056" y="1527"/>
                  </a:lnTo>
                  <a:lnTo>
                    <a:pt x="3055" y="1489"/>
                  </a:lnTo>
                  <a:lnTo>
                    <a:pt x="3054" y="1452"/>
                  </a:lnTo>
                  <a:lnTo>
                    <a:pt x="3051" y="1413"/>
                  </a:lnTo>
                  <a:lnTo>
                    <a:pt x="3048" y="1376"/>
                  </a:lnTo>
                  <a:lnTo>
                    <a:pt x="3044" y="1338"/>
                  </a:lnTo>
                  <a:lnTo>
                    <a:pt x="3039" y="1301"/>
                  </a:lnTo>
                  <a:lnTo>
                    <a:pt x="3034" y="1264"/>
                  </a:lnTo>
                  <a:lnTo>
                    <a:pt x="3026" y="1227"/>
                  </a:lnTo>
                  <a:lnTo>
                    <a:pt x="3018" y="1191"/>
                  </a:lnTo>
                  <a:lnTo>
                    <a:pt x="3010" y="1154"/>
                  </a:lnTo>
                  <a:lnTo>
                    <a:pt x="3000" y="1118"/>
                  </a:lnTo>
                  <a:lnTo>
                    <a:pt x="2990" y="1082"/>
                  </a:lnTo>
                  <a:lnTo>
                    <a:pt x="2979" y="1047"/>
                  </a:lnTo>
                  <a:lnTo>
                    <a:pt x="2967" y="1012"/>
                  </a:lnTo>
                  <a:lnTo>
                    <a:pt x="2954" y="977"/>
                  </a:lnTo>
                  <a:lnTo>
                    <a:pt x="2941" y="943"/>
                  </a:lnTo>
                  <a:lnTo>
                    <a:pt x="2925" y="909"/>
                  </a:lnTo>
                  <a:lnTo>
                    <a:pt x="2910" y="875"/>
                  </a:lnTo>
                  <a:lnTo>
                    <a:pt x="2894" y="841"/>
                  </a:lnTo>
                  <a:lnTo>
                    <a:pt x="2877" y="808"/>
                  </a:lnTo>
                  <a:lnTo>
                    <a:pt x="2859" y="776"/>
                  </a:lnTo>
                  <a:lnTo>
                    <a:pt x="2840" y="744"/>
                  </a:lnTo>
                  <a:lnTo>
                    <a:pt x="2820" y="712"/>
                  </a:lnTo>
                  <a:lnTo>
                    <a:pt x="2800" y="681"/>
                  </a:lnTo>
                  <a:lnTo>
                    <a:pt x="2779" y="650"/>
                  </a:lnTo>
                  <a:lnTo>
                    <a:pt x="2757" y="619"/>
                  </a:lnTo>
                  <a:lnTo>
                    <a:pt x="2734" y="589"/>
                  </a:lnTo>
                  <a:lnTo>
                    <a:pt x="2711" y="561"/>
                  </a:lnTo>
                  <a:lnTo>
                    <a:pt x="2686" y="531"/>
                  </a:lnTo>
                  <a:lnTo>
                    <a:pt x="2661" y="503"/>
                  </a:lnTo>
                  <a:lnTo>
                    <a:pt x="2635" y="475"/>
                  </a:lnTo>
                  <a:lnTo>
                    <a:pt x="2609" y="448"/>
                  </a:lnTo>
                  <a:close/>
                  <a:moveTo>
                    <a:pt x="2661" y="1641"/>
                  </a:moveTo>
                  <a:lnTo>
                    <a:pt x="2661" y="1641"/>
                  </a:lnTo>
                  <a:lnTo>
                    <a:pt x="2658" y="1669"/>
                  </a:lnTo>
                  <a:lnTo>
                    <a:pt x="2654" y="1697"/>
                  </a:lnTo>
                  <a:lnTo>
                    <a:pt x="2650" y="1725"/>
                  </a:lnTo>
                  <a:lnTo>
                    <a:pt x="2644" y="1753"/>
                  </a:lnTo>
                  <a:lnTo>
                    <a:pt x="2639" y="1781"/>
                  </a:lnTo>
                  <a:lnTo>
                    <a:pt x="2632" y="1809"/>
                  </a:lnTo>
                  <a:lnTo>
                    <a:pt x="2624" y="1837"/>
                  </a:lnTo>
                  <a:lnTo>
                    <a:pt x="2617" y="1863"/>
                  </a:lnTo>
                  <a:lnTo>
                    <a:pt x="2608" y="1891"/>
                  </a:lnTo>
                  <a:lnTo>
                    <a:pt x="2599" y="1918"/>
                  </a:lnTo>
                  <a:lnTo>
                    <a:pt x="2589" y="1945"/>
                  </a:lnTo>
                  <a:lnTo>
                    <a:pt x="2579" y="1972"/>
                  </a:lnTo>
                  <a:lnTo>
                    <a:pt x="2567" y="1998"/>
                  </a:lnTo>
                  <a:lnTo>
                    <a:pt x="2556" y="2025"/>
                  </a:lnTo>
                  <a:lnTo>
                    <a:pt x="2543" y="2051"/>
                  </a:lnTo>
                  <a:lnTo>
                    <a:pt x="2529" y="2078"/>
                  </a:lnTo>
                  <a:lnTo>
                    <a:pt x="2485" y="2158"/>
                  </a:lnTo>
                  <a:lnTo>
                    <a:pt x="2450" y="2227"/>
                  </a:lnTo>
                  <a:lnTo>
                    <a:pt x="2408" y="2311"/>
                  </a:lnTo>
                  <a:lnTo>
                    <a:pt x="2359" y="2409"/>
                  </a:lnTo>
                  <a:lnTo>
                    <a:pt x="2307" y="2519"/>
                  </a:lnTo>
                  <a:lnTo>
                    <a:pt x="2253" y="2641"/>
                  </a:lnTo>
                  <a:lnTo>
                    <a:pt x="2225" y="2705"/>
                  </a:lnTo>
                  <a:lnTo>
                    <a:pt x="2197" y="2771"/>
                  </a:lnTo>
                  <a:lnTo>
                    <a:pt x="2170" y="2838"/>
                  </a:lnTo>
                  <a:lnTo>
                    <a:pt x="2142" y="2908"/>
                  </a:lnTo>
                  <a:lnTo>
                    <a:pt x="2116" y="2979"/>
                  </a:lnTo>
                  <a:lnTo>
                    <a:pt x="2090" y="3051"/>
                  </a:lnTo>
                  <a:lnTo>
                    <a:pt x="2065" y="3124"/>
                  </a:lnTo>
                  <a:lnTo>
                    <a:pt x="2040" y="3198"/>
                  </a:lnTo>
                  <a:lnTo>
                    <a:pt x="2018" y="3272"/>
                  </a:lnTo>
                  <a:lnTo>
                    <a:pt x="1996" y="3346"/>
                  </a:lnTo>
                  <a:lnTo>
                    <a:pt x="1977" y="3420"/>
                  </a:lnTo>
                  <a:lnTo>
                    <a:pt x="1960" y="3494"/>
                  </a:lnTo>
                  <a:lnTo>
                    <a:pt x="1944" y="3568"/>
                  </a:lnTo>
                  <a:lnTo>
                    <a:pt x="1930" y="3641"/>
                  </a:lnTo>
                  <a:lnTo>
                    <a:pt x="1919" y="3714"/>
                  </a:lnTo>
                  <a:lnTo>
                    <a:pt x="1911" y="3785"/>
                  </a:lnTo>
                  <a:lnTo>
                    <a:pt x="1908" y="3820"/>
                  </a:lnTo>
                  <a:lnTo>
                    <a:pt x="1905" y="3856"/>
                  </a:lnTo>
                  <a:lnTo>
                    <a:pt x="1903" y="3890"/>
                  </a:lnTo>
                  <a:lnTo>
                    <a:pt x="1902" y="3924"/>
                  </a:lnTo>
                  <a:lnTo>
                    <a:pt x="1901" y="3939"/>
                  </a:lnTo>
                  <a:lnTo>
                    <a:pt x="1722" y="3939"/>
                  </a:lnTo>
                  <a:lnTo>
                    <a:pt x="1722" y="3230"/>
                  </a:lnTo>
                  <a:lnTo>
                    <a:pt x="1333" y="3230"/>
                  </a:lnTo>
                  <a:lnTo>
                    <a:pt x="1333" y="3939"/>
                  </a:lnTo>
                  <a:lnTo>
                    <a:pt x="1154" y="3939"/>
                  </a:lnTo>
                  <a:lnTo>
                    <a:pt x="1152" y="3924"/>
                  </a:lnTo>
                  <a:lnTo>
                    <a:pt x="1151" y="3873"/>
                  </a:lnTo>
                  <a:lnTo>
                    <a:pt x="1148" y="3820"/>
                  </a:lnTo>
                  <a:lnTo>
                    <a:pt x="1142" y="3767"/>
                  </a:lnTo>
                  <a:lnTo>
                    <a:pt x="1136" y="3714"/>
                  </a:lnTo>
                  <a:lnTo>
                    <a:pt x="1128" y="3659"/>
                  </a:lnTo>
                  <a:lnTo>
                    <a:pt x="1118" y="3604"/>
                  </a:lnTo>
                  <a:lnTo>
                    <a:pt x="1108" y="3547"/>
                  </a:lnTo>
                  <a:lnTo>
                    <a:pt x="1096" y="3491"/>
                  </a:lnTo>
                  <a:lnTo>
                    <a:pt x="1081" y="3434"/>
                  </a:lnTo>
                  <a:lnTo>
                    <a:pt x="1067" y="3377"/>
                  </a:lnTo>
                  <a:lnTo>
                    <a:pt x="1052" y="3319"/>
                  </a:lnTo>
                  <a:lnTo>
                    <a:pt x="1035" y="3261"/>
                  </a:lnTo>
                  <a:lnTo>
                    <a:pt x="1016" y="3203"/>
                  </a:lnTo>
                  <a:lnTo>
                    <a:pt x="997" y="3145"/>
                  </a:lnTo>
                  <a:lnTo>
                    <a:pt x="977" y="3086"/>
                  </a:lnTo>
                  <a:lnTo>
                    <a:pt x="958" y="3029"/>
                  </a:lnTo>
                  <a:lnTo>
                    <a:pt x="937" y="2970"/>
                  </a:lnTo>
                  <a:lnTo>
                    <a:pt x="914" y="2911"/>
                  </a:lnTo>
                  <a:lnTo>
                    <a:pt x="868" y="2796"/>
                  </a:lnTo>
                  <a:lnTo>
                    <a:pt x="820" y="2681"/>
                  </a:lnTo>
                  <a:lnTo>
                    <a:pt x="771" y="2570"/>
                  </a:lnTo>
                  <a:lnTo>
                    <a:pt x="721" y="2459"/>
                  </a:lnTo>
                  <a:lnTo>
                    <a:pt x="669" y="2353"/>
                  </a:lnTo>
                  <a:lnTo>
                    <a:pt x="618" y="2249"/>
                  </a:lnTo>
                  <a:lnTo>
                    <a:pt x="568" y="2150"/>
                  </a:lnTo>
                  <a:lnTo>
                    <a:pt x="567" y="2144"/>
                  </a:lnTo>
                  <a:lnTo>
                    <a:pt x="530" y="2075"/>
                  </a:lnTo>
                  <a:lnTo>
                    <a:pt x="515" y="2050"/>
                  </a:lnTo>
                  <a:lnTo>
                    <a:pt x="503" y="2024"/>
                  </a:lnTo>
                  <a:lnTo>
                    <a:pt x="491" y="1998"/>
                  </a:lnTo>
                  <a:lnTo>
                    <a:pt x="479" y="1972"/>
                  </a:lnTo>
                  <a:lnTo>
                    <a:pt x="468" y="1945"/>
                  </a:lnTo>
                  <a:lnTo>
                    <a:pt x="458" y="1918"/>
                  </a:lnTo>
                  <a:lnTo>
                    <a:pt x="449" y="1892"/>
                  </a:lnTo>
                  <a:lnTo>
                    <a:pt x="440" y="1864"/>
                  </a:lnTo>
                  <a:lnTo>
                    <a:pt x="431" y="1838"/>
                  </a:lnTo>
                  <a:lnTo>
                    <a:pt x="424" y="1810"/>
                  </a:lnTo>
                  <a:lnTo>
                    <a:pt x="418" y="1782"/>
                  </a:lnTo>
                  <a:lnTo>
                    <a:pt x="411" y="1754"/>
                  </a:lnTo>
                  <a:lnTo>
                    <a:pt x="406" y="1726"/>
                  </a:lnTo>
                  <a:lnTo>
                    <a:pt x="401" y="1697"/>
                  </a:lnTo>
                  <a:lnTo>
                    <a:pt x="398" y="1670"/>
                  </a:lnTo>
                  <a:lnTo>
                    <a:pt x="395" y="1641"/>
                  </a:lnTo>
                  <a:lnTo>
                    <a:pt x="389" y="1519"/>
                  </a:lnTo>
                  <a:lnTo>
                    <a:pt x="389" y="1492"/>
                  </a:lnTo>
                  <a:lnTo>
                    <a:pt x="390" y="1463"/>
                  </a:lnTo>
                  <a:lnTo>
                    <a:pt x="392" y="1435"/>
                  </a:lnTo>
                  <a:lnTo>
                    <a:pt x="395" y="1408"/>
                  </a:lnTo>
                  <a:lnTo>
                    <a:pt x="398" y="1380"/>
                  </a:lnTo>
                  <a:lnTo>
                    <a:pt x="402" y="1352"/>
                  </a:lnTo>
                  <a:lnTo>
                    <a:pt x="407" y="1325"/>
                  </a:lnTo>
                  <a:lnTo>
                    <a:pt x="412" y="1298"/>
                  </a:lnTo>
                  <a:lnTo>
                    <a:pt x="418" y="1270"/>
                  </a:lnTo>
                  <a:lnTo>
                    <a:pt x="424" y="1244"/>
                  </a:lnTo>
                  <a:lnTo>
                    <a:pt x="431" y="1217"/>
                  </a:lnTo>
                  <a:lnTo>
                    <a:pt x="439" y="1191"/>
                  </a:lnTo>
                  <a:lnTo>
                    <a:pt x="448" y="1165"/>
                  </a:lnTo>
                  <a:lnTo>
                    <a:pt x="457" y="1139"/>
                  </a:lnTo>
                  <a:lnTo>
                    <a:pt x="466" y="1113"/>
                  </a:lnTo>
                  <a:lnTo>
                    <a:pt x="476" y="1088"/>
                  </a:lnTo>
                  <a:lnTo>
                    <a:pt x="487" y="1063"/>
                  </a:lnTo>
                  <a:lnTo>
                    <a:pt x="499" y="1038"/>
                  </a:lnTo>
                  <a:lnTo>
                    <a:pt x="511" y="1013"/>
                  </a:lnTo>
                  <a:lnTo>
                    <a:pt x="524" y="989"/>
                  </a:lnTo>
                  <a:lnTo>
                    <a:pt x="537" y="965"/>
                  </a:lnTo>
                  <a:lnTo>
                    <a:pt x="551" y="941"/>
                  </a:lnTo>
                  <a:lnTo>
                    <a:pt x="565" y="918"/>
                  </a:lnTo>
                  <a:lnTo>
                    <a:pt x="580" y="895"/>
                  </a:lnTo>
                  <a:lnTo>
                    <a:pt x="596" y="871"/>
                  </a:lnTo>
                  <a:lnTo>
                    <a:pt x="612" y="849"/>
                  </a:lnTo>
                  <a:lnTo>
                    <a:pt x="629" y="827"/>
                  </a:lnTo>
                  <a:lnTo>
                    <a:pt x="647" y="806"/>
                  </a:lnTo>
                  <a:lnTo>
                    <a:pt x="664" y="784"/>
                  </a:lnTo>
                  <a:lnTo>
                    <a:pt x="683" y="763"/>
                  </a:lnTo>
                  <a:lnTo>
                    <a:pt x="702" y="743"/>
                  </a:lnTo>
                  <a:lnTo>
                    <a:pt x="722" y="723"/>
                  </a:lnTo>
                  <a:lnTo>
                    <a:pt x="743" y="703"/>
                  </a:lnTo>
                  <a:lnTo>
                    <a:pt x="764" y="683"/>
                  </a:lnTo>
                  <a:lnTo>
                    <a:pt x="785" y="665"/>
                  </a:lnTo>
                  <a:lnTo>
                    <a:pt x="806" y="647"/>
                  </a:lnTo>
                  <a:lnTo>
                    <a:pt x="828" y="629"/>
                  </a:lnTo>
                  <a:lnTo>
                    <a:pt x="850" y="611"/>
                  </a:lnTo>
                  <a:lnTo>
                    <a:pt x="874" y="596"/>
                  </a:lnTo>
                  <a:lnTo>
                    <a:pt x="896" y="579"/>
                  </a:lnTo>
                  <a:lnTo>
                    <a:pt x="920" y="565"/>
                  </a:lnTo>
                  <a:lnTo>
                    <a:pt x="943" y="550"/>
                  </a:lnTo>
                  <a:lnTo>
                    <a:pt x="968" y="536"/>
                  </a:lnTo>
                  <a:lnTo>
                    <a:pt x="992" y="523"/>
                  </a:lnTo>
                  <a:lnTo>
                    <a:pt x="1016" y="510"/>
                  </a:lnTo>
                  <a:lnTo>
                    <a:pt x="1041" y="498"/>
                  </a:lnTo>
                  <a:lnTo>
                    <a:pt x="1066" y="486"/>
                  </a:lnTo>
                  <a:lnTo>
                    <a:pt x="1091" y="475"/>
                  </a:lnTo>
                  <a:lnTo>
                    <a:pt x="1117" y="464"/>
                  </a:lnTo>
                  <a:lnTo>
                    <a:pt x="1143" y="456"/>
                  </a:lnTo>
                  <a:lnTo>
                    <a:pt x="1170" y="446"/>
                  </a:lnTo>
                  <a:lnTo>
                    <a:pt x="1195" y="438"/>
                  </a:lnTo>
                  <a:lnTo>
                    <a:pt x="1223" y="430"/>
                  </a:lnTo>
                  <a:lnTo>
                    <a:pt x="1250" y="423"/>
                  </a:lnTo>
                  <a:lnTo>
                    <a:pt x="1276" y="417"/>
                  </a:lnTo>
                  <a:lnTo>
                    <a:pt x="1304" y="411"/>
                  </a:lnTo>
                  <a:lnTo>
                    <a:pt x="1331" y="406"/>
                  </a:lnTo>
                  <a:lnTo>
                    <a:pt x="1359" y="401"/>
                  </a:lnTo>
                  <a:lnTo>
                    <a:pt x="1387" y="398"/>
                  </a:lnTo>
                  <a:lnTo>
                    <a:pt x="1414" y="395"/>
                  </a:lnTo>
                  <a:lnTo>
                    <a:pt x="1443" y="392"/>
                  </a:lnTo>
                  <a:lnTo>
                    <a:pt x="1471" y="390"/>
                  </a:lnTo>
                  <a:lnTo>
                    <a:pt x="1500" y="389"/>
                  </a:lnTo>
                  <a:lnTo>
                    <a:pt x="1527" y="389"/>
                  </a:lnTo>
                  <a:lnTo>
                    <a:pt x="1569" y="389"/>
                  </a:lnTo>
                  <a:lnTo>
                    <a:pt x="1610" y="391"/>
                  </a:lnTo>
                  <a:lnTo>
                    <a:pt x="1651" y="396"/>
                  </a:lnTo>
                  <a:lnTo>
                    <a:pt x="1691" y="400"/>
                  </a:lnTo>
                  <a:lnTo>
                    <a:pt x="1732" y="407"/>
                  </a:lnTo>
                  <a:lnTo>
                    <a:pt x="1771" y="415"/>
                  </a:lnTo>
                  <a:lnTo>
                    <a:pt x="1810" y="423"/>
                  </a:lnTo>
                  <a:lnTo>
                    <a:pt x="1849" y="435"/>
                  </a:lnTo>
                  <a:lnTo>
                    <a:pt x="1882" y="444"/>
                  </a:lnTo>
                  <a:lnTo>
                    <a:pt x="1917" y="457"/>
                  </a:lnTo>
                  <a:lnTo>
                    <a:pt x="1950" y="470"/>
                  </a:lnTo>
                  <a:lnTo>
                    <a:pt x="1983" y="483"/>
                  </a:lnTo>
                  <a:lnTo>
                    <a:pt x="2015" y="498"/>
                  </a:lnTo>
                  <a:lnTo>
                    <a:pt x="2047" y="514"/>
                  </a:lnTo>
                  <a:lnTo>
                    <a:pt x="2078" y="531"/>
                  </a:lnTo>
                  <a:lnTo>
                    <a:pt x="2109" y="548"/>
                  </a:lnTo>
                  <a:lnTo>
                    <a:pt x="2139" y="567"/>
                  </a:lnTo>
                  <a:lnTo>
                    <a:pt x="2169" y="586"/>
                  </a:lnTo>
                  <a:lnTo>
                    <a:pt x="2197" y="607"/>
                  </a:lnTo>
                  <a:lnTo>
                    <a:pt x="2226" y="628"/>
                  </a:lnTo>
                  <a:lnTo>
                    <a:pt x="2254" y="650"/>
                  </a:lnTo>
                  <a:lnTo>
                    <a:pt x="2281" y="673"/>
                  </a:lnTo>
                  <a:lnTo>
                    <a:pt x="2308" y="698"/>
                  </a:lnTo>
                  <a:lnTo>
                    <a:pt x="2333" y="723"/>
                  </a:lnTo>
                  <a:lnTo>
                    <a:pt x="2353" y="743"/>
                  </a:lnTo>
                  <a:lnTo>
                    <a:pt x="2372" y="763"/>
                  </a:lnTo>
                  <a:lnTo>
                    <a:pt x="2391" y="784"/>
                  </a:lnTo>
                  <a:lnTo>
                    <a:pt x="2409" y="806"/>
                  </a:lnTo>
                  <a:lnTo>
                    <a:pt x="2426" y="827"/>
                  </a:lnTo>
                  <a:lnTo>
                    <a:pt x="2443" y="849"/>
                  </a:lnTo>
                  <a:lnTo>
                    <a:pt x="2460" y="872"/>
                  </a:lnTo>
                  <a:lnTo>
                    <a:pt x="2475" y="895"/>
                  </a:lnTo>
                  <a:lnTo>
                    <a:pt x="2489" y="918"/>
                  </a:lnTo>
                  <a:lnTo>
                    <a:pt x="2505" y="941"/>
                  </a:lnTo>
                  <a:lnTo>
                    <a:pt x="2518" y="965"/>
                  </a:lnTo>
                  <a:lnTo>
                    <a:pt x="2531" y="989"/>
                  </a:lnTo>
                  <a:lnTo>
                    <a:pt x="2545" y="1013"/>
                  </a:lnTo>
                  <a:lnTo>
                    <a:pt x="2557" y="1038"/>
                  </a:lnTo>
                  <a:lnTo>
                    <a:pt x="2568" y="1063"/>
                  </a:lnTo>
                  <a:lnTo>
                    <a:pt x="2579" y="1088"/>
                  </a:lnTo>
                  <a:lnTo>
                    <a:pt x="2589" y="1113"/>
                  </a:lnTo>
                  <a:lnTo>
                    <a:pt x="2599" y="1139"/>
                  </a:lnTo>
                  <a:lnTo>
                    <a:pt x="2608" y="1164"/>
                  </a:lnTo>
                  <a:lnTo>
                    <a:pt x="2617" y="1191"/>
                  </a:lnTo>
                  <a:lnTo>
                    <a:pt x="2624" y="1217"/>
                  </a:lnTo>
                  <a:lnTo>
                    <a:pt x="2631" y="1244"/>
                  </a:lnTo>
                  <a:lnTo>
                    <a:pt x="2638" y="1270"/>
                  </a:lnTo>
                  <a:lnTo>
                    <a:pt x="2643" y="1297"/>
                  </a:lnTo>
                  <a:lnTo>
                    <a:pt x="2649" y="1325"/>
                  </a:lnTo>
                  <a:lnTo>
                    <a:pt x="2653" y="1352"/>
                  </a:lnTo>
                  <a:lnTo>
                    <a:pt x="2658" y="1379"/>
                  </a:lnTo>
                  <a:lnTo>
                    <a:pt x="2660" y="1406"/>
                  </a:lnTo>
                  <a:lnTo>
                    <a:pt x="2663" y="1435"/>
                  </a:lnTo>
                  <a:lnTo>
                    <a:pt x="2664" y="1463"/>
                  </a:lnTo>
                  <a:lnTo>
                    <a:pt x="2666" y="1491"/>
                  </a:lnTo>
                  <a:lnTo>
                    <a:pt x="2666" y="1519"/>
                  </a:lnTo>
                  <a:lnTo>
                    <a:pt x="2661" y="1641"/>
                  </a:lnTo>
                  <a:close/>
                  <a:moveTo>
                    <a:pt x="907" y="4981"/>
                  </a:moveTo>
                  <a:lnTo>
                    <a:pt x="2149" y="4981"/>
                  </a:lnTo>
                  <a:lnTo>
                    <a:pt x="2149" y="4592"/>
                  </a:lnTo>
                  <a:lnTo>
                    <a:pt x="907" y="4592"/>
                  </a:lnTo>
                  <a:lnTo>
                    <a:pt x="907" y="4981"/>
                  </a:lnTo>
                  <a:close/>
                  <a:moveTo>
                    <a:pt x="1177" y="5429"/>
                  </a:moveTo>
                  <a:lnTo>
                    <a:pt x="1879" y="5429"/>
                  </a:lnTo>
                  <a:lnTo>
                    <a:pt x="1879" y="5209"/>
                  </a:lnTo>
                  <a:lnTo>
                    <a:pt x="1177" y="5209"/>
                  </a:lnTo>
                  <a:lnTo>
                    <a:pt x="1177" y="542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cxnSp>
        <p:nvCxnSpPr>
          <p:cNvPr id="26" name="直接连接符 25"/>
          <p:cNvCxnSpPr/>
          <p:nvPr/>
        </p:nvCxnSpPr>
        <p:spPr>
          <a:xfrm>
            <a:off x="774478" y="657417"/>
            <a:ext cx="480259" cy="0"/>
          </a:xfrm>
          <a:prstGeom prst="line">
            <a:avLst/>
          </a:prstGeom>
          <a:ln w="9525">
            <a:solidFill>
              <a:srgbClr val="1B43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矩形 28"/>
          <p:cNvSpPr/>
          <p:nvPr/>
        </p:nvSpPr>
        <p:spPr>
          <a:xfrm>
            <a:off x="2109535" y="977674"/>
            <a:ext cx="147668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b="1" dirty="0" smtClean="0">
                <a:solidFill>
                  <a:srgbClr val="1B4367"/>
                </a:solidFill>
                <a:cs typeface="+mn-ea"/>
                <a:sym typeface="+mn-lt"/>
              </a:rPr>
              <a:t>enter </a:t>
            </a:r>
            <a:r>
              <a:rPr lang="zh-CN" altLang="en-US" b="1" dirty="0" smtClean="0">
                <a:solidFill>
                  <a:srgbClr val="1B4367"/>
                </a:solidFill>
                <a:cs typeface="+mn-ea"/>
                <a:sym typeface="+mn-lt"/>
              </a:rPr>
              <a:t> </a:t>
            </a:r>
            <a:r>
              <a:rPr lang="en-US" altLang="zh-CN" b="1" dirty="0">
                <a:solidFill>
                  <a:srgbClr val="1B4367"/>
                </a:solidFill>
                <a:cs typeface="+mn-ea"/>
                <a:sym typeface="+mn-lt"/>
              </a:rPr>
              <a:t>your </a:t>
            </a:r>
            <a:r>
              <a:rPr lang="en-US" altLang="zh-CN" b="1" dirty="0" smtClean="0">
                <a:solidFill>
                  <a:srgbClr val="1B4367"/>
                </a:solidFill>
                <a:cs typeface="+mn-ea"/>
                <a:sym typeface="+mn-lt"/>
              </a:rPr>
              <a:t>text</a:t>
            </a:r>
          </a:p>
          <a:p>
            <a:pPr>
              <a:defRPr/>
            </a:pPr>
            <a:r>
              <a:rPr lang="zh-CN" altLang="en-US" b="1" dirty="0" smtClean="0">
                <a:solidFill>
                  <a:srgbClr val="1B4367"/>
                </a:solidFill>
                <a:cs typeface="+mn-ea"/>
                <a:sym typeface="+mn-lt"/>
              </a:rPr>
              <a:t>请输入文字信息</a:t>
            </a:r>
            <a:endParaRPr lang="en-US" altLang="zh-CN" b="1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sp>
        <p:nvSpPr>
          <p:cNvPr id="31" name="矩形 7"/>
          <p:cNvSpPr>
            <a:spLocks noChangeArrowheads="1"/>
          </p:cNvSpPr>
          <p:nvPr/>
        </p:nvSpPr>
        <p:spPr bwMode="auto">
          <a:xfrm>
            <a:off x="2109535" y="1529704"/>
            <a:ext cx="1903737" cy="72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enter 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the text in the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textbox </a:t>
            </a:r>
          </a:p>
          <a:p>
            <a:pPr eaLnBrk="1" hangingPunct="1">
              <a:lnSpc>
                <a:spcPct val="125000"/>
              </a:lnSpc>
            </a:pP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enter 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the text in the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textbox  </a:t>
            </a:r>
          </a:p>
          <a:p>
            <a:pPr eaLnBrk="1" hangingPunct="1">
              <a:lnSpc>
                <a:spcPct val="125000"/>
              </a:lnSpc>
            </a:pP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enter 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the text in the textbox </a:t>
            </a:r>
            <a:endParaRPr lang="en-US" altLang="zh-CN" sz="1100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2109535" y="2888875"/>
            <a:ext cx="147668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b="1" dirty="0" smtClean="0">
                <a:solidFill>
                  <a:srgbClr val="1B4367"/>
                </a:solidFill>
                <a:cs typeface="+mn-ea"/>
                <a:sym typeface="+mn-lt"/>
              </a:rPr>
              <a:t>enter </a:t>
            </a:r>
            <a:r>
              <a:rPr lang="zh-CN" altLang="en-US" b="1" dirty="0" smtClean="0">
                <a:solidFill>
                  <a:srgbClr val="1B4367"/>
                </a:solidFill>
                <a:cs typeface="+mn-ea"/>
                <a:sym typeface="+mn-lt"/>
              </a:rPr>
              <a:t> </a:t>
            </a:r>
            <a:r>
              <a:rPr lang="en-US" altLang="zh-CN" b="1" dirty="0">
                <a:solidFill>
                  <a:srgbClr val="1B4367"/>
                </a:solidFill>
                <a:cs typeface="+mn-ea"/>
                <a:sym typeface="+mn-lt"/>
              </a:rPr>
              <a:t>your </a:t>
            </a:r>
            <a:r>
              <a:rPr lang="en-US" altLang="zh-CN" b="1" dirty="0" smtClean="0">
                <a:solidFill>
                  <a:srgbClr val="1B4367"/>
                </a:solidFill>
                <a:cs typeface="+mn-ea"/>
                <a:sym typeface="+mn-lt"/>
              </a:rPr>
              <a:t>text</a:t>
            </a:r>
          </a:p>
          <a:p>
            <a:pPr>
              <a:defRPr/>
            </a:pPr>
            <a:r>
              <a:rPr lang="zh-CN" altLang="en-US" b="1" dirty="0" smtClean="0">
                <a:solidFill>
                  <a:srgbClr val="1B4367"/>
                </a:solidFill>
                <a:cs typeface="+mn-ea"/>
                <a:sym typeface="+mn-lt"/>
              </a:rPr>
              <a:t>请输入文字信息</a:t>
            </a:r>
            <a:endParaRPr lang="en-US" altLang="zh-CN" b="1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sp>
        <p:nvSpPr>
          <p:cNvPr id="37" name="矩形 7"/>
          <p:cNvSpPr>
            <a:spLocks noChangeArrowheads="1"/>
          </p:cNvSpPr>
          <p:nvPr/>
        </p:nvSpPr>
        <p:spPr bwMode="auto">
          <a:xfrm>
            <a:off x="2109535" y="3469719"/>
            <a:ext cx="1903737" cy="72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enter 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the text in the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textbox </a:t>
            </a:r>
          </a:p>
          <a:p>
            <a:pPr eaLnBrk="1" hangingPunct="1">
              <a:lnSpc>
                <a:spcPct val="125000"/>
              </a:lnSpc>
            </a:pP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enter 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the text in the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textbox  </a:t>
            </a:r>
          </a:p>
          <a:p>
            <a:pPr eaLnBrk="1" hangingPunct="1">
              <a:lnSpc>
                <a:spcPct val="125000"/>
              </a:lnSpc>
            </a:pP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enter 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the text in the textbox </a:t>
            </a:r>
            <a:endParaRPr lang="en-US" altLang="zh-CN" sz="1100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6242264" y="2888875"/>
            <a:ext cx="147668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b="1" dirty="0" smtClean="0">
                <a:solidFill>
                  <a:srgbClr val="1B4367"/>
                </a:solidFill>
                <a:cs typeface="+mn-ea"/>
                <a:sym typeface="+mn-lt"/>
              </a:rPr>
              <a:t>enter </a:t>
            </a:r>
            <a:r>
              <a:rPr lang="zh-CN" altLang="en-US" b="1" dirty="0" smtClean="0">
                <a:solidFill>
                  <a:srgbClr val="1B4367"/>
                </a:solidFill>
                <a:cs typeface="+mn-ea"/>
                <a:sym typeface="+mn-lt"/>
              </a:rPr>
              <a:t> </a:t>
            </a:r>
            <a:r>
              <a:rPr lang="en-US" altLang="zh-CN" b="1" dirty="0">
                <a:solidFill>
                  <a:srgbClr val="1B4367"/>
                </a:solidFill>
                <a:cs typeface="+mn-ea"/>
                <a:sym typeface="+mn-lt"/>
              </a:rPr>
              <a:t>your </a:t>
            </a:r>
            <a:r>
              <a:rPr lang="en-US" altLang="zh-CN" b="1" dirty="0" smtClean="0">
                <a:solidFill>
                  <a:srgbClr val="1B4367"/>
                </a:solidFill>
                <a:cs typeface="+mn-ea"/>
                <a:sym typeface="+mn-lt"/>
              </a:rPr>
              <a:t>text</a:t>
            </a:r>
          </a:p>
          <a:p>
            <a:pPr>
              <a:defRPr/>
            </a:pPr>
            <a:r>
              <a:rPr lang="zh-CN" altLang="en-US" b="1" dirty="0" smtClean="0">
                <a:solidFill>
                  <a:srgbClr val="1B4367"/>
                </a:solidFill>
                <a:cs typeface="+mn-ea"/>
                <a:sym typeface="+mn-lt"/>
              </a:rPr>
              <a:t>请输入文字信息</a:t>
            </a:r>
            <a:endParaRPr lang="en-US" altLang="zh-CN" b="1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sp>
        <p:nvSpPr>
          <p:cNvPr id="39" name="矩形 7"/>
          <p:cNvSpPr>
            <a:spLocks noChangeArrowheads="1"/>
          </p:cNvSpPr>
          <p:nvPr/>
        </p:nvSpPr>
        <p:spPr bwMode="auto">
          <a:xfrm>
            <a:off x="6242264" y="3469719"/>
            <a:ext cx="1903737" cy="72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enter 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the text in the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textbox </a:t>
            </a:r>
          </a:p>
          <a:p>
            <a:pPr eaLnBrk="1" hangingPunct="1">
              <a:lnSpc>
                <a:spcPct val="125000"/>
              </a:lnSpc>
            </a:pP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enter 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the text in the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textbox  </a:t>
            </a:r>
          </a:p>
          <a:p>
            <a:pPr eaLnBrk="1" hangingPunct="1">
              <a:lnSpc>
                <a:spcPct val="125000"/>
              </a:lnSpc>
            </a:pP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enter 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the text in the textbox </a:t>
            </a:r>
            <a:endParaRPr lang="en-US" altLang="zh-CN" sz="1100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6242264" y="977674"/>
            <a:ext cx="147668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b="1" dirty="0" smtClean="0">
                <a:solidFill>
                  <a:srgbClr val="1B4367"/>
                </a:solidFill>
                <a:cs typeface="+mn-ea"/>
                <a:sym typeface="+mn-lt"/>
              </a:rPr>
              <a:t>enter </a:t>
            </a:r>
            <a:r>
              <a:rPr lang="zh-CN" altLang="en-US" b="1" dirty="0" smtClean="0">
                <a:solidFill>
                  <a:srgbClr val="1B4367"/>
                </a:solidFill>
                <a:cs typeface="+mn-ea"/>
                <a:sym typeface="+mn-lt"/>
              </a:rPr>
              <a:t> </a:t>
            </a:r>
            <a:r>
              <a:rPr lang="en-US" altLang="zh-CN" b="1" dirty="0">
                <a:solidFill>
                  <a:srgbClr val="1B4367"/>
                </a:solidFill>
                <a:cs typeface="+mn-ea"/>
                <a:sym typeface="+mn-lt"/>
              </a:rPr>
              <a:t>your </a:t>
            </a:r>
            <a:r>
              <a:rPr lang="en-US" altLang="zh-CN" b="1" dirty="0" smtClean="0">
                <a:solidFill>
                  <a:srgbClr val="1B4367"/>
                </a:solidFill>
                <a:cs typeface="+mn-ea"/>
                <a:sym typeface="+mn-lt"/>
              </a:rPr>
              <a:t>text</a:t>
            </a:r>
          </a:p>
          <a:p>
            <a:pPr>
              <a:defRPr/>
            </a:pPr>
            <a:r>
              <a:rPr lang="zh-CN" altLang="en-US" b="1" dirty="0" smtClean="0">
                <a:solidFill>
                  <a:srgbClr val="1B4367"/>
                </a:solidFill>
                <a:cs typeface="+mn-ea"/>
                <a:sym typeface="+mn-lt"/>
              </a:rPr>
              <a:t>请输入文字信息</a:t>
            </a:r>
            <a:endParaRPr lang="en-US" altLang="zh-CN" b="1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sp>
        <p:nvSpPr>
          <p:cNvPr id="41" name="矩形 7"/>
          <p:cNvSpPr>
            <a:spLocks noChangeArrowheads="1"/>
          </p:cNvSpPr>
          <p:nvPr/>
        </p:nvSpPr>
        <p:spPr bwMode="auto">
          <a:xfrm>
            <a:off x="6242264" y="1529704"/>
            <a:ext cx="1903737" cy="72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enter 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the text in the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textbox </a:t>
            </a:r>
          </a:p>
          <a:p>
            <a:pPr eaLnBrk="1" hangingPunct="1">
              <a:lnSpc>
                <a:spcPct val="125000"/>
              </a:lnSpc>
            </a:pP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enter 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the text in the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textbox  </a:t>
            </a:r>
          </a:p>
          <a:p>
            <a:pPr eaLnBrk="1" hangingPunct="1">
              <a:lnSpc>
                <a:spcPct val="125000"/>
              </a:lnSpc>
            </a:pP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enter 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the text in the textbox </a:t>
            </a:r>
            <a:endParaRPr lang="en-US" altLang="zh-CN" sz="1100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6000">
        <p:random/>
      </p:transition>
    </mc:Choice>
    <mc:Fallback xmlns="">
      <p:transition spd="slow" advClick="0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000"/>
                            </p:stCondLst>
                            <p:childTnLst>
                              <p:par>
                                <p:cTn id="6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9" grpId="0"/>
      <p:bldP spid="31" grpId="0"/>
      <p:bldP spid="33" grpId="0"/>
      <p:bldP spid="37" grpId="0"/>
      <p:bldP spid="38" grpId="0"/>
      <p:bldP spid="39" grpId="0"/>
      <p:bldP spid="40" grpId="0"/>
      <p:bldP spid="4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直接连接符 27"/>
          <p:cNvCxnSpPr/>
          <p:nvPr/>
        </p:nvCxnSpPr>
        <p:spPr>
          <a:xfrm>
            <a:off x="4931687" y="1117808"/>
            <a:ext cx="0" cy="3170057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组合 28"/>
          <p:cNvGrpSpPr/>
          <p:nvPr/>
        </p:nvGrpSpPr>
        <p:grpSpPr>
          <a:xfrm>
            <a:off x="2490768" y="1377819"/>
            <a:ext cx="2158403" cy="276807"/>
            <a:chOff x="3249264" y="1751685"/>
            <a:chExt cx="2994025" cy="369074"/>
          </a:xfrm>
        </p:grpSpPr>
        <p:grpSp>
          <p:nvGrpSpPr>
            <p:cNvPr id="30" name="组合 29"/>
            <p:cNvGrpSpPr/>
            <p:nvPr/>
          </p:nvGrpSpPr>
          <p:grpSpPr>
            <a:xfrm>
              <a:off x="3249264" y="1776444"/>
              <a:ext cx="2994025" cy="314202"/>
              <a:chOff x="2940050" y="2132898"/>
              <a:chExt cx="2994025" cy="314202"/>
            </a:xfrm>
          </p:grpSpPr>
          <p:sp>
            <p:nvSpPr>
              <p:cNvPr id="32" name="圆角矩形 31"/>
              <p:cNvSpPr/>
              <p:nvPr/>
            </p:nvSpPr>
            <p:spPr>
              <a:xfrm>
                <a:off x="2940050" y="2132898"/>
                <a:ext cx="2994025" cy="314202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 w="9525">
                <a:solidFill>
                  <a:srgbClr val="1B436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90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3" name="圆角矩形 32"/>
              <p:cNvSpPr/>
              <p:nvPr/>
            </p:nvSpPr>
            <p:spPr>
              <a:xfrm>
                <a:off x="2940050" y="2132898"/>
                <a:ext cx="2108200" cy="314202"/>
              </a:xfrm>
              <a:prstGeom prst="roundRect">
                <a:avLst>
                  <a:gd name="adj" fmla="val 50000"/>
                </a:avLst>
              </a:prstGeom>
              <a:solidFill>
                <a:srgbClr val="1B436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90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31" name="文本框 4"/>
            <p:cNvSpPr txBox="1"/>
            <p:nvPr/>
          </p:nvSpPr>
          <p:spPr>
            <a:xfrm>
              <a:off x="5335260" y="1751685"/>
              <a:ext cx="673755" cy="3690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70%</a:t>
              </a:r>
              <a:endParaRPr lang="zh-CN" altLang="en-US" sz="1100" baseline="-3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2490768" y="1686120"/>
            <a:ext cx="2158403" cy="276807"/>
            <a:chOff x="3249264" y="2162753"/>
            <a:chExt cx="2994025" cy="369075"/>
          </a:xfrm>
        </p:grpSpPr>
        <p:grpSp>
          <p:nvGrpSpPr>
            <p:cNvPr id="35" name="组合 34"/>
            <p:cNvGrpSpPr/>
            <p:nvPr/>
          </p:nvGrpSpPr>
          <p:grpSpPr>
            <a:xfrm>
              <a:off x="3249264" y="2178703"/>
              <a:ext cx="2994025" cy="314618"/>
              <a:chOff x="2940050" y="2519659"/>
              <a:chExt cx="2994025" cy="314618"/>
            </a:xfrm>
          </p:grpSpPr>
          <p:sp>
            <p:nvSpPr>
              <p:cNvPr id="37" name="圆角矩形 36"/>
              <p:cNvSpPr/>
              <p:nvPr/>
            </p:nvSpPr>
            <p:spPr>
              <a:xfrm>
                <a:off x="2940050" y="2520075"/>
                <a:ext cx="2994025" cy="314202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 w="9525">
                <a:solidFill>
                  <a:srgbClr val="1B436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90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9" name="圆角矩形 38"/>
              <p:cNvSpPr/>
              <p:nvPr/>
            </p:nvSpPr>
            <p:spPr>
              <a:xfrm>
                <a:off x="2940051" y="2519659"/>
                <a:ext cx="889000" cy="314202"/>
              </a:xfrm>
              <a:prstGeom prst="roundRect">
                <a:avLst>
                  <a:gd name="adj" fmla="val 50000"/>
                </a:avLst>
              </a:prstGeom>
              <a:solidFill>
                <a:srgbClr val="1B436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90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36" name="文本框 9"/>
            <p:cNvSpPr txBox="1"/>
            <p:nvPr/>
          </p:nvSpPr>
          <p:spPr>
            <a:xfrm>
              <a:off x="4118871" y="2162753"/>
              <a:ext cx="673755" cy="3690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30%</a:t>
              </a:r>
              <a:endParaRPr lang="zh-CN" altLang="en-US" sz="1100" baseline="-3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2487021" y="3013761"/>
            <a:ext cx="2171044" cy="276807"/>
            <a:chOff x="3244272" y="3932941"/>
            <a:chExt cx="3011560" cy="369074"/>
          </a:xfrm>
        </p:grpSpPr>
        <p:sp>
          <p:nvSpPr>
            <p:cNvPr id="41" name="圆角矩形 40"/>
            <p:cNvSpPr/>
            <p:nvPr/>
          </p:nvSpPr>
          <p:spPr>
            <a:xfrm>
              <a:off x="3261807" y="3971332"/>
              <a:ext cx="2994025" cy="314202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 w="9525">
              <a:solidFill>
                <a:srgbClr val="1B436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900">
                <a:cs typeface="+mn-ea"/>
                <a:sym typeface="+mn-lt"/>
              </a:endParaRPr>
            </a:p>
          </p:txBody>
        </p:sp>
        <p:sp>
          <p:nvSpPr>
            <p:cNvPr id="42" name="圆角矩形 41"/>
            <p:cNvSpPr/>
            <p:nvPr/>
          </p:nvSpPr>
          <p:spPr>
            <a:xfrm>
              <a:off x="3244272" y="3971332"/>
              <a:ext cx="1201953" cy="314202"/>
            </a:xfrm>
            <a:prstGeom prst="roundRect">
              <a:avLst>
                <a:gd name="adj" fmla="val 50000"/>
              </a:avLst>
            </a:prstGeom>
            <a:solidFill>
              <a:srgbClr val="1B43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900">
                <a:cs typeface="+mn-ea"/>
                <a:sym typeface="+mn-lt"/>
              </a:endParaRPr>
            </a:p>
          </p:txBody>
        </p:sp>
        <p:sp>
          <p:nvSpPr>
            <p:cNvPr id="43" name="文本框 15"/>
            <p:cNvSpPr txBox="1"/>
            <p:nvPr/>
          </p:nvSpPr>
          <p:spPr>
            <a:xfrm>
              <a:off x="4418923" y="3932941"/>
              <a:ext cx="907694" cy="3690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100" dirty="0">
                  <a:solidFill>
                    <a:srgbClr val="333333"/>
                  </a:solidFill>
                  <a:cs typeface="+mn-ea"/>
                  <a:sym typeface="+mn-lt"/>
                </a:rPr>
                <a:t>40%</a:t>
              </a:r>
              <a:endParaRPr lang="zh-CN" altLang="en-US" sz="1100" baseline="-3000" dirty="0">
                <a:solidFill>
                  <a:srgbClr val="333333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2487025" y="3307785"/>
            <a:ext cx="2168869" cy="276807"/>
            <a:chOff x="3244272" y="4324968"/>
            <a:chExt cx="3008542" cy="369074"/>
          </a:xfrm>
        </p:grpSpPr>
        <p:sp>
          <p:nvSpPr>
            <p:cNvPr id="46" name="圆角矩形 45"/>
            <p:cNvSpPr/>
            <p:nvPr/>
          </p:nvSpPr>
          <p:spPr>
            <a:xfrm>
              <a:off x="3258789" y="4362615"/>
              <a:ext cx="2994025" cy="314202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 w="9525">
              <a:solidFill>
                <a:srgbClr val="1B436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900">
                <a:cs typeface="+mn-ea"/>
                <a:sym typeface="+mn-lt"/>
              </a:endParaRPr>
            </a:p>
          </p:txBody>
        </p:sp>
        <p:sp>
          <p:nvSpPr>
            <p:cNvPr id="47" name="圆角矩形 46"/>
            <p:cNvSpPr/>
            <p:nvPr/>
          </p:nvSpPr>
          <p:spPr>
            <a:xfrm>
              <a:off x="3244272" y="4362651"/>
              <a:ext cx="2108200" cy="314202"/>
            </a:xfrm>
            <a:prstGeom prst="roundRect">
              <a:avLst>
                <a:gd name="adj" fmla="val 50000"/>
              </a:avLst>
            </a:prstGeom>
            <a:solidFill>
              <a:srgbClr val="1B43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900">
                <a:cs typeface="+mn-ea"/>
                <a:sym typeface="+mn-lt"/>
              </a:endParaRPr>
            </a:p>
          </p:txBody>
        </p:sp>
        <p:sp>
          <p:nvSpPr>
            <p:cNvPr id="48" name="文本框 19"/>
            <p:cNvSpPr txBox="1"/>
            <p:nvPr/>
          </p:nvSpPr>
          <p:spPr>
            <a:xfrm>
              <a:off x="5326614" y="4324968"/>
              <a:ext cx="673754" cy="3690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100" dirty="0">
                  <a:solidFill>
                    <a:srgbClr val="333333"/>
                  </a:solidFill>
                  <a:cs typeface="+mn-ea"/>
                  <a:sym typeface="+mn-lt"/>
                </a:rPr>
                <a:t>60%</a:t>
              </a:r>
              <a:endParaRPr lang="zh-CN" altLang="en-US" sz="1100" baseline="-3000" dirty="0">
                <a:solidFill>
                  <a:srgbClr val="333333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1016768" y="1149812"/>
            <a:ext cx="1618841" cy="1647000"/>
            <a:chOff x="471707" y="1675770"/>
            <a:chExt cx="2158455" cy="2196000"/>
          </a:xfrm>
          <a:solidFill>
            <a:srgbClr val="1B4367"/>
          </a:solidFill>
        </p:grpSpPr>
        <p:grpSp>
          <p:nvGrpSpPr>
            <p:cNvPr id="51" name="组合 50"/>
            <p:cNvGrpSpPr>
              <a:grpSpLocks noChangeAspect="1"/>
            </p:cNvGrpSpPr>
            <p:nvPr/>
          </p:nvGrpSpPr>
          <p:grpSpPr>
            <a:xfrm>
              <a:off x="471707" y="1675770"/>
              <a:ext cx="2158455" cy="2196000"/>
              <a:chOff x="5397500" y="5734050"/>
              <a:chExt cx="365125" cy="371476"/>
            </a:xfrm>
            <a:grpFill/>
          </p:grpSpPr>
          <p:sp>
            <p:nvSpPr>
              <p:cNvPr id="56" name="Freeform 288"/>
              <p:cNvSpPr>
                <a:spLocks/>
              </p:cNvSpPr>
              <p:nvPr/>
            </p:nvSpPr>
            <p:spPr bwMode="auto">
              <a:xfrm>
                <a:off x="5532438" y="5907088"/>
                <a:ext cx="71438" cy="68263"/>
              </a:xfrm>
              <a:custGeom>
                <a:avLst/>
                <a:gdLst>
                  <a:gd name="T0" fmla="*/ 45 w 45"/>
                  <a:gd name="T1" fmla="*/ 17 h 43"/>
                  <a:gd name="T2" fmla="*/ 17 w 45"/>
                  <a:gd name="T3" fmla="*/ 43 h 43"/>
                  <a:gd name="T4" fmla="*/ 0 w 45"/>
                  <a:gd name="T5" fmla="*/ 26 h 43"/>
                  <a:gd name="T6" fmla="*/ 29 w 45"/>
                  <a:gd name="T7" fmla="*/ 0 h 43"/>
                  <a:gd name="T8" fmla="*/ 45 w 45"/>
                  <a:gd name="T9" fmla="*/ 17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43">
                    <a:moveTo>
                      <a:pt x="45" y="17"/>
                    </a:moveTo>
                    <a:lnTo>
                      <a:pt x="17" y="43"/>
                    </a:lnTo>
                    <a:lnTo>
                      <a:pt x="0" y="26"/>
                    </a:lnTo>
                    <a:lnTo>
                      <a:pt x="29" y="0"/>
                    </a:lnTo>
                    <a:lnTo>
                      <a:pt x="45" y="17"/>
                    </a:lnTo>
                    <a:close/>
                  </a:path>
                </a:pathLst>
              </a:custGeom>
              <a:grpFill/>
              <a:ln w="9525"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900">
                  <a:cs typeface="+mn-ea"/>
                  <a:sym typeface="+mn-lt"/>
                </a:endParaRPr>
              </a:p>
            </p:txBody>
          </p:sp>
          <p:sp>
            <p:nvSpPr>
              <p:cNvPr id="57" name="Freeform 289"/>
              <p:cNvSpPr>
                <a:spLocks noEditPoints="1"/>
              </p:cNvSpPr>
              <p:nvPr/>
            </p:nvSpPr>
            <p:spPr bwMode="auto">
              <a:xfrm>
                <a:off x="5537200" y="5734050"/>
                <a:ext cx="225425" cy="225425"/>
              </a:xfrm>
              <a:custGeom>
                <a:avLst/>
                <a:gdLst>
                  <a:gd name="T0" fmla="*/ 30 w 60"/>
                  <a:gd name="T1" fmla="*/ 0 h 60"/>
                  <a:gd name="T2" fmla="*/ 0 w 60"/>
                  <a:gd name="T3" fmla="*/ 30 h 60"/>
                  <a:gd name="T4" fmla="*/ 30 w 60"/>
                  <a:gd name="T5" fmla="*/ 60 h 60"/>
                  <a:gd name="T6" fmla="*/ 60 w 60"/>
                  <a:gd name="T7" fmla="*/ 30 h 60"/>
                  <a:gd name="T8" fmla="*/ 30 w 60"/>
                  <a:gd name="T9" fmla="*/ 0 h 60"/>
                  <a:gd name="T10" fmla="*/ 30 w 60"/>
                  <a:gd name="T11" fmla="*/ 51 h 60"/>
                  <a:gd name="T12" fmla="*/ 8 w 60"/>
                  <a:gd name="T13" fmla="*/ 30 h 60"/>
                  <a:gd name="T14" fmla="*/ 30 w 60"/>
                  <a:gd name="T15" fmla="*/ 8 h 60"/>
                  <a:gd name="T16" fmla="*/ 52 w 60"/>
                  <a:gd name="T17" fmla="*/ 30 h 60"/>
                  <a:gd name="T18" fmla="*/ 30 w 60"/>
                  <a:gd name="T1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0" h="60">
                    <a:moveTo>
                      <a:pt x="30" y="0"/>
                    </a:moveTo>
                    <a:cubicBezTo>
                      <a:pt x="13" y="0"/>
                      <a:pt x="0" y="13"/>
                      <a:pt x="0" y="30"/>
                    </a:cubicBezTo>
                    <a:cubicBezTo>
                      <a:pt x="0" y="47"/>
                      <a:pt x="13" y="60"/>
                      <a:pt x="30" y="60"/>
                    </a:cubicBezTo>
                    <a:cubicBezTo>
                      <a:pt x="47" y="60"/>
                      <a:pt x="60" y="47"/>
                      <a:pt x="60" y="30"/>
                    </a:cubicBezTo>
                    <a:cubicBezTo>
                      <a:pt x="60" y="13"/>
                      <a:pt x="47" y="0"/>
                      <a:pt x="30" y="0"/>
                    </a:cubicBezTo>
                    <a:close/>
                    <a:moveTo>
                      <a:pt x="30" y="51"/>
                    </a:moveTo>
                    <a:cubicBezTo>
                      <a:pt x="18" y="51"/>
                      <a:pt x="8" y="42"/>
                      <a:pt x="8" y="30"/>
                    </a:cubicBezTo>
                    <a:cubicBezTo>
                      <a:pt x="8" y="18"/>
                      <a:pt x="18" y="8"/>
                      <a:pt x="30" y="8"/>
                    </a:cubicBezTo>
                    <a:cubicBezTo>
                      <a:pt x="42" y="8"/>
                      <a:pt x="52" y="18"/>
                      <a:pt x="52" y="30"/>
                    </a:cubicBezTo>
                    <a:cubicBezTo>
                      <a:pt x="52" y="42"/>
                      <a:pt x="42" y="51"/>
                      <a:pt x="30" y="51"/>
                    </a:cubicBezTo>
                    <a:close/>
                  </a:path>
                </a:pathLst>
              </a:custGeom>
              <a:grpFill/>
              <a:ln w="9525"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900">
                  <a:cs typeface="+mn-ea"/>
                  <a:sym typeface="+mn-lt"/>
                </a:endParaRPr>
              </a:p>
            </p:txBody>
          </p:sp>
          <p:sp>
            <p:nvSpPr>
              <p:cNvPr id="58" name="Freeform 291"/>
              <p:cNvSpPr>
                <a:spLocks/>
              </p:cNvSpPr>
              <p:nvPr/>
            </p:nvSpPr>
            <p:spPr bwMode="auto">
              <a:xfrm>
                <a:off x="5397500" y="5951538"/>
                <a:ext cx="158750" cy="153988"/>
              </a:xfrm>
              <a:custGeom>
                <a:avLst/>
                <a:gdLst>
                  <a:gd name="T0" fmla="*/ 30 w 42"/>
                  <a:gd name="T1" fmla="*/ 0 h 41"/>
                  <a:gd name="T2" fmla="*/ 3 w 42"/>
                  <a:gd name="T3" fmla="*/ 26 h 41"/>
                  <a:gd name="T4" fmla="*/ 3 w 42"/>
                  <a:gd name="T5" fmla="*/ 38 h 41"/>
                  <a:gd name="T6" fmla="*/ 15 w 42"/>
                  <a:gd name="T7" fmla="*/ 38 h 41"/>
                  <a:gd name="T8" fmla="*/ 42 w 42"/>
                  <a:gd name="T9" fmla="*/ 12 h 41"/>
                  <a:gd name="T10" fmla="*/ 30 w 42"/>
                  <a:gd name="T11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41">
                    <a:moveTo>
                      <a:pt x="30" y="0"/>
                    </a:moveTo>
                    <a:cubicBezTo>
                      <a:pt x="3" y="26"/>
                      <a:pt x="3" y="26"/>
                      <a:pt x="3" y="26"/>
                    </a:cubicBezTo>
                    <a:cubicBezTo>
                      <a:pt x="0" y="29"/>
                      <a:pt x="0" y="34"/>
                      <a:pt x="3" y="38"/>
                    </a:cubicBezTo>
                    <a:cubicBezTo>
                      <a:pt x="6" y="41"/>
                      <a:pt x="12" y="41"/>
                      <a:pt x="15" y="38"/>
                    </a:cubicBezTo>
                    <a:cubicBezTo>
                      <a:pt x="42" y="12"/>
                      <a:pt x="42" y="12"/>
                      <a:pt x="42" y="12"/>
                    </a:cubicBezTo>
                    <a:lnTo>
                      <a:pt x="30" y="0"/>
                    </a:lnTo>
                    <a:close/>
                  </a:path>
                </a:pathLst>
              </a:custGeom>
              <a:grpFill/>
              <a:ln w="9525"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900">
                  <a:cs typeface="+mn-ea"/>
                  <a:sym typeface="+mn-lt"/>
                </a:endParaRPr>
              </a:p>
            </p:txBody>
          </p:sp>
        </p:grpSp>
        <p:grpSp>
          <p:nvGrpSpPr>
            <p:cNvPr id="52" name="组合 51"/>
            <p:cNvGrpSpPr>
              <a:grpSpLocks noChangeAspect="1"/>
            </p:cNvGrpSpPr>
            <p:nvPr/>
          </p:nvGrpSpPr>
          <p:grpSpPr>
            <a:xfrm>
              <a:off x="1735992" y="2108076"/>
              <a:ext cx="462003" cy="468000"/>
              <a:chOff x="2665059" y="4979202"/>
              <a:chExt cx="284308" cy="288000"/>
            </a:xfrm>
            <a:grpFill/>
          </p:grpSpPr>
          <p:sp>
            <p:nvSpPr>
              <p:cNvPr id="53" name="Freeform 932"/>
              <p:cNvSpPr>
                <a:spLocks noEditPoints="1"/>
              </p:cNvSpPr>
              <p:nvPr/>
            </p:nvSpPr>
            <p:spPr bwMode="auto">
              <a:xfrm>
                <a:off x="2665059" y="4979202"/>
                <a:ext cx="284308" cy="288000"/>
              </a:xfrm>
              <a:custGeom>
                <a:avLst/>
                <a:gdLst>
                  <a:gd name="T0" fmla="*/ 70 w 98"/>
                  <a:gd name="T1" fmla="*/ 42 h 99"/>
                  <a:gd name="T2" fmla="*/ 66 w 98"/>
                  <a:gd name="T3" fmla="*/ 42 h 99"/>
                  <a:gd name="T4" fmla="*/ 41 w 98"/>
                  <a:gd name="T5" fmla="*/ 67 h 99"/>
                  <a:gd name="T6" fmla="*/ 41 w 98"/>
                  <a:gd name="T7" fmla="*/ 70 h 99"/>
                  <a:gd name="T8" fmla="*/ 70 w 98"/>
                  <a:gd name="T9" fmla="*/ 99 h 99"/>
                  <a:gd name="T10" fmla="*/ 98 w 98"/>
                  <a:gd name="T11" fmla="*/ 70 h 99"/>
                  <a:gd name="T12" fmla="*/ 70 w 98"/>
                  <a:gd name="T13" fmla="*/ 42 h 99"/>
                  <a:gd name="T14" fmla="*/ 70 w 98"/>
                  <a:gd name="T15" fmla="*/ 90 h 99"/>
                  <a:gd name="T16" fmla="*/ 50 w 98"/>
                  <a:gd name="T17" fmla="*/ 70 h 99"/>
                  <a:gd name="T18" fmla="*/ 70 w 98"/>
                  <a:gd name="T19" fmla="*/ 51 h 99"/>
                  <a:gd name="T20" fmla="*/ 89 w 98"/>
                  <a:gd name="T21" fmla="*/ 70 h 99"/>
                  <a:gd name="T22" fmla="*/ 70 w 98"/>
                  <a:gd name="T23" fmla="*/ 90 h 99"/>
                  <a:gd name="T24" fmla="*/ 57 w 98"/>
                  <a:gd name="T25" fmla="*/ 29 h 99"/>
                  <a:gd name="T26" fmla="*/ 28 w 98"/>
                  <a:gd name="T27" fmla="*/ 0 h 99"/>
                  <a:gd name="T28" fmla="*/ 0 w 98"/>
                  <a:gd name="T29" fmla="*/ 29 h 99"/>
                  <a:gd name="T30" fmla="*/ 28 w 98"/>
                  <a:gd name="T31" fmla="*/ 57 h 99"/>
                  <a:gd name="T32" fmla="*/ 32 w 98"/>
                  <a:gd name="T33" fmla="*/ 57 h 99"/>
                  <a:gd name="T34" fmla="*/ 56 w 98"/>
                  <a:gd name="T35" fmla="*/ 32 h 99"/>
                  <a:gd name="T36" fmla="*/ 57 w 98"/>
                  <a:gd name="T37" fmla="*/ 29 h 99"/>
                  <a:gd name="T38" fmla="*/ 28 w 98"/>
                  <a:gd name="T39" fmla="*/ 48 h 99"/>
                  <a:gd name="T40" fmla="*/ 8 w 98"/>
                  <a:gd name="T41" fmla="*/ 29 h 99"/>
                  <a:gd name="T42" fmla="*/ 28 w 98"/>
                  <a:gd name="T43" fmla="*/ 9 h 99"/>
                  <a:gd name="T44" fmla="*/ 48 w 98"/>
                  <a:gd name="T45" fmla="*/ 29 h 99"/>
                  <a:gd name="T46" fmla="*/ 28 w 98"/>
                  <a:gd name="T47" fmla="*/ 48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98" h="99">
                    <a:moveTo>
                      <a:pt x="70" y="42"/>
                    </a:moveTo>
                    <a:cubicBezTo>
                      <a:pt x="68" y="42"/>
                      <a:pt x="67" y="42"/>
                      <a:pt x="66" y="42"/>
                    </a:cubicBezTo>
                    <a:cubicBezTo>
                      <a:pt x="41" y="67"/>
                      <a:pt x="41" y="67"/>
                      <a:pt x="41" y="67"/>
                    </a:cubicBezTo>
                    <a:cubicBezTo>
                      <a:pt x="41" y="68"/>
                      <a:pt x="41" y="69"/>
                      <a:pt x="41" y="70"/>
                    </a:cubicBezTo>
                    <a:cubicBezTo>
                      <a:pt x="41" y="86"/>
                      <a:pt x="54" y="99"/>
                      <a:pt x="70" y="99"/>
                    </a:cubicBezTo>
                    <a:cubicBezTo>
                      <a:pt x="85" y="99"/>
                      <a:pt x="98" y="86"/>
                      <a:pt x="98" y="70"/>
                    </a:cubicBezTo>
                    <a:cubicBezTo>
                      <a:pt x="98" y="55"/>
                      <a:pt x="85" y="42"/>
                      <a:pt x="70" y="42"/>
                    </a:cubicBezTo>
                    <a:close/>
                    <a:moveTo>
                      <a:pt x="70" y="90"/>
                    </a:moveTo>
                    <a:cubicBezTo>
                      <a:pt x="59" y="90"/>
                      <a:pt x="50" y="81"/>
                      <a:pt x="50" y="70"/>
                    </a:cubicBezTo>
                    <a:cubicBezTo>
                      <a:pt x="50" y="59"/>
                      <a:pt x="59" y="51"/>
                      <a:pt x="70" y="51"/>
                    </a:cubicBezTo>
                    <a:cubicBezTo>
                      <a:pt x="81" y="51"/>
                      <a:pt x="89" y="59"/>
                      <a:pt x="89" y="70"/>
                    </a:cubicBezTo>
                    <a:cubicBezTo>
                      <a:pt x="89" y="81"/>
                      <a:pt x="81" y="90"/>
                      <a:pt x="70" y="90"/>
                    </a:cubicBezTo>
                    <a:close/>
                    <a:moveTo>
                      <a:pt x="57" y="29"/>
                    </a:moveTo>
                    <a:cubicBezTo>
                      <a:pt x="57" y="13"/>
                      <a:pt x="44" y="0"/>
                      <a:pt x="28" y="0"/>
                    </a:cubicBezTo>
                    <a:cubicBezTo>
                      <a:pt x="12" y="0"/>
                      <a:pt x="0" y="13"/>
                      <a:pt x="0" y="29"/>
                    </a:cubicBezTo>
                    <a:cubicBezTo>
                      <a:pt x="0" y="44"/>
                      <a:pt x="12" y="57"/>
                      <a:pt x="28" y="57"/>
                    </a:cubicBezTo>
                    <a:cubicBezTo>
                      <a:pt x="29" y="57"/>
                      <a:pt x="31" y="57"/>
                      <a:pt x="32" y="57"/>
                    </a:cubicBezTo>
                    <a:cubicBezTo>
                      <a:pt x="56" y="32"/>
                      <a:pt x="56" y="32"/>
                      <a:pt x="56" y="32"/>
                    </a:cubicBezTo>
                    <a:cubicBezTo>
                      <a:pt x="56" y="31"/>
                      <a:pt x="57" y="30"/>
                      <a:pt x="57" y="29"/>
                    </a:cubicBezTo>
                    <a:close/>
                    <a:moveTo>
                      <a:pt x="28" y="48"/>
                    </a:moveTo>
                    <a:cubicBezTo>
                      <a:pt x="17" y="48"/>
                      <a:pt x="8" y="40"/>
                      <a:pt x="8" y="29"/>
                    </a:cubicBezTo>
                    <a:cubicBezTo>
                      <a:pt x="8" y="18"/>
                      <a:pt x="17" y="9"/>
                      <a:pt x="28" y="9"/>
                    </a:cubicBezTo>
                    <a:cubicBezTo>
                      <a:pt x="39" y="9"/>
                      <a:pt x="48" y="18"/>
                      <a:pt x="48" y="29"/>
                    </a:cubicBezTo>
                    <a:cubicBezTo>
                      <a:pt x="48" y="40"/>
                      <a:pt x="39" y="48"/>
                      <a:pt x="28" y="48"/>
                    </a:cubicBezTo>
                    <a:close/>
                  </a:path>
                </a:pathLst>
              </a:custGeom>
              <a:grpFill/>
              <a:ln w="9525"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900">
                  <a:cs typeface="+mn-ea"/>
                  <a:sym typeface="+mn-lt"/>
                </a:endParaRPr>
              </a:p>
            </p:txBody>
          </p:sp>
          <p:sp>
            <p:nvSpPr>
              <p:cNvPr id="55" name="Freeform 933"/>
              <p:cNvSpPr>
                <a:spLocks/>
              </p:cNvSpPr>
              <p:nvPr/>
            </p:nvSpPr>
            <p:spPr bwMode="auto">
              <a:xfrm>
                <a:off x="2697062" y="5013663"/>
                <a:ext cx="220309" cy="219077"/>
              </a:xfrm>
              <a:custGeom>
                <a:avLst/>
                <a:gdLst>
                  <a:gd name="T0" fmla="*/ 179 w 179"/>
                  <a:gd name="T1" fmla="*/ 12 h 178"/>
                  <a:gd name="T2" fmla="*/ 14 w 179"/>
                  <a:gd name="T3" fmla="*/ 178 h 178"/>
                  <a:gd name="T4" fmla="*/ 0 w 179"/>
                  <a:gd name="T5" fmla="*/ 166 h 178"/>
                  <a:gd name="T6" fmla="*/ 165 w 179"/>
                  <a:gd name="T7" fmla="*/ 0 h 178"/>
                  <a:gd name="T8" fmla="*/ 179 w 179"/>
                  <a:gd name="T9" fmla="*/ 12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9" h="178">
                    <a:moveTo>
                      <a:pt x="179" y="12"/>
                    </a:moveTo>
                    <a:lnTo>
                      <a:pt x="14" y="178"/>
                    </a:lnTo>
                    <a:lnTo>
                      <a:pt x="0" y="166"/>
                    </a:lnTo>
                    <a:lnTo>
                      <a:pt x="165" y="0"/>
                    </a:lnTo>
                    <a:lnTo>
                      <a:pt x="179" y="12"/>
                    </a:lnTo>
                    <a:close/>
                  </a:path>
                </a:pathLst>
              </a:custGeom>
              <a:grpFill/>
              <a:ln w="9525"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900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59" name="组合 58"/>
          <p:cNvGrpSpPr/>
          <p:nvPr/>
        </p:nvGrpSpPr>
        <p:grpSpPr>
          <a:xfrm>
            <a:off x="1024335" y="2810337"/>
            <a:ext cx="1618833" cy="1647000"/>
            <a:chOff x="478915" y="4355475"/>
            <a:chExt cx="2158444" cy="2196000"/>
          </a:xfrm>
          <a:solidFill>
            <a:srgbClr val="1B4367"/>
          </a:solidFill>
        </p:grpSpPr>
        <p:grpSp>
          <p:nvGrpSpPr>
            <p:cNvPr id="60" name="组合 59"/>
            <p:cNvGrpSpPr>
              <a:grpSpLocks noChangeAspect="1"/>
            </p:cNvGrpSpPr>
            <p:nvPr/>
          </p:nvGrpSpPr>
          <p:grpSpPr>
            <a:xfrm>
              <a:off x="1795203" y="4733013"/>
              <a:ext cx="366333" cy="576000"/>
              <a:chOff x="2257888" y="5547128"/>
              <a:chExt cx="137373" cy="216000"/>
            </a:xfrm>
            <a:grpFill/>
          </p:grpSpPr>
          <p:sp>
            <p:nvSpPr>
              <p:cNvPr id="65" name="Freeform 69"/>
              <p:cNvSpPr>
                <a:spLocks/>
              </p:cNvSpPr>
              <p:nvPr/>
            </p:nvSpPr>
            <p:spPr bwMode="auto">
              <a:xfrm>
                <a:off x="2257888" y="5547128"/>
                <a:ext cx="137373" cy="140987"/>
              </a:xfrm>
              <a:custGeom>
                <a:avLst/>
                <a:gdLst>
                  <a:gd name="T0" fmla="*/ 57 w 64"/>
                  <a:gd name="T1" fmla="*/ 37 h 66"/>
                  <a:gd name="T2" fmla="*/ 43 w 64"/>
                  <a:gd name="T3" fmla="*/ 12 h 66"/>
                  <a:gd name="T4" fmla="*/ 39 w 64"/>
                  <a:gd name="T5" fmla="*/ 6 h 66"/>
                  <a:gd name="T6" fmla="*/ 25 w 64"/>
                  <a:gd name="T7" fmla="*/ 6 h 66"/>
                  <a:gd name="T8" fmla="*/ 22 w 64"/>
                  <a:gd name="T9" fmla="*/ 12 h 66"/>
                  <a:gd name="T10" fmla="*/ 8 w 64"/>
                  <a:gd name="T11" fmla="*/ 37 h 66"/>
                  <a:gd name="T12" fmla="*/ 4 w 64"/>
                  <a:gd name="T13" fmla="*/ 43 h 66"/>
                  <a:gd name="T14" fmla="*/ 11 w 64"/>
                  <a:gd name="T15" fmla="*/ 55 h 66"/>
                  <a:gd name="T16" fmla="*/ 18 w 64"/>
                  <a:gd name="T17" fmla="*/ 55 h 66"/>
                  <a:gd name="T18" fmla="*/ 19 w 64"/>
                  <a:gd name="T19" fmla="*/ 55 h 66"/>
                  <a:gd name="T20" fmla="*/ 19 w 64"/>
                  <a:gd name="T21" fmla="*/ 66 h 66"/>
                  <a:gd name="T22" fmla="*/ 32 w 64"/>
                  <a:gd name="T23" fmla="*/ 62 h 66"/>
                  <a:gd name="T24" fmla="*/ 32 w 64"/>
                  <a:gd name="T25" fmla="*/ 62 h 66"/>
                  <a:gd name="T26" fmla="*/ 46 w 64"/>
                  <a:gd name="T27" fmla="*/ 66 h 66"/>
                  <a:gd name="T28" fmla="*/ 46 w 64"/>
                  <a:gd name="T29" fmla="*/ 55 h 66"/>
                  <a:gd name="T30" fmla="*/ 46 w 64"/>
                  <a:gd name="T31" fmla="*/ 55 h 66"/>
                  <a:gd name="T32" fmla="*/ 53 w 64"/>
                  <a:gd name="T33" fmla="*/ 55 h 66"/>
                  <a:gd name="T34" fmla="*/ 60 w 64"/>
                  <a:gd name="T35" fmla="*/ 43 h 66"/>
                  <a:gd name="T36" fmla="*/ 57 w 64"/>
                  <a:gd name="T37" fmla="*/ 37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4" h="66">
                    <a:moveTo>
                      <a:pt x="57" y="37"/>
                    </a:moveTo>
                    <a:cubicBezTo>
                      <a:pt x="53" y="30"/>
                      <a:pt x="47" y="19"/>
                      <a:pt x="43" y="12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5" y="0"/>
                      <a:pt x="29" y="0"/>
                      <a:pt x="25" y="6"/>
                    </a:cubicBezTo>
                    <a:cubicBezTo>
                      <a:pt x="22" y="12"/>
                      <a:pt x="22" y="12"/>
                      <a:pt x="22" y="12"/>
                    </a:cubicBezTo>
                    <a:cubicBezTo>
                      <a:pt x="18" y="19"/>
                      <a:pt x="11" y="30"/>
                      <a:pt x="8" y="37"/>
                    </a:cubicBezTo>
                    <a:cubicBezTo>
                      <a:pt x="4" y="43"/>
                      <a:pt x="4" y="43"/>
                      <a:pt x="4" y="43"/>
                    </a:cubicBezTo>
                    <a:cubicBezTo>
                      <a:pt x="0" y="50"/>
                      <a:pt x="3" y="55"/>
                      <a:pt x="11" y="55"/>
                    </a:cubicBezTo>
                    <a:cubicBezTo>
                      <a:pt x="18" y="55"/>
                      <a:pt x="18" y="55"/>
                      <a:pt x="18" y="55"/>
                    </a:cubicBezTo>
                    <a:cubicBezTo>
                      <a:pt x="19" y="55"/>
                      <a:pt x="19" y="55"/>
                      <a:pt x="19" y="55"/>
                    </a:cubicBezTo>
                    <a:cubicBezTo>
                      <a:pt x="19" y="66"/>
                      <a:pt x="19" y="66"/>
                      <a:pt x="19" y="66"/>
                    </a:cubicBezTo>
                    <a:cubicBezTo>
                      <a:pt x="23" y="63"/>
                      <a:pt x="27" y="62"/>
                      <a:pt x="32" y="62"/>
                    </a:cubicBezTo>
                    <a:cubicBezTo>
                      <a:pt x="32" y="62"/>
                      <a:pt x="32" y="62"/>
                      <a:pt x="32" y="62"/>
                    </a:cubicBezTo>
                    <a:cubicBezTo>
                      <a:pt x="37" y="62"/>
                      <a:pt x="42" y="63"/>
                      <a:pt x="46" y="66"/>
                    </a:cubicBezTo>
                    <a:cubicBezTo>
                      <a:pt x="46" y="55"/>
                      <a:pt x="46" y="55"/>
                      <a:pt x="46" y="55"/>
                    </a:cubicBezTo>
                    <a:cubicBezTo>
                      <a:pt x="46" y="55"/>
                      <a:pt x="46" y="55"/>
                      <a:pt x="46" y="55"/>
                    </a:cubicBezTo>
                    <a:cubicBezTo>
                      <a:pt x="53" y="55"/>
                      <a:pt x="53" y="55"/>
                      <a:pt x="53" y="55"/>
                    </a:cubicBezTo>
                    <a:cubicBezTo>
                      <a:pt x="61" y="55"/>
                      <a:pt x="64" y="49"/>
                      <a:pt x="60" y="43"/>
                    </a:cubicBezTo>
                    <a:lnTo>
                      <a:pt x="57" y="37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900">
                  <a:cs typeface="+mn-ea"/>
                  <a:sym typeface="+mn-lt"/>
                </a:endParaRPr>
              </a:p>
            </p:txBody>
          </p:sp>
          <p:sp>
            <p:nvSpPr>
              <p:cNvPr id="66" name="Freeform 70"/>
              <p:cNvSpPr>
                <a:spLocks/>
              </p:cNvSpPr>
              <p:nvPr/>
            </p:nvSpPr>
            <p:spPr bwMode="auto">
              <a:xfrm>
                <a:off x="2290424" y="5688115"/>
                <a:ext cx="75013" cy="75013"/>
              </a:xfrm>
              <a:custGeom>
                <a:avLst/>
                <a:gdLst>
                  <a:gd name="T0" fmla="*/ 17 w 35"/>
                  <a:gd name="T1" fmla="*/ 0 h 35"/>
                  <a:gd name="T2" fmla="*/ 17 w 35"/>
                  <a:gd name="T3" fmla="*/ 0 h 35"/>
                  <a:gd name="T4" fmla="*/ 17 w 35"/>
                  <a:gd name="T5" fmla="*/ 0 h 35"/>
                  <a:gd name="T6" fmla="*/ 17 w 35"/>
                  <a:gd name="T7" fmla="*/ 0 h 35"/>
                  <a:gd name="T8" fmla="*/ 17 w 35"/>
                  <a:gd name="T9" fmla="*/ 0 h 35"/>
                  <a:gd name="T10" fmla="*/ 4 w 35"/>
                  <a:gd name="T11" fmla="*/ 6 h 35"/>
                  <a:gd name="T12" fmla="*/ 0 w 35"/>
                  <a:gd name="T13" fmla="*/ 17 h 35"/>
                  <a:gd name="T14" fmla="*/ 0 w 35"/>
                  <a:gd name="T15" fmla="*/ 17 h 35"/>
                  <a:gd name="T16" fmla="*/ 17 w 35"/>
                  <a:gd name="T17" fmla="*/ 35 h 35"/>
                  <a:gd name="T18" fmla="*/ 17 w 35"/>
                  <a:gd name="T19" fmla="*/ 35 h 35"/>
                  <a:gd name="T20" fmla="*/ 35 w 35"/>
                  <a:gd name="T21" fmla="*/ 17 h 35"/>
                  <a:gd name="T22" fmla="*/ 35 w 35"/>
                  <a:gd name="T23" fmla="*/ 17 h 35"/>
                  <a:gd name="T24" fmla="*/ 31 w 35"/>
                  <a:gd name="T25" fmla="*/ 6 h 35"/>
                  <a:gd name="T26" fmla="*/ 17 w 35"/>
                  <a:gd name="T27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5" h="35">
                    <a:moveTo>
                      <a:pt x="17" y="0"/>
                    </a:move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2" y="0"/>
                      <a:pt x="7" y="2"/>
                      <a:pt x="4" y="6"/>
                    </a:cubicBezTo>
                    <a:cubicBezTo>
                      <a:pt x="1" y="9"/>
                      <a:pt x="0" y="13"/>
                      <a:pt x="0" y="17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27"/>
                      <a:pt x="8" y="35"/>
                      <a:pt x="17" y="35"/>
                    </a:cubicBezTo>
                    <a:cubicBezTo>
                      <a:pt x="17" y="35"/>
                      <a:pt x="17" y="35"/>
                      <a:pt x="17" y="35"/>
                    </a:cubicBezTo>
                    <a:cubicBezTo>
                      <a:pt x="27" y="35"/>
                      <a:pt x="35" y="27"/>
                      <a:pt x="35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3"/>
                      <a:pt x="33" y="9"/>
                      <a:pt x="31" y="6"/>
                    </a:cubicBezTo>
                    <a:cubicBezTo>
                      <a:pt x="27" y="2"/>
                      <a:pt x="23" y="0"/>
                      <a:pt x="17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900">
                  <a:cs typeface="+mn-ea"/>
                  <a:sym typeface="+mn-lt"/>
                </a:endParaRPr>
              </a:p>
            </p:txBody>
          </p:sp>
        </p:grpSp>
        <p:grpSp>
          <p:nvGrpSpPr>
            <p:cNvPr id="61" name="组合 60"/>
            <p:cNvGrpSpPr>
              <a:grpSpLocks noChangeAspect="1"/>
            </p:cNvGrpSpPr>
            <p:nvPr/>
          </p:nvGrpSpPr>
          <p:grpSpPr>
            <a:xfrm>
              <a:off x="478915" y="4355475"/>
              <a:ext cx="2158444" cy="2196000"/>
              <a:chOff x="5397500" y="5734050"/>
              <a:chExt cx="365123" cy="371476"/>
            </a:xfrm>
            <a:grpFill/>
          </p:grpSpPr>
          <p:sp>
            <p:nvSpPr>
              <p:cNvPr id="62" name="Freeform 288"/>
              <p:cNvSpPr>
                <a:spLocks/>
              </p:cNvSpPr>
              <p:nvPr/>
            </p:nvSpPr>
            <p:spPr bwMode="auto">
              <a:xfrm>
                <a:off x="5532438" y="5907088"/>
                <a:ext cx="71438" cy="68263"/>
              </a:xfrm>
              <a:custGeom>
                <a:avLst/>
                <a:gdLst>
                  <a:gd name="T0" fmla="*/ 45 w 45"/>
                  <a:gd name="T1" fmla="*/ 17 h 43"/>
                  <a:gd name="T2" fmla="*/ 17 w 45"/>
                  <a:gd name="T3" fmla="*/ 43 h 43"/>
                  <a:gd name="T4" fmla="*/ 0 w 45"/>
                  <a:gd name="T5" fmla="*/ 26 h 43"/>
                  <a:gd name="T6" fmla="*/ 29 w 45"/>
                  <a:gd name="T7" fmla="*/ 0 h 43"/>
                  <a:gd name="T8" fmla="*/ 45 w 45"/>
                  <a:gd name="T9" fmla="*/ 17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43">
                    <a:moveTo>
                      <a:pt x="45" y="17"/>
                    </a:moveTo>
                    <a:lnTo>
                      <a:pt x="17" y="43"/>
                    </a:lnTo>
                    <a:lnTo>
                      <a:pt x="0" y="26"/>
                    </a:lnTo>
                    <a:lnTo>
                      <a:pt x="29" y="0"/>
                    </a:lnTo>
                    <a:lnTo>
                      <a:pt x="45" y="17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900">
                  <a:cs typeface="+mn-ea"/>
                  <a:sym typeface="+mn-lt"/>
                </a:endParaRPr>
              </a:p>
            </p:txBody>
          </p:sp>
          <p:sp>
            <p:nvSpPr>
              <p:cNvPr id="63" name="Freeform 289"/>
              <p:cNvSpPr>
                <a:spLocks noEditPoints="1"/>
              </p:cNvSpPr>
              <p:nvPr/>
            </p:nvSpPr>
            <p:spPr bwMode="auto">
              <a:xfrm>
                <a:off x="5537198" y="5734050"/>
                <a:ext cx="225425" cy="225425"/>
              </a:xfrm>
              <a:custGeom>
                <a:avLst/>
                <a:gdLst>
                  <a:gd name="T0" fmla="*/ 30 w 60"/>
                  <a:gd name="T1" fmla="*/ 0 h 60"/>
                  <a:gd name="T2" fmla="*/ 0 w 60"/>
                  <a:gd name="T3" fmla="*/ 30 h 60"/>
                  <a:gd name="T4" fmla="*/ 30 w 60"/>
                  <a:gd name="T5" fmla="*/ 60 h 60"/>
                  <a:gd name="T6" fmla="*/ 60 w 60"/>
                  <a:gd name="T7" fmla="*/ 30 h 60"/>
                  <a:gd name="T8" fmla="*/ 30 w 60"/>
                  <a:gd name="T9" fmla="*/ 0 h 60"/>
                  <a:gd name="T10" fmla="*/ 30 w 60"/>
                  <a:gd name="T11" fmla="*/ 51 h 60"/>
                  <a:gd name="T12" fmla="*/ 8 w 60"/>
                  <a:gd name="T13" fmla="*/ 30 h 60"/>
                  <a:gd name="T14" fmla="*/ 30 w 60"/>
                  <a:gd name="T15" fmla="*/ 8 h 60"/>
                  <a:gd name="T16" fmla="*/ 52 w 60"/>
                  <a:gd name="T17" fmla="*/ 30 h 60"/>
                  <a:gd name="T18" fmla="*/ 30 w 60"/>
                  <a:gd name="T1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0" h="60">
                    <a:moveTo>
                      <a:pt x="30" y="0"/>
                    </a:moveTo>
                    <a:cubicBezTo>
                      <a:pt x="13" y="0"/>
                      <a:pt x="0" y="13"/>
                      <a:pt x="0" y="30"/>
                    </a:cubicBezTo>
                    <a:cubicBezTo>
                      <a:pt x="0" y="47"/>
                      <a:pt x="13" y="60"/>
                      <a:pt x="30" y="60"/>
                    </a:cubicBezTo>
                    <a:cubicBezTo>
                      <a:pt x="47" y="60"/>
                      <a:pt x="60" y="47"/>
                      <a:pt x="60" y="30"/>
                    </a:cubicBezTo>
                    <a:cubicBezTo>
                      <a:pt x="60" y="13"/>
                      <a:pt x="47" y="0"/>
                      <a:pt x="30" y="0"/>
                    </a:cubicBezTo>
                    <a:close/>
                    <a:moveTo>
                      <a:pt x="30" y="51"/>
                    </a:moveTo>
                    <a:cubicBezTo>
                      <a:pt x="18" y="51"/>
                      <a:pt x="8" y="42"/>
                      <a:pt x="8" y="30"/>
                    </a:cubicBezTo>
                    <a:cubicBezTo>
                      <a:pt x="8" y="18"/>
                      <a:pt x="18" y="8"/>
                      <a:pt x="30" y="8"/>
                    </a:cubicBezTo>
                    <a:cubicBezTo>
                      <a:pt x="42" y="8"/>
                      <a:pt x="52" y="18"/>
                      <a:pt x="52" y="30"/>
                    </a:cubicBezTo>
                    <a:cubicBezTo>
                      <a:pt x="52" y="42"/>
                      <a:pt x="42" y="51"/>
                      <a:pt x="30" y="5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900">
                  <a:cs typeface="+mn-ea"/>
                  <a:sym typeface="+mn-lt"/>
                </a:endParaRPr>
              </a:p>
            </p:txBody>
          </p:sp>
          <p:sp>
            <p:nvSpPr>
              <p:cNvPr id="64" name="Freeform 291"/>
              <p:cNvSpPr>
                <a:spLocks/>
              </p:cNvSpPr>
              <p:nvPr/>
            </p:nvSpPr>
            <p:spPr bwMode="auto">
              <a:xfrm>
                <a:off x="5397500" y="5951538"/>
                <a:ext cx="158750" cy="153988"/>
              </a:xfrm>
              <a:custGeom>
                <a:avLst/>
                <a:gdLst>
                  <a:gd name="T0" fmla="*/ 30 w 42"/>
                  <a:gd name="T1" fmla="*/ 0 h 41"/>
                  <a:gd name="T2" fmla="*/ 3 w 42"/>
                  <a:gd name="T3" fmla="*/ 26 h 41"/>
                  <a:gd name="T4" fmla="*/ 3 w 42"/>
                  <a:gd name="T5" fmla="*/ 38 h 41"/>
                  <a:gd name="T6" fmla="*/ 15 w 42"/>
                  <a:gd name="T7" fmla="*/ 38 h 41"/>
                  <a:gd name="T8" fmla="*/ 42 w 42"/>
                  <a:gd name="T9" fmla="*/ 12 h 41"/>
                  <a:gd name="T10" fmla="*/ 30 w 42"/>
                  <a:gd name="T11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41">
                    <a:moveTo>
                      <a:pt x="30" y="0"/>
                    </a:moveTo>
                    <a:cubicBezTo>
                      <a:pt x="3" y="26"/>
                      <a:pt x="3" y="26"/>
                      <a:pt x="3" y="26"/>
                    </a:cubicBezTo>
                    <a:cubicBezTo>
                      <a:pt x="0" y="29"/>
                      <a:pt x="0" y="34"/>
                      <a:pt x="3" y="38"/>
                    </a:cubicBezTo>
                    <a:cubicBezTo>
                      <a:pt x="6" y="41"/>
                      <a:pt x="12" y="41"/>
                      <a:pt x="15" y="38"/>
                    </a:cubicBezTo>
                    <a:cubicBezTo>
                      <a:pt x="42" y="12"/>
                      <a:pt x="42" y="12"/>
                      <a:pt x="42" y="12"/>
                    </a:cubicBezTo>
                    <a:lnTo>
                      <a:pt x="3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900">
                  <a:cs typeface="+mn-ea"/>
                  <a:sym typeface="+mn-lt"/>
                </a:endParaRPr>
              </a:p>
            </p:txBody>
          </p:sp>
        </p:grpSp>
      </p:grpSp>
      <p:sp>
        <p:nvSpPr>
          <p:cNvPr id="73" name="矩形 72"/>
          <p:cNvSpPr/>
          <p:nvPr/>
        </p:nvSpPr>
        <p:spPr>
          <a:xfrm>
            <a:off x="2560392" y="1062848"/>
            <a:ext cx="502303" cy="284687"/>
          </a:xfrm>
          <a:prstGeom prst="rect">
            <a:avLst/>
          </a:prstGeom>
        </p:spPr>
        <p:txBody>
          <a:bodyPr wrap="none" lIns="68573" tIns="34287" rIns="68573" bIns="34287">
            <a:spAutoFit/>
          </a:bodyPr>
          <a:lstStyle/>
          <a:p>
            <a:r>
              <a:rPr lang="en-US" altLang="zh-CN" b="1" dirty="0" smtClean="0">
                <a:solidFill>
                  <a:srgbClr val="1B4367"/>
                </a:solidFill>
                <a:cs typeface="+mn-ea"/>
                <a:sym typeface="+mn-lt"/>
              </a:rPr>
              <a:t>Title</a:t>
            </a:r>
            <a:endParaRPr lang="en-US" altLang="zh-CN" b="1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sp>
        <p:nvSpPr>
          <p:cNvPr id="75" name="矩形 74"/>
          <p:cNvSpPr/>
          <p:nvPr/>
        </p:nvSpPr>
        <p:spPr>
          <a:xfrm>
            <a:off x="2560392" y="2730600"/>
            <a:ext cx="502303" cy="284687"/>
          </a:xfrm>
          <a:prstGeom prst="rect">
            <a:avLst/>
          </a:prstGeom>
        </p:spPr>
        <p:txBody>
          <a:bodyPr wrap="none" lIns="68573" tIns="34287" rIns="68573" bIns="34287">
            <a:spAutoFit/>
          </a:bodyPr>
          <a:lstStyle/>
          <a:p>
            <a:r>
              <a:rPr lang="en-US" altLang="zh-CN" b="1" dirty="0">
                <a:solidFill>
                  <a:srgbClr val="1B4367"/>
                </a:solidFill>
                <a:cs typeface="+mn-ea"/>
                <a:sym typeface="+mn-lt"/>
              </a:rPr>
              <a:t>Title</a:t>
            </a:r>
          </a:p>
        </p:txBody>
      </p:sp>
      <p:cxnSp>
        <p:nvCxnSpPr>
          <p:cNvPr id="49" name="直接连接符 48"/>
          <p:cNvCxnSpPr/>
          <p:nvPr/>
        </p:nvCxnSpPr>
        <p:spPr>
          <a:xfrm>
            <a:off x="774478" y="657417"/>
            <a:ext cx="480259" cy="0"/>
          </a:xfrm>
          <a:prstGeom prst="line">
            <a:avLst/>
          </a:prstGeom>
          <a:ln w="9525">
            <a:solidFill>
              <a:srgbClr val="1B43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文本框 15"/>
          <p:cNvSpPr txBox="1"/>
          <p:nvPr/>
        </p:nvSpPr>
        <p:spPr>
          <a:xfrm>
            <a:off x="709386" y="309785"/>
            <a:ext cx="487596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1800" b="1" dirty="0" smtClean="0">
                <a:solidFill>
                  <a:srgbClr val="1B4367"/>
                </a:solidFill>
                <a:cs typeface="+mn-ea"/>
                <a:sym typeface="+mn-lt"/>
              </a:rPr>
              <a:t>2.3 The collection of the data</a:t>
            </a:r>
            <a:endParaRPr lang="zh-CN" altLang="en-US" sz="1700" b="1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5150412" y="1134778"/>
            <a:ext cx="147668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b="1" dirty="0" smtClean="0">
                <a:solidFill>
                  <a:srgbClr val="1B4367"/>
                </a:solidFill>
                <a:cs typeface="+mn-ea"/>
                <a:sym typeface="+mn-lt"/>
              </a:rPr>
              <a:t>enter </a:t>
            </a:r>
            <a:r>
              <a:rPr lang="zh-CN" altLang="en-US" b="1" dirty="0" smtClean="0">
                <a:solidFill>
                  <a:srgbClr val="1B4367"/>
                </a:solidFill>
                <a:cs typeface="+mn-ea"/>
                <a:sym typeface="+mn-lt"/>
              </a:rPr>
              <a:t> </a:t>
            </a:r>
            <a:r>
              <a:rPr lang="en-US" altLang="zh-CN" b="1" dirty="0">
                <a:solidFill>
                  <a:srgbClr val="1B4367"/>
                </a:solidFill>
                <a:cs typeface="+mn-ea"/>
                <a:sym typeface="+mn-lt"/>
              </a:rPr>
              <a:t>your </a:t>
            </a:r>
            <a:r>
              <a:rPr lang="en-US" altLang="zh-CN" b="1" dirty="0" smtClean="0">
                <a:solidFill>
                  <a:srgbClr val="1B4367"/>
                </a:solidFill>
                <a:cs typeface="+mn-ea"/>
                <a:sym typeface="+mn-lt"/>
              </a:rPr>
              <a:t>text</a:t>
            </a:r>
          </a:p>
          <a:p>
            <a:pPr>
              <a:defRPr/>
            </a:pPr>
            <a:r>
              <a:rPr lang="zh-CN" altLang="en-US" b="1" dirty="0" smtClean="0">
                <a:solidFill>
                  <a:srgbClr val="1B4367"/>
                </a:solidFill>
                <a:cs typeface="+mn-ea"/>
                <a:sym typeface="+mn-lt"/>
              </a:rPr>
              <a:t>请输入文字信息</a:t>
            </a:r>
            <a:endParaRPr lang="en-US" altLang="zh-CN" b="1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sp>
        <p:nvSpPr>
          <p:cNvPr id="78" name="矩形 7"/>
          <p:cNvSpPr>
            <a:spLocks noChangeArrowheads="1"/>
          </p:cNvSpPr>
          <p:nvPr/>
        </p:nvSpPr>
        <p:spPr bwMode="auto">
          <a:xfrm>
            <a:off x="5150412" y="1686808"/>
            <a:ext cx="1903737" cy="72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enter 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the text in the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textbox </a:t>
            </a:r>
          </a:p>
          <a:p>
            <a:pPr eaLnBrk="1" hangingPunct="1">
              <a:lnSpc>
                <a:spcPct val="125000"/>
              </a:lnSpc>
            </a:pP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enter 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the text in the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textbox  </a:t>
            </a:r>
          </a:p>
          <a:p>
            <a:pPr eaLnBrk="1" hangingPunct="1">
              <a:lnSpc>
                <a:spcPct val="125000"/>
              </a:lnSpc>
            </a:pP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enter 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the text in the textbox </a:t>
            </a:r>
            <a:endParaRPr lang="en-US" altLang="zh-CN" sz="1100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5150412" y="3008713"/>
            <a:ext cx="147668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b="1" dirty="0" smtClean="0">
                <a:solidFill>
                  <a:srgbClr val="1B4367"/>
                </a:solidFill>
                <a:cs typeface="+mn-ea"/>
                <a:sym typeface="+mn-lt"/>
              </a:rPr>
              <a:t>enter </a:t>
            </a:r>
            <a:r>
              <a:rPr lang="zh-CN" altLang="en-US" b="1" dirty="0" smtClean="0">
                <a:solidFill>
                  <a:srgbClr val="1B4367"/>
                </a:solidFill>
                <a:cs typeface="+mn-ea"/>
                <a:sym typeface="+mn-lt"/>
              </a:rPr>
              <a:t> </a:t>
            </a:r>
            <a:r>
              <a:rPr lang="en-US" altLang="zh-CN" b="1" dirty="0">
                <a:solidFill>
                  <a:srgbClr val="1B4367"/>
                </a:solidFill>
                <a:cs typeface="+mn-ea"/>
                <a:sym typeface="+mn-lt"/>
              </a:rPr>
              <a:t>your </a:t>
            </a:r>
            <a:r>
              <a:rPr lang="en-US" altLang="zh-CN" b="1" dirty="0" smtClean="0">
                <a:solidFill>
                  <a:srgbClr val="1B4367"/>
                </a:solidFill>
                <a:cs typeface="+mn-ea"/>
                <a:sym typeface="+mn-lt"/>
              </a:rPr>
              <a:t>text</a:t>
            </a:r>
          </a:p>
          <a:p>
            <a:pPr>
              <a:defRPr/>
            </a:pPr>
            <a:r>
              <a:rPr lang="zh-CN" altLang="en-US" b="1" dirty="0" smtClean="0">
                <a:solidFill>
                  <a:srgbClr val="1B4367"/>
                </a:solidFill>
                <a:cs typeface="+mn-ea"/>
                <a:sym typeface="+mn-lt"/>
              </a:rPr>
              <a:t>请输入文字信息</a:t>
            </a:r>
            <a:endParaRPr lang="en-US" altLang="zh-CN" b="1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sp>
        <p:nvSpPr>
          <p:cNvPr id="80" name="矩形 7"/>
          <p:cNvSpPr>
            <a:spLocks noChangeArrowheads="1"/>
          </p:cNvSpPr>
          <p:nvPr/>
        </p:nvSpPr>
        <p:spPr bwMode="auto">
          <a:xfrm>
            <a:off x="5150412" y="3560743"/>
            <a:ext cx="1903737" cy="72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enter 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the text in the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textbox </a:t>
            </a:r>
          </a:p>
          <a:p>
            <a:pPr eaLnBrk="1" hangingPunct="1">
              <a:lnSpc>
                <a:spcPct val="125000"/>
              </a:lnSpc>
            </a:pP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enter 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the text in the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textbox  </a:t>
            </a:r>
          </a:p>
          <a:p>
            <a:pPr eaLnBrk="1" hangingPunct="1">
              <a:lnSpc>
                <a:spcPct val="125000"/>
              </a:lnSpc>
            </a:pP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enter 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the text in the textbox </a:t>
            </a:r>
            <a:endParaRPr lang="en-US" altLang="zh-CN" sz="1100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81" name="矩形 7"/>
          <p:cNvSpPr>
            <a:spLocks noChangeArrowheads="1"/>
          </p:cNvSpPr>
          <p:nvPr/>
        </p:nvSpPr>
        <p:spPr bwMode="auto">
          <a:xfrm>
            <a:off x="2600864" y="2043445"/>
            <a:ext cx="1903737" cy="515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enter 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the text in the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textbox </a:t>
            </a:r>
          </a:p>
          <a:p>
            <a:pPr eaLnBrk="1" hangingPunct="1">
              <a:lnSpc>
                <a:spcPct val="125000"/>
              </a:lnSpc>
            </a:pP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enter 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the text in the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textbox  </a:t>
            </a:r>
          </a:p>
        </p:txBody>
      </p:sp>
      <p:sp>
        <p:nvSpPr>
          <p:cNvPr id="82" name="矩形 7"/>
          <p:cNvSpPr>
            <a:spLocks noChangeArrowheads="1"/>
          </p:cNvSpPr>
          <p:nvPr/>
        </p:nvSpPr>
        <p:spPr bwMode="auto">
          <a:xfrm>
            <a:off x="2643168" y="3711181"/>
            <a:ext cx="1903737" cy="515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enter 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the text in the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textbox </a:t>
            </a:r>
          </a:p>
          <a:p>
            <a:pPr eaLnBrk="1" hangingPunct="1">
              <a:lnSpc>
                <a:spcPct val="125000"/>
              </a:lnSpc>
            </a:pP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enter 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the text in the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textbox 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6000">
        <p:random/>
      </p:transition>
    </mc:Choice>
    <mc:Fallback xmlns="">
      <p:transition spd="slow" advClick="0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3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3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3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51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26" fill="hold" nodeType="withEffect">
                                  <p:stCondLst>
                                    <p:cond delay="67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9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250"/>
                            </p:stCondLst>
                            <p:childTnLst>
                              <p:par>
                                <p:cTn id="4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 tmFilter="0,0; .5, 1; 1, 1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8950"/>
                            </p:stCondLst>
                            <p:childTnLst>
                              <p:par>
                                <p:cTn id="4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9950"/>
                            </p:stCondLst>
                            <p:childTnLst>
                              <p:par>
                                <p:cTn id="5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950"/>
                            </p:stCondLst>
                            <p:childTnLst>
                              <p:par>
                                <p:cTn id="6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1950"/>
                            </p:stCondLst>
                            <p:childTnLst>
                              <p:par>
                                <p:cTn id="7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/>
      <p:bldP spid="75" grpId="0"/>
      <p:bldP spid="54" grpId="0"/>
      <p:bldP spid="77" grpId="0"/>
      <p:bldP spid="78" grpId="0"/>
      <p:bldP spid="79" grpId="0"/>
      <p:bldP spid="80" grpId="0"/>
      <p:bldP spid="81" grpId="0"/>
      <p:bldP spid="8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be9900a8-926d-450c-a031-fcd1c79d0fa4" descr="DCEAAB+LCAAAAAAABADtmNuO2jAQht/Fbe9SlBOH5i60okVVW7SgHlRxkSUGXCUOSsyKXcS714Y42CQGUwmpQO7A/m3PzD9OPmUNXpPnBQQeGMZBSj6gYJYGcZ/AGBigHwIPL6PIAF2EQ4RnH9NkuciA93tdLBNnfiAy/x5ES8jWYkRQEO3+eiU9l31BGMXLOJeZDZMOBSthyDJ3gygMIyjK+pjA9Kk4wWJj299DktIDekkaB4QeuDY3b0A+BbxWu2Fu2OIQrugiA4x2YfF48vBYASrzZBMszUGSEZTg/YpBQOsGaUgVyR4s2ktpWDAlaBJEfoRmOIaYRdxNCElY/T8lKXpJMJGnaX6QTOZ0/jOEi7yAQ/RCD5wGUQZ5GebBAn6lB/HstgMWXfYAo4CgJ0khjVlgU+RViFg5DmWGtPO4qOa+OjRXGrVU5I2hLNAIrsh5JWUrxHpWma9KZhsO20AMPQ/hvLh5Wf6pKw4Wi9l8m04zSH4OYDqh0XSfpfKze9Asa/aOAO+toPil3sUsa6RdrIZdnCPr83+lhhsm6ePRfhP7RuWPtEl1o5ULXxsnGeecaZxwJ6qNE0zRuFeGqD/XtnGFccV75n0SJenp9wyXleZpHdAEjuYwhlwzQpj4OKTRhry63RTN5gTDLOPle/wDJ0RY5jWZapnN6Z6vej3Xbrd8H/BMzU3Vy4YfqPuyOdDr9OZ2Sbkj/QnrkjxyoR9KefLwj1lcspXHKZm5Gzxu5n8ODY4jQoN9d9Bg60CDrQcNtvQst68XGuwaGi4FDap+E/vmJDSoG62GhktBg8o4wRSNe2WI+tuEhpYEDVa74/tWJTTYNwkN9h1AQ6clQoNzd9Dg6ECDowcNjvQsd64XGpwaGi4FDap+E/vmJDSoG62GhktBg8o4wRSNe2WI+tuEhrb8pcH0W++cSmhwbhIanDuAhqb0pcG9O2hwdaDB1YMGV3qWu9cLDW4NDZeCBlW/iX1zEhrUjVZDw6WgQWWcYIrGvTJE/W1CQ0eChqbd6vjNSmhwbxIaXG1oGG/+AtL20ugMIQAA"/>
          <p:cNvGrpSpPr>
            <a:grpSpLocks noChangeAspect="1"/>
          </p:cNvGrpSpPr>
          <p:nvPr/>
        </p:nvGrpSpPr>
        <p:grpSpPr>
          <a:xfrm>
            <a:off x="545499" y="779774"/>
            <a:ext cx="3958937" cy="4164854"/>
            <a:chOff x="3596837" y="354820"/>
            <a:chExt cx="5278582" cy="4902166"/>
          </a:xfrm>
        </p:grpSpPr>
        <p:sp>
          <p:nvSpPr>
            <p:cNvPr id="31" name="ValueBack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:lc="http://schemas.openxmlformats.org/drawingml/2006/lockedCanvas" xmlns="" id="{AEE2E620-E3B8-46EB-AD64-71F34775E7A9}"/>
                </a:ext>
              </a:extLst>
            </p:cNvPr>
            <p:cNvSpPr/>
            <p:nvPr/>
          </p:nvSpPr>
          <p:spPr>
            <a:xfrm>
              <a:off x="3596837" y="354820"/>
              <a:ext cx="5278582" cy="4902166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algn="ctr"/>
              <a:endParaRPr sz="1050">
                <a:cs typeface="+mn-ea"/>
                <a:sym typeface="+mn-lt"/>
              </a:endParaRPr>
            </a:p>
          </p:txBody>
        </p:sp>
        <p:sp>
          <p:nvSpPr>
            <p:cNvPr id="33" name="ValueText1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:lc="http://schemas.openxmlformats.org/drawingml/2006/lockedCanvas" xmlns="" id="{D3E9A290-EEC8-41F4-8483-478BA5EC71CD}"/>
                </a:ext>
              </a:extLst>
            </p:cNvPr>
            <p:cNvSpPr txBox="1"/>
            <p:nvPr/>
          </p:nvSpPr>
          <p:spPr>
            <a:xfrm>
              <a:off x="4252380" y="1643038"/>
              <a:ext cx="697328" cy="370159"/>
            </a:xfrm>
            <a:prstGeom prst="rect">
              <a:avLst/>
            </a:prstGeom>
          </p:spPr>
          <p:txBody>
            <a:bodyPr wrap="none" lIns="0" tIns="0" rIns="0" bIns="0" numCol="1">
              <a:prstTxWarp prst="textPlain">
                <a:avLst/>
              </a:prstTxWarp>
              <a:normAutofit/>
            </a:bodyPr>
            <a:lstStyle/>
            <a:p>
              <a:r>
                <a:rPr lang="en-US" altLang="zh-CN" sz="105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67%</a:t>
              </a:r>
            </a:p>
          </p:txBody>
        </p:sp>
        <p:sp>
          <p:nvSpPr>
            <p:cNvPr id="37" name="ValueText2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:lc="http://schemas.openxmlformats.org/drawingml/2006/lockedCanvas" xmlns="" id="{751289A7-4D7D-49A4-9B32-BC3766CA1141}"/>
                </a:ext>
              </a:extLst>
            </p:cNvPr>
            <p:cNvSpPr txBox="1"/>
            <p:nvPr/>
          </p:nvSpPr>
          <p:spPr>
            <a:xfrm>
              <a:off x="5146338" y="2603641"/>
              <a:ext cx="697328" cy="370159"/>
            </a:xfrm>
            <a:prstGeom prst="rect">
              <a:avLst/>
            </a:prstGeom>
          </p:spPr>
          <p:txBody>
            <a:bodyPr wrap="none" lIns="0" tIns="0" rIns="0" bIns="0" numCol="1">
              <a:prstTxWarp prst="textPlain">
                <a:avLst/>
              </a:prstTxWarp>
              <a:normAutofit/>
            </a:bodyPr>
            <a:lstStyle/>
            <a:p>
              <a:r>
                <a:rPr lang="en-US" altLang="zh-CN" sz="105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33%</a:t>
              </a:r>
            </a:p>
          </p:txBody>
        </p:sp>
        <p:sp>
          <p:nvSpPr>
            <p:cNvPr id="38" name="ValueText3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:lc="http://schemas.openxmlformats.org/drawingml/2006/lockedCanvas" xmlns="" id="{B53F0BA1-B765-4678-AD08-B0683C8BF766}"/>
                </a:ext>
              </a:extLst>
            </p:cNvPr>
            <p:cNvSpPr txBox="1"/>
            <p:nvPr/>
          </p:nvSpPr>
          <p:spPr>
            <a:xfrm>
              <a:off x="5999915" y="1117061"/>
              <a:ext cx="697328" cy="370159"/>
            </a:xfrm>
            <a:prstGeom prst="rect">
              <a:avLst/>
            </a:prstGeom>
          </p:spPr>
          <p:txBody>
            <a:bodyPr wrap="none" lIns="0" tIns="0" rIns="0" bIns="0" numCol="1">
              <a:prstTxWarp prst="textPlain">
                <a:avLst/>
              </a:prstTxWarp>
              <a:normAutofit/>
            </a:bodyPr>
            <a:lstStyle/>
            <a:p>
              <a:r>
                <a:rPr lang="en-US" altLang="zh-CN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86%</a:t>
              </a:r>
            </a:p>
          </p:txBody>
        </p:sp>
        <p:sp>
          <p:nvSpPr>
            <p:cNvPr id="39" name="ValueText4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:lc="http://schemas.openxmlformats.org/drawingml/2006/lockedCanvas" xmlns="" id="{0B25BA66-EA88-4E3C-A369-6A85C9BEB14A}"/>
                </a:ext>
              </a:extLst>
            </p:cNvPr>
            <p:cNvSpPr txBox="1"/>
            <p:nvPr/>
          </p:nvSpPr>
          <p:spPr>
            <a:xfrm>
              <a:off x="7406247" y="2049411"/>
              <a:ext cx="697328" cy="370159"/>
            </a:xfrm>
            <a:prstGeom prst="rect">
              <a:avLst/>
            </a:prstGeom>
          </p:spPr>
          <p:txBody>
            <a:bodyPr wrap="none" lIns="0" tIns="0" rIns="0" bIns="0" numCol="1">
              <a:prstTxWarp prst="textPlain">
                <a:avLst/>
              </a:prstTxWarp>
              <a:normAutofit/>
            </a:bodyPr>
            <a:lstStyle/>
            <a:p>
              <a:r>
                <a:rPr lang="en-US" altLang="zh-CN" sz="105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53%</a:t>
              </a:r>
            </a:p>
          </p:txBody>
        </p:sp>
        <p:sp>
          <p:nvSpPr>
            <p:cNvPr id="40" name="SorbShape1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:lc="http://schemas.openxmlformats.org/drawingml/2006/lockedCanvas" xmlns="" id="{1B6FCBC7-8AA4-4F4F-A79E-5D597577B0E9}"/>
                </a:ext>
              </a:extLst>
            </p:cNvPr>
            <p:cNvSpPr>
              <a:spLocks/>
            </p:cNvSpPr>
            <p:nvPr/>
          </p:nvSpPr>
          <p:spPr bwMode="auto">
            <a:xfrm>
              <a:off x="4461132" y="2124245"/>
              <a:ext cx="279823" cy="288849"/>
            </a:xfrm>
            <a:custGeom>
              <a:avLst/>
              <a:gdLst>
                <a:gd name="T0" fmla="*/ 17 w 34"/>
                <a:gd name="T1" fmla="*/ 35 h 35"/>
                <a:gd name="T2" fmla="*/ 0 w 34"/>
                <a:gd name="T3" fmla="*/ 18 h 35"/>
                <a:gd name="T4" fmla="*/ 17 w 34"/>
                <a:gd name="T5" fmla="*/ 0 h 35"/>
                <a:gd name="T6" fmla="*/ 34 w 34"/>
                <a:gd name="T7" fmla="*/ 18 h 35"/>
                <a:gd name="T8" fmla="*/ 17 w 34"/>
                <a:gd name="T9" fmla="*/ 35 h 35"/>
                <a:gd name="T10" fmla="*/ 17 w 34"/>
                <a:gd name="T11" fmla="*/ 8 h 35"/>
                <a:gd name="T12" fmla="*/ 7 w 34"/>
                <a:gd name="T13" fmla="*/ 18 h 35"/>
                <a:gd name="T14" fmla="*/ 17 w 34"/>
                <a:gd name="T15" fmla="*/ 27 h 35"/>
                <a:gd name="T16" fmla="*/ 27 w 34"/>
                <a:gd name="T17" fmla="*/ 18 h 35"/>
                <a:gd name="T18" fmla="*/ 17 w 34"/>
                <a:gd name="T19" fmla="*/ 8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" h="35">
                  <a:moveTo>
                    <a:pt x="17" y="35"/>
                  </a:moveTo>
                  <a:cubicBezTo>
                    <a:pt x="8" y="35"/>
                    <a:pt x="0" y="27"/>
                    <a:pt x="0" y="18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7" y="0"/>
                    <a:pt x="34" y="8"/>
                    <a:pt x="34" y="18"/>
                  </a:cubicBezTo>
                  <a:cubicBezTo>
                    <a:pt x="34" y="27"/>
                    <a:pt x="27" y="35"/>
                    <a:pt x="17" y="35"/>
                  </a:cubicBezTo>
                  <a:close/>
                  <a:moveTo>
                    <a:pt x="17" y="8"/>
                  </a:moveTo>
                  <a:cubicBezTo>
                    <a:pt x="12" y="8"/>
                    <a:pt x="7" y="12"/>
                    <a:pt x="7" y="18"/>
                  </a:cubicBezTo>
                  <a:cubicBezTo>
                    <a:pt x="7" y="23"/>
                    <a:pt x="12" y="27"/>
                    <a:pt x="17" y="27"/>
                  </a:cubicBezTo>
                  <a:cubicBezTo>
                    <a:pt x="23" y="27"/>
                    <a:pt x="27" y="23"/>
                    <a:pt x="27" y="18"/>
                  </a:cubicBezTo>
                  <a:cubicBezTo>
                    <a:pt x="27" y="12"/>
                    <a:pt x="23" y="8"/>
                    <a:pt x="17" y="8"/>
                  </a:cubicBez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sz="1050">
                <a:cs typeface="+mn-ea"/>
                <a:sym typeface="+mn-lt"/>
              </a:endParaRPr>
            </a:p>
          </p:txBody>
        </p:sp>
        <p:sp>
          <p:nvSpPr>
            <p:cNvPr id="41" name="SorbShape2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:lc="http://schemas.openxmlformats.org/drawingml/2006/lockedCanvas" xmlns="" id="{DED0F71B-CCD9-4A0F-88AF-0D02B6EADA7E}"/>
                </a:ext>
              </a:extLst>
            </p:cNvPr>
            <p:cNvSpPr>
              <a:spLocks/>
            </p:cNvSpPr>
            <p:nvPr/>
          </p:nvSpPr>
          <p:spPr bwMode="auto">
            <a:xfrm>
              <a:off x="5355090" y="3084848"/>
              <a:ext cx="279823" cy="288849"/>
            </a:xfrm>
            <a:custGeom>
              <a:avLst/>
              <a:gdLst>
                <a:gd name="T0" fmla="*/ 17 w 34"/>
                <a:gd name="T1" fmla="*/ 35 h 35"/>
                <a:gd name="T2" fmla="*/ 0 w 34"/>
                <a:gd name="T3" fmla="*/ 18 h 35"/>
                <a:gd name="T4" fmla="*/ 17 w 34"/>
                <a:gd name="T5" fmla="*/ 0 h 35"/>
                <a:gd name="T6" fmla="*/ 34 w 34"/>
                <a:gd name="T7" fmla="*/ 18 h 35"/>
                <a:gd name="T8" fmla="*/ 17 w 34"/>
                <a:gd name="T9" fmla="*/ 35 h 35"/>
                <a:gd name="T10" fmla="*/ 17 w 34"/>
                <a:gd name="T11" fmla="*/ 8 h 35"/>
                <a:gd name="T12" fmla="*/ 7 w 34"/>
                <a:gd name="T13" fmla="*/ 18 h 35"/>
                <a:gd name="T14" fmla="*/ 17 w 34"/>
                <a:gd name="T15" fmla="*/ 27 h 35"/>
                <a:gd name="T16" fmla="*/ 27 w 34"/>
                <a:gd name="T17" fmla="*/ 18 h 35"/>
                <a:gd name="T18" fmla="*/ 17 w 34"/>
                <a:gd name="T19" fmla="*/ 8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" h="35">
                  <a:moveTo>
                    <a:pt x="17" y="35"/>
                  </a:moveTo>
                  <a:cubicBezTo>
                    <a:pt x="8" y="35"/>
                    <a:pt x="0" y="27"/>
                    <a:pt x="0" y="18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7" y="0"/>
                    <a:pt x="34" y="8"/>
                    <a:pt x="34" y="18"/>
                  </a:cubicBezTo>
                  <a:cubicBezTo>
                    <a:pt x="34" y="27"/>
                    <a:pt x="27" y="35"/>
                    <a:pt x="17" y="35"/>
                  </a:cubicBezTo>
                  <a:close/>
                  <a:moveTo>
                    <a:pt x="17" y="8"/>
                  </a:moveTo>
                  <a:cubicBezTo>
                    <a:pt x="12" y="8"/>
                    <a:pt x="7" y="12"/>
                    <a:pt x="7" y="18"/>
                  </a:cubicBezTo>
                  <a:cubicBezTo>
                    <a:pt x="7" y="23"/>
                    <a:pt x="12" y="27"/>
                    <a:pt x="17" y="27"/>
                  </a:cubicBezTo>
                  <a:cubicBezTo>
                    <a:pt x="23" y="27"/>
                    <a:pt x="27" y="23"/>
                    <a:pt x="27" y="18"/>
                  </a:cubicBezTo>
                  <a:cubicBezTo>
                    <a:pt x="27" y="12"/>
                    <a:pt x="23" y="8"/>
                    <a:pt x="17" y="8"/>
                  </a:cubicBez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sz="1050">
                <a:cs typeface="+mn-ea"/>
                <a:sym typeface="+mn-lt"/>
              </a:endParaRPr>
            </a:p>
          </p:txBody>
        </p:sp>
        <p:sp>
          <p:nvSpPr>
            <p:cNvPr id="42" name="SorbShape3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:lc="http://schemas.openxmlformats.org/drawingml/2006/lockedCanvas" xmlns="" id="{0E1B45A6-AE88-435E-B2C8-A931F08D4188}"/>
                </a:ext>
              </a:extLst>
            </p:cNvPr>
            <p:cNvSpPr>
              <a:spLocks/>
            </p:cNvSpPr>
            <p:nvPr/>
          </p:nvSpPr>
          <p:spPr bwMode="auto">
            <a:xfrm>
              <a:off x="6208667" y="1598268"/>
              <a:ext cx="279823" cy="279823"/>
            </a:xfrm>
            <a:custGeom>
              <a:avLst/>
              <a:gdLst>
                <a:gd name="T0" fmla="*/ 17 w 34"/>
                <a:gd name="T1" fmla="*/ 34 h 34"/>
                <a:gd name="T2" fmla="*/ 0 w 34"/>
                <a:gd name="T3" fmla="*/ 17 h 34"/>
                <a:gd name="T4" fmla="*/ 17 w 34"/>
                <a:gd name="T5" fmla="*/ 0 h 34"/>
                <a:gd name="T6" fmla="*/ 34 w 34"/>
                <a:gd name="T7" fmla="*/ 17 h 34"/>
                <a:gd name="T8" fmla="*/ 17 w 34"/>
                <a:gd name="T9" fmla="*/ 34 h 34"/>
                <a:gd name="T10" fmla="*/ 17 w 34"/>
                <a:gd name="T11" fmla="*/ 7 h 34"/>
                <a:gd name="T12" fmla="*/ 7 w 34"/>
                <a:gd name="T13" fmla="*/ 17 h 34"/>
                <a:gd name="T14" fmla="*/ 17 w 34"/>
                <a:gd name="T15" fmla="*/ 27 h 34"/>
                <a:gd name="T16" fmla="*/ 27 w 34"/>
                <a:gd name="T17" fmla="*/ 17 h 34"/>
                <a:gd name="T18" fmla="*/ 17 w 34"/>
                <a:gd name="T19" fmla="*/ 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" h="34">
                  <a:moveTo>
                    <a:pt x="17" y="34"/>
                  </a:moveTo>
                  <a:cubicBezTo>
                    <a:pt x="7" y="34"/>
                    <a:pt x="0" y="27"/>
                    <a:pt x="0" y="17"/>
                  </a:cubicBezTo>
                  <a:cubicBezTo>
                    <a:pt x="0" y="8"/>
                    <a:pt x="7" y="0"/>
                    <a:pt x="17" y="0"/>
                  </a:cubicBezTo>
                  <a:cubicBezTo>
                    <a:pt x="26" y="0"/>
                    <a:pt x="34" y="8"/>
                    <a:pt x="34" y="17"/>
                  </a:cubicBezTo>
                  <a:cubicBezTo>
                    <a:pt x="34" y="27"/>
                    <a:pt x="26" y="34"/>
                    <a:pt x="17" y="34"/>
                  </a:cubicBezTo>
                  <a:close/>
                  <a:moveTo>
                    <a:pt x="17" y="7"/>
                  </a:moveTo>
                  <a:cubicBezTo>
                    <a:pt x="11" y="7"/>
                    <a:pt x="7" y="12"/>
                    <a:pt x="7" y="17"/>
                  </a:cubicBezTo>
                  <a:cubicBezTo>
                    <a:pt x="7" y="22"/>
                    <a:pt x="11" y="27"/>
                    <a:pt x="17" y="27"/>
                  </a:cubicBezTo>
                  <a:cubicBezTo>
                    <a:pt x="22" y="27"/>
                    <a:pt x="27" y="22"/>
                    <a:pt x="27" y="17"/>
                  </a:cubicBezTo>
                  <a:cubicBezTo>
                    <a:pt x="27" y="12"/>
                    <a:pt x="22" y="7"/>
                    <a:pt x="17" y="7"/>
                  </a:cubicBez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sz="1050">
                <a:cs typeface="+mn-ea"/>
                <a:sym typeface="+mn-lt"/>
              </a:endParaRPr>
            </a:p>
          </p:txBody>
        </p:sp>
        <p:sp>
          <p:nvSpPr>
            <p:cNvPr id="43" name="SorbShape4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:lc="http://schemas.openxmlformats.org/drawingml/2006/lockedCanvas" xmlns="" id="{7B0F5427-0282-46EE-8708-96A2EE74EC76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1389" y="2530618"/>
              <a:ext cx="287044" cy="279823"/>
            </a:xfrm>
            <a:custGeom>
              <a:avLst/>
              <a:gdLst>
                <a:gd name="T0" fmla="*/ 17 w 35"/>
                <a:gd name="T1" fmla="*/ 34 h 34"/>
                <a:gd name="T2" fmla="*/ 0 w 35"/>
                <a:gd name="T3" fmla="*/ 17 h 34"/>
                <a:gd name="T4" fmla="*/ 17 w 35"/>
                <a:gd name="T5" fmla="*/ 0 h 34"/>
                <a:gd name="T6" fmla="*/ 35 w 35"/>
                <a:gd name="T7" fmla="*/ 17 h 34"/>
                <a:gd name="T8" fmla="*/ 17 w 35"/>
                <a:gd name="T9" fmla="*/ 34 h 34"/>
                <a:gd name="T10" fmla="*/ 17 w 35"/>
                <a:gd name="T11" fmla="*/ 7 h 34"/>
                <a:gd name="T12" fmla="*/ 7 w 35"/>
                <a:gd name="T13" fmla="*/ 17 h 34"/>
                <a:gd name="T14" fmla="*/ 17 w 35"/>
                <a:gd name="T15" fmla="*/ 27 h 34"/>
                <a:gd name="T16" fmla="*/ 27 w 35"/>
                <a:gd name="T17" fmla="*/ 17 h 34"/>
                <a:gd name="T18" fmla="*/ 17 w 35"/>
                <a:gd name="T19" fmla="*/ 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" h="34">
                  <a:moveTo>
                    <a:pt x="17" y="34"/>
                  </a:moveTo>
                  <a:cubicBezTo>
                    <a:pt x="8" y="34"/>
                    <a:pt x="0" y="27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7" y="0"/>
                    <a:pt x="35" y="8"/>
                    <a:pt x="35" y="17"/>
                  </a:cubicBezTo>
                  <a:cubicBezTo>
                    <a:pt x="35" y="27"/>
                    <a:pt x="27" y="34"/>
                    <a:pt x="17" y="34"/>
                  </a:cubicBezTo>
                  <a:close/>
                  <a:moveTo>
                    <a:pt x="17" y="7"/>
                  </a:moveTo>
                  <a:cubicBezTo>
                    <a:pt x="12" y="7"/>
                    <a:pt x="7" y="12"/>
                    <a:pt x="7" y="17"/>
                  </a:cubicBezTo>
                  <a:cubicBezTo>
                    <a:pt x="7" y="22"/>
                    <a:pt x="12" y="27"/>
                    <a:pt x="17" y="27"/>
                  </a:cubicBezTo>
                  <a:cubicBezTo>
                    <a:pt x="23" y="27"/>
                    <a:pt x="27" y="22"/>
                    <a:pt x="27" y="17"/>
                  </a:cubicBezTo>
                  <a:cubicBezTo>
                    <a:pt x="27" y="12"/>
                    <a:pt x="23" y="7"/>
                    <a:pt x="17" y="7"/>
                  </a:cubicBez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sz="1050">
                <a:cs typeface="+mn-ea"/>
                <a:sym typeface="+mn-lt"/>
              </a:endParaRPr>
            </a:p>
          </p:txBody>
        </p:sp>
        <p:sp>
          <p:nvSpPr>
            <p:cNvPr id="44" name="RelativeShape4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:lc="http://schemas.openxmlformats.org/drawingml/2006/lockedCanvas" xmlns="" id="{9F8A6CDB-0463-428F-B79F-B10F69FBF0BA}"/>
                </a:ext>
              </a:extLst>
            </p:cNvPr>
            <p:cNvSpPr>
              <a:spLocks/>
            </p:cNvSpPr>
            <p:nvPr/>
          </p:nvSpPr>
          <p:spPr bwMode="auto">
            <a:xfrm>
              <a:off x="6900099" y="1538514"/>
              <a:ext cx="1709624" cy="2825303"/>
            </a:xfrm>
            <a:custGeom>
              <a:avLst/>
              <a:gdLst>
                <a:gd name="connsiteX0" fmla="*/ 855715 w 1709624"/>
                <a:gd name="connsiteY0" fmla="*/ 1400917 h 1960561"/>
                <a:gd name="connsiteX1" fmla="*/ 1709624 w 1709624"/>
                <a:gd name="connsiteY1" fmla="*/ 1960561 h 1960561"/>
                <a:gd name="connsiteX2" fmla="*/ 855715 w 1709624"/>
                <a:gd name="connsiteY2" fmla="*/ 1960561 h 1960561"/>
                <a:gd name="connsiteX3" fmla="*/ 0 w 1709624"/>
                <a:gd name="connsiteY3" fmla="*/ 1960561 h 1960561"/>
                <a:gd name="connsiteX4" fmla="*/ 855714 w 1709624"/>
                <a:gd name="connsiteY4" fmla="*/ 0 h 1960561"/>
                <a:gd name="connsiteX5" fmla="*/ 1709624 w 1709624"/>
                <a:gd name="connsiteY5" fmla="*/ 1960561 h 1960561"/>
                <a:gd name="connsiteX6" fmla="*/ 855714 w 1709624"/>
                <a:gd name="connsiteY6" fmla="*/ 1400917 h 1960561"/>
                <a:gd name="connsiteX7" fmla="*/ 0 w 1709624"/>
                <a:gd name="connsiteY7" fmla="*/ 1960561 h 1960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09624" h="1960561">
                  <a:moveTo>
                    <a:pt x="855715" y="1400917"/>
                  </a:moveTo>
                  <a:lnTo>
                    <a:pt x="1709624" y="1960561"/>
                  </a:lnTo>
                  <a:lnTo>
                    <a:pt x="855715" y="1960561"/>
                  </a:lnTo>
                  <a:lnTo>
                    <a:pt x="0" y="1960561"/>
                  </a:lnTo>
                  <a:close/>
                  <a:moveTo>
                    <a:pt x="855714" y="0"/>
                  </a:moveTo>
                  <a:lnTo>
                    <a:pt x="1709624" y="1960561"/>
                  </a:lnTo>
                  <a:lnTo>
                    <a:pt x="855714" y="1400917"/>
                  </a:lnTo>
                  <a:lnTo>
                    <a:pt x="0" y="1960561"/>
                  </a:lnTo>
                  <a:close/>
                </a:path>
              </a:pathLst>
            </a:custGeom>
            <a:noFill/>
            <a:ln>
              <a:noFill/>
            </a:ln>
            <a:extLst/>
          </p:spPr>
          <p:txBody>
            <a:bodyPr anchor="ctr"/>
            <a:lstStyle/>
            <a:p>
              <a:pPr algn="ctr"/>
              <a:endParaRPr sz="1050">
                <a:cs typeface="+mn-ea"/>
                <a:sym typeface="+mn-lt"/>
              </a:endParaRPr>
            </a:p>
          </p:txBody>
        </p:sp>
        <p:sp>
          <p:nvSpPr>
            <p:cNvPr id="45" name="RelativeShape3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:lc="http://schemas.openxmlformats.org/drawingml/2006/lockedCanvas" xmlns="" id="{9F8A6CDB-0463-428F-B79F-B10F69FBF0BA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3766" y="1538514"/>
              <a:ext cx="1709624" cy="2825303"/>
            </a:xfrm>
            <a:custGeom>
              <a:avLst/>
              <a:gdLst>
                <a:gd name="connsiteX0" fmla="*/ 855715 w 1709624"/>
                <a:gd name="connsiteY0" fmla="*/ 1400917 h 1960561"/>
                <a:gd name="connsiteX1" fmla="*/ 1709624 w 1709624"/>
                <a:gd name="connsiteY1" fmla="*/ 1960561 h 1960561"/>
                <a:gd name="connsiteX2" fmla="*/ 855715 w 1709624"/>
                <a:gd name="connsiteY2" fmla="*/ 1960561 h 1960561"/>
                <a:gd name="connsiteX3" fmla="*/ 0 w 1709624"/>
                <a:gd name="connsiteY3" fmla="*/ 1960561 h 1960561"/>
                <a:gd name="connsiteX4" fmla="*/ 855714 w 1709624"/>
                <a:gd name="connsiteY4" fmla="*/ 0 h 1960561"/>
                <a:gd name="connsiteX5" fmla="*/ 1709624 w 1709624"/>
                <a:gd name="connsiteY5" fmla="*/ 1960561 h 1960561"/>
                <a:gd name="connsiteX6" fmla="*/ 855714 w 1709624"/>
                <a:gd name="connsiteY6" fmla="*/ 1400917 h 1960561"/>
                <a:gd name="connsiteX7" fmla="*/ 0 w 1709624"/>
                <a:gd name="connsiteY7" fmla="*/ 1960561 h 1960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09624" h="1960561">
                  <a:moveTo>
                    <a:pt x="855715" y="1400917"/>
                  </a:moveTo>
                  <a:lnTo>
                    <a:pt x="1709624" y="1960561"/>
                  </a:lnTo>
                  <a:lnTo>
                    <a:pt x="855715" y="1960561"/>
                  </a:lnTo>
                  <a:lnTo>
                    <a:pt x="0" y="1960561"/>
                  </a:lnTo>
                  <a:close/>
                  <a:moveTo>
                    <a:pt x="855714" y="0"/>
                  </a:moveTo>
                  <a:lnTo>
                    <a:pt x="1709624" y="1960561"/>
                  </a:lnTo>
                  <a:lnTo>
                    <a:pt x="855714" y="1400917"/>
                  </a:lnTo>
                  <a:lnTo>
                    <a:pt x="0" y="1960561"/>
                  </a:lnTo>
                  <a:close/>
                </a:path>
              </a:pathLst>
            </a:custGeom>
            <a:noFill/>
            <a:ln>
              <a:noFill/>
            </a:ln>
            <a:extLst/>
          </p:spPr>
          <p:txBody>
            <a:bodyPr anchor="ctr"/>
            <a:lstStyle/>
            <a:p>
              <a:pPr algn="ctr"/>
              <a:endParaRPr sz="1050">
                <a:cs typeface="+mn-ea"/>
                <a:sym typeface="+mn-lt"/>
              </a:endParaRPr>
            </a:p>
          </p:txBody>
        </p:sp>
        <p:sp>
          <p:nvSpPr>
            <p:cNvPr id="46" name="RelativeShape2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:lc="http://schemas.openxmlformats.org/drawingml/2006/lockedCanvas" xmlns="" id="{9F8A6CDB-0463-428F-B79F-B10F69FBF0BA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3813" y="1538514"/>
              <a:ext cx="1102376" cy="2825303"/>
            </a:xfrm>
            <a:custGeom>
              <a:avLst/>
              <a:gdLst>
                <a:gd name="connsiteX0" fmla="*/ 855715 w 1709624"/>
                <a:gd name="connsiteY0" fmla="*/ 1400917 h 1960561"/>
                <a:gd name="connsiteX1" fmla="*/ 1709624 w 1709624"/>
                <a:gd name="connsiteY1" fmla="*/ 1960561 h 1960561"/>
                <a:gd name="connsiteX2" fmla="*/ 855715 w 1709624"/>
                <a:gd name="connsiteY2" fmla="*/ 1960561 h 1960561"/>
                <a:gd name="connsiteX3" fmla="*/ 0 w 1709624"/>
                <a:gd name="connsiteY3" fmla="*/ 1960561 h 1960561"/>
                <a:gd name="connsiteX4" fmla="*/ 855714 w 1709624"/>
                <a:gd name="connsiteY4" fmla="*/ 0 h 1960561"/>
                <a:gd name="connsiteX5" fmla="*/ 1709624 w 1709624"/>
                <a:gd name="connsiteY5" fmla="*/ 1960561 h 1960561"/>
                <a:gd name="connsiteX6" fmla="*/ 855714 w 1709624"/>
                <a:gd name="connsiteY6" fmla="*/ 1400917 h 1960561"/>
                <a:gd name="connsiteX7" fmla="*/ 0 w 1709624"/>
                <a:gd name="connsiteY7" fmla="*/ 1960561 h 1960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09624" h="1960561">
                  <a:moveTo>
                    <a:pt x="855715" y="1400917"/>
                  </a:moveTo>
                  <a:lnTo>
                    <a:pt x="1709624" y="1960561"/>
                  </a:lnTo>
                  <a:lnTo>
                    <a:pt x="855715" y="1960561"/>
                  </a:lnTo>
                  <a:lnTo>
                    <a:pt x="0" y="1960561"/>
                  </a:lnTo>
                  <a:close/>
                  <a:moveTo>
                    <a:pt x="855714" y="0"/>
                  </a:moveTo>
                  <a:lnTo>
                    <a:pt x="1709624" y="1960561"/>
                  </a:lnTo>
                  <a:lnTo>
                    <a:pt x="855714" y="1400917"/>
                  </a:lnTo>
                  <a:lnTo>
                    <a:pt x="0" y="1960561"/>
                  </a:lnTo>
                  <a:close/>
                </a:path>
              </a:pathLst>
            </a:custGeom>
            <a:noFill/>
            <a:ln>
              <a:noFill/>
            </a:ln>
            <a:extLst/>
          </p:spPr>
          <p:txBody>
            <a:bodyPr anchor="ctr"/>
            <a:lstStyle/>
            <a:p>
              <a:pPr algn="ctr"/>
              <a:endParaRPr sz="1050">
                <a:cs typeface="+mn-ea"/>
                <a:sym typeface="+mn-lt"/>
              </a:endParaRPr>
            </a:p>
          </p:txBody>
        </p:sp>
        <p:sp>
          <p:nvSpPr>
            <p:cNvPr id="47" name="RelativeShape1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:lc="http://schemas.openxmlformats.org/drawingml/2006/lockedCanvas" xmlns="" id="{9F8A6CDB-0463-428F-B79F-B10F69FBF0BA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6231" y="1538514"/>
              <a:ext cx="1709624" cy="2825303"/>
            </a:xfrm>
            <a:custGeom>
              <a:avLst/>
              <a:gdLst>
                <a:gd name="connsiteX0" fmla="*/ 855715 w 1709624"/>
                <a:gd name="connsiteY0" fmla="*/ 1400917 h 1960561"/>
                <a:gd name="connsiteX1" fmla="*/ 1709624 w 1709624"/>
                <a:gd name="connsiteY1" fmla="*/ 1960561 h 1960561"/>
                <a:gd name="connsiteX2" fmla="*/ 855715 w 1709624"/>
                <a:gd name="connsiteY2" fmla="*/ 1960561 h 1960561"/>
                <a:gd name="connsiteX3" fmla="*/ 0 w 1709624"/>
                <a:gd name="connsiteY3" fmla="*/ 1960561 h 1960561"/>
                <a:gd name="connsiteX4" fmla="*/ 855714 w 1709624"/>
                <a:gd name="connsiteY4" fmla="*/ 0 h 1960561"/>
                <a:gd name="connsiteX5" fmla="*/ 1709624 w 1709624"/>
                <a:gd name="connsiteY5" fmla="*/ 1960561 h 1960561"/>
                <a:gd name="connsiteX6" fmla="*/ 855714 w 1709624"/>
                <a:gd name="connsiteY6" fmla="*/ 1400917 h 1960561"/>
                <a:gd name="connsiteX7" fmla="*/ 0 w 1709624"/>
                <a:gd name="connsiteY7" fmla="*/ 1960561 h 1960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09624" h="1960561">
                  <a:moveTo>
                    <a:pt x="855715" y="1400917"/>
                  </a:moveTo>
                  <a:lnTo>
                    <a:pt x="1709624" y="1960561"/>
                  </a:lnTo>
                  <a:lnTo>
                    <a:pt x="855715" y="1960561"/>
                  </a:lnTo>
                  <a:lnTo>
                    <a:pt x="0" y="1960561"/>
                  </a:lnTo>
                  <a:close/>
                  <a:moveTo>
                    <a:pt x="855714" y="0"/>
                  </a:moveTo>
                  <a:lnTo>
                    <a:pt x="1709624" y="1960561"/>
                  </a:lnTo>
                  <a:lnTo>
                    <a:pt x="855714" y="1400917"/>
                  </a:lnTo>
                  <a:lnTo>
                    <a:pt x="0" y="1960561"/>
                  </a:lnTo>
                  <a:close/>
                </a:path>
              </a:pathLst>
            </a:custGeom>
            <a:noFill/>
            <a:ln>
              <a:noFill/>
            </a:ln>
            <a:extLst/>
          </p:spPr>
          <p:txBody>
            <a:bodyPr anchor="ctr"/>
            <a:lstStyle/>
            <a:p>
              <a:pPr algn="ctr"/>
              <a:endParaRPr sz="1050">
                <a:cs typeface="+mn-ea"/>
                <a:sym typeface="+mn-lt"/>
              </a:endParaRPr>
            </a:p>
          </p:txBody>
        </p:sp>
        <p:sp>
          <p:nvSpPr>
            <p:cNvPr id="48" name="ValueShape2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:lc="http://schemas.openxmlformats.org/drawingml/2006/lockedCanvas" xmlns="" id="{60223620-EAFC-42E1-937C-8B893C2E05A9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3813" y="3431467"/>
              <a:ext cx="1102376" cy="932350"/>
            </a:xfrm>
            <a:custGeom>
              <a:avLst/>
              <a:gdLst>
                <a:gd name="connsiteX0" fmla="*/ 541591 w 1092210"/>
                <a:gd name="connsiteY0" fmla="*/ 0 h 938759"/>
                <a:gd name="connsiteX1" fmla="*/ 1092210 w 1092210"/>
                <a:gd name="connsiteY1" fmla="*/ 938759 h 938759"/>
                <a:gd name="connsiteX2" fmla="*/ 541592 w 1092210"/>
                <a:gd name="connsiteY2" fmla="*/ 938759 h 938759"/>
                <a:gd name="connsiteX3" fmla="*/ 0 w 1092210"/>
                <a:gd name="connsiteY3" fmla="*/ 938759 h 938759"/>
                <a:gd name="connsiteX4" fmla="*/ 541592 w 1092210"/>
                <a:gd name="connsiteY4" fmla="*/ 584919 h 938759"/>
                <a:gd name="connsiteX5" fmla="*/ 541591 w 1092210"/>
                <a:gd name="connsiteY5" fmla="*/ 584919 h 938759"/>
                <a:gd name="connsiteX6" fmla="*/ 0 w 1092210"/>
                <a:gd name="connsiteY6" fmla="*/ 938759 h 938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92210" h="938759">
                  <a:moveTo>
                    <a:pt x="541591" y="0"/>
                  </a:moveTo>
                  <a:lnTo>
                    <a:pt x="1092210" y="938759"/>
                  </a:lnTo>
                  <a:lnTo>
                    <a:pt x="541592" y="938759"/>
                  </a:lnTo>
                  <a:lnTo>
                    <a:pt x="0" y="938759"/>
                  </a:lnTo>
                  <a:lnTo>
                    <a:pt x="541592" y="584919"/>
                  </a:lnTo>
                  <a:lnTo>
                    <a:pt x="541591" y="584919"/>
                  </a:lnTo>
                  <a:lnTo>
                    <a:pt x="0" y="938759"/>
                  </a:lnTo>
                  <a:close/>
                </a:path>
              </a:pathLst>
            </a:custGeom>
            <a:solidFill>
              <a:srgbClr val="006A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sz="1050">
                <a:cs typeface="+mn-ea"/>
                <a:sym typeface="+mn-lt"/>
              </a:endParaRPr>
            </a:p>
          </p:txBody>
        </p:sp>
        <p:sp>
          <p:nvSpPr>
            <p:cNvPr id="49" name="ValueShape4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:lc="http://schemas.openxmlformats.org/drawingml/2006/lockedCanvas" xmlns="" id="{F96E2E53-0527-4C67-B08F-BE5CF267C524}"/>
                </a:ext>
              </a:extLst>
            </p:cNvPr>
            <p:cNvSpPr>
              <a:spLocks/>
            </p:cNvSpPr>
            <p:nvPr/>
          </p:nvSpPr>
          <p:spPr bwMode="auto">
            <a:xfrm>
              <a:off x="6900099" y="2866406"/>
              <a:ext cx="1709624" cy="1497411"/>
            </a:xfrm>
            <a:custGeom>
              <a:avLst/>
              <a:gdLst>
                <a:gd name="connsiteX0" fmla="*/ 541592 w 1084989"/>
                <a:gd name="connsiteY0" fmla="*/ 0 h 1680739"/>
                <a:gd name="connsiteX1" fmla="*/ 1084989 w 1084989"/>
                <a:gd name="connsiteY1" fmla="*/ 1680738 h 1680739"/>
                <a:gd name="connsiteX2" fmla="*/ 1084989 w 1084989"/>
                <a:gd name="connsiteY2" fmla="*/ 1680738 h 1680739"/>
                <a:gd name="connsiteX3" fmla="*/ 1084989 w 1084989"/>
                <a:gd name="connsiteY3" fmla="*/ 1680738 h 1680739"/>
                <a:gd name="connsiteX4" fmla="*/ 1084989 w 1084989"/>
                <a:gd name="connsiteY4" fmla="*/ 1680739 h 1680739"/>
                <a:gd name="connsiteX5" fmla="*/ 1084988 w 1084989"/>
                <a:gd name="connsiteY5" fmla="*/ 1680738 h 1680739"/>
                <a:gd name="connsiteX6" fmla="*/ 541592 w 1084989"/>
                <a:gd name="connsiteY6" fmla="*/ 1680738 h 1680739"/>
                <a:gd name="connsiteX7" fmla="*/ 2 w 1084989"/>
                <a:gd name="connsiteY7" fmla="*/ 1680738 h 1680739"/>
                <a:gd name="connsiteX8" fmla="*/ 0 w 1084989"/>
                <a:gd name="connsiteY8" fmla="*/ 1680739 h 1680739"/>
                <a:gd name="connsiteX9" fmla="*/ 1 w 1084989"/>
                <a:gd name="connsiteY9" fmla="*/ 1680738 h 1680739"/>
                <a:gd name="connsiteX10" fmla="*/ 0 w 1084989"/>
                <a:gd name="connsiteY10" fmla="*/ 1680738 h 1680739"/>
                <a:gd name="connsiteX11" fmla="*/ 1 w 1084989"/>
                <a:gd name="connsiteY11" fmla="*/ 1680738 h 1680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84989" h="1680739">
                  <a:moveTo>
                    <a:pt x="541592" y="0"/>
                  </a:moveTo>
                  <a:lnTo>
                    <a:pt x="1084989" y="1680738"/>
                  </a:lnTo>
                  <a:lnTo>
                    <a:pt x="1084989" y="1680738"/>
                  </a:lnTo>
                  <a:lnTo>
                    <a:pt x="1084989" y="1680738"/>
                  </a:lnTo>
                  <a:lnTo>
                    <a:pt x="1084989" y="1680739"/>
                  </a:lnTo>
                  <a:lnTo>
                    <a:pt x="1084988" y="1680738"/>
                  </a:lnTo>
                  <a:lnTo>
                    <a:pt x="541592" y="1680738"/>
                  </a:lnTo>
                  <a:lnTo>
                    <a:pt x="2" y="1680738"/>
                  </a:lnTo>
                  <a:lnTo>
                    <a:pt x="0" y="1680739"/>
                  </a:lnTo>
                  <a:lnTo>
                    <a:pt x="1" y="1680738"/>
                  </a:lnTo>
                  <a:lnTo>
                    <a:pt x="0" y="1680738"/>
                  </a:lnTo>
                  <a:lnTo>
                    <a:pt x="1" y="1680738"/>
                  </a:lnTo>
                  <a:close/>
                </a:path>
              </a:pathLst>
            </a:custGeom>
            <a:solidFill>
              <a:srgbClr val="016A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sz="1050">
                <a:cs typeface="+mn-ea"/>
                <a:sym typeface="+mn-lt"/>
              </a:endParaRPr>
            </a:p>
          </p:txBody>
        </p:sp>
        <p:sp>
          <p:nvSpPr>
            <p:cNvPr id="50" name="ValueShape1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:lc="http://schemas.openxmlformats.org/drawingml/2006/lockedCanvas" xmlns="" id="{9F8A6CDB-0463-428F-B79F-B10F69FBF0BA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6231" y="2470864"/>
              <a:ext cx="1709624" cy="1892953"/>
            </a:xfrm>
            <a:custGeom>
              <a:avLst/>
              <a:gdLst>
                <a:gd name="connsiteX0" fmla="*/ 855715 w 1709624"/>
                <a:gd name="connsiteY0" fmla="*/ 1400917 h 1960561"/>
                <a:gd name="connsiteX1" fmla="*/ 1709624 w 1709624"/>
                <a:gd name="connsiteY1" fmla="*/ 1960561 h 1960561"/>
                <a:gd name="connsiteX2" fmla="*/ 855715 w 1709624"/>
                <a:gd name="connsiteY2" fmla="*/ 1960561 h 1960561"/>
                <a:gd name="connsiteX3" fmla="*/ 0 w 1709624"/>
                <a:gd name="connsiteY3" fmla="*/ 1960561 h 1960561"/>
                <a:gd name="connsiteX4" fmla="*/ 855714 w 1709624"/>
                <a:gd name="connsiteY4" fmla="*/ 0 h 1960561"/>
                <a:gd name="connsiteX5" fmla="*/ 1709624 w 1709624"/>
                <a:gd name="connsiteY5" fmla="*/ 1960561 h 1960561"/>
                <a:gd name="connsiteX6" fmla="*/ 855714 w 1709624"/>
                <a:gd name="connsiteY6" fmla="*/ 1400917 h 1960561"/>
                <a:gd name="connsiteX7" fmla="*/ 0 w 1709624"/>
                <a:gd name="connsiteY7" fmla="*/ 1960561 h 1960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09624" h="1960561">
                  <a:moveTo>
                    <a:pt x="855715" y="1400917"/>
                  </a:moveTo>
                  <a:lnTo>
                    <a:pt x="1709624" y="1960561"/>
                  </a:lnTo>
                  <a:lnTo>
                    <a:pt x="855715" y="1960561"/>
                  </a:lnTo>
                  <a:lnTo>
                    <a:pt x="0" y="1960561"/>
                  </a:lnTo>
                  <a:close/>
                  <a:moveTo>
                    <a:pt x="855714" y="0"/>
                  </a:moveTo>
                  <a:lnTo>
                    <a:pt x="1709624" y="1960561"/>
                  </a:lnTo>
                  <a:lnTo>
                    <a:pt x="855714" y="1400917"/>
                  </a:lnTo>
                  <a:lnTo>
                    <a:pt x="0" y="1960561"/>
                  </a:lnTo>
                  <a:close/>
                </a:path>
              </a:pathLst>
            </a:custGeom>
            <a:solidFill>
              <a:srgbClr val="2842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sz="1050">
                <a:cs typeface="+mn-ea"/>
                <a:sym typeface="+mn-lt"/>
              </a:endParaRPr>
            </a:p>
          </p:txBody>
        </p:sp>
        <p:sp>
          <p:nvSpPr>
            <p:cNvPr id="51" name="ValueShape3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:lc="http://schemas.openxmlformats.org/drawingml/2006/lockedCanvas" xmlns="" id="{A37BFFFC-F541-4E0D-ABE9-95EDB0715F5D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3766" y="1934056"/>
              <a:ext cx="1709624" cy="2429761"/>
            </a:xfrm>
            <a:custGeom>
              <a:avLst/>
              <a:gdLst>
                <a:gd name="connsiteX0" fmla="*/ 853908 w 1707818"/>
                <a:gd name="connsiteY0" fmla="*/ 0 h 1482156"/>
                <a:gd name="connsiteX1" fmla="*/ 853909 w 1707818"/>
                <a:gd name="connsiteY1" fmla="*/ 2 h 1482156"/>
                <a:gd name="connsiteX2" fmla="*/ 853910 w 1707818"/>
                <a:gd name="connsiteY2" fmla="*/ 0 h 1482156"/>
                <a:gd name="connsiteX3" fmla="*/ 853910 w 1707818"/>
                <a:gd name="connsiteY3" fmla="*/ 4 h 1482156"/>
                <a:gd name="connsiteX4" fmla="*/ 1707817 w 1707818"/>
                <a:gd name="connsiteY4" fmla="*/ 1482155 h 1482156"/>
                <a:gd name="connsiteX5" fmla="*/ 1707818 w 1707818"/>
                <a:gd name="connsiteY5" fmla="*/ 1482155 h 1482156"/>
                <a:gd name="connsiteX6" fmla="*/ 1707818 w 1707818"/>
                <a:gd name="connsiteY6" fmla="*/ 1482155 h 1482156"/>
                <a:gd name="connsiteX7" fmla="*/ 1707818 w 1707818"/>
                <a:gd name="connsiteY7" fmla="*/ 1482156 h 1482156"/>
                <a:gd name="connsiteX8" fmla="*/ 1707817 w 1707818"/>
                <a:gd name="connsiteY8" fmla="*/ 1482155 h 1482156"/>
                <a:gd name="connsiteX9" fmla="*/ 853909 w 1707818"/>
                <a:gd name="connsiteY9" fmla="*/ 1482155 h 1482156"/>
                <a:gd name="connsiteX10" fmla="*/ 2 w 1707818"/>
                <a:gd name="connsiteY10" fmla="*/ 1482155 h 1482156"/>
                <a:gd name="connsiteX11" fmla="*/ 0 w 1707818"/>
                <a:gd name="connsiteY11" fmla="*/ 1482156 h 1482156"/>
                <a:gd name="connsiteX12" fmla="*/ 1 w 1707818"/>
                <a:gd name="connsiteY12" fmla="*/ 1482155 h 1482156"/>
                <a:gd name="connsiteX13" fmla="*/ 0 w 1707818"/>
                <a:gd name="connsiteY13" fmla="*/ 1482155 h 1482156"/>
                <a:gd name="connsiteX14" fmla="*/ 1 w 1707818"/>
                <a:gd name="connsiteY14" fmla="*/ 1482155 h 1482156"/>
                <a:gd name="connsiteX15" fmla="*/ 853908 w 1707818"/>
                <a:gd name="connsiteY15" fmla="*/ 4 h 1482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707818" h="1482156">
                  <a:moveTo>
                    <a:pt x="853908" y="0"/>
                  </a:moveTo>
                  <a:lnTo>
                    <a:pt x="853909" y="2"/>
                  </a:lnTo>
                  <a:lnTo>
                    <a:pt x="853910" y="0"/>
                  </a:lnTo>
                  <a:lnTo>
                    <a:pt x="853910" y="4"/>
                  </a:lnTo>
                  <a:lnTo>
                    <a:pt x="1707817" y="1482155"/>
                  </a:lnTo>
                  <a:lnTo>
                    <a:pt x="1707818" y="1482155"/>
                  </a:lnTo>
                  <a:lnTo>
                    <a:pt x="1707818" y="1482155"/>
                  </a:lnTo>
                  <a:lnTo>
                    <a:pt x="1707818" y="1482156"/>
                  </a:lnTo>
                  <a:lnTo>
                    <a:pt x="1707817" y="1482155"/>
                  </a:lnTo>
                  <a:lnTo>
                    <a:pt x="853909" y="1482155"/>
                  </a:lnTo>
                  <a:lnTo>
                    <a:pt x="2" y="1482155"/>
                  </a:lnTo>
                  <a:lnTo>
                    <a:pt x="0" y="1482156"/>
                  </a:lnTo>
                  <a:lnTo>
                    <a:pt x="1" y="1482155"/>
                  </a:lnTo>
                  <a:lnTo>
                    <a:pt x="0" y="1482155"/>
                  </a:lnTo>
                  <a:lnTo>
                    <a:pt x="1" y="1482155"/>
                  </a:lnTo>
                  <a:lnTo>
                    <a:pt x="853908" y="4"/>
                  </a:lnTo>
                  <a:close/>
                </a:path>
              </a:pathLst>
            </a:custGeom>
            <a:solidFill>
              <a:srgbClr val="2842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sz="1050">
                <a:cs typeface="+mn-ea"/>
                <a:sym typeface="+mn-lt"/>
              </a:endParaRPr>
            </a:p>
          </p:txBody>
        </p:sp>
      </p:grpSp>
      <p:sp>
        <p:nvSpPr>
          <p:cNvPr id="52" name="矩形 51"/>
          <p:cNvSpPr/>
          <p:nvPr/>
        </p:nvSpPr>
        <p:spPr>
          <a:xfrm>
            <a:off x="5174935" y="830207"/>
            <a:ext cx="60167" cy="431507"/>
          </a:xfrm>
          <a:prstGeom prst="rect">
            <a:avLst/>
          </a:prstGeom>
          <a:solidFill>
            <a:srgbClr val="2842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50">
              <a:cs typeface="+mn-ea"/>
              <a:sym typeface="+mn-lt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5174935" y="1791872"/>
            <a:ext cx="60167" cy="431507"/>
          </a:xfrm>
          <a:prstGeom prst="rect">
            <a:avLst/>
          </a:prstGeom>
          <a:solidFill>
            <a:srgbClr val="2842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50">
              <a:cs typeface="+mn-ea"/>
              <a:sym typeface="+mn-lt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5174935" y="2753538"/>
            <a:ext cx="60167" cy="431507"/>
          </a:xfrm>
          <a:prstGeom prst="rect">
            <a:avLst/>
          </a:prstGeom>
          <a:solidFill>
            <a:srgbClr val="2842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50">
              <a:cs typeface="+mn-ea"/>
              <a:sym typeface="+mn-lt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5174935" y="3808562"/>
            <a:ext cx="60167" cy="431507"/>
          </a:xfrm>
          <a:prstGeom prst="rect">
            <a:avLst/>
          </a:prstGeom>
          <a:solidFill>
            <a:srgbClr val="2842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50">
              <a:cs typeface="+mn-ea"/>
              <a:sym typeface="+mn-lt"/>
            </a:endParaRPr>
          </a:p>
        </p:txBody>
      </p:sp>
      <p:sp>
        <p:nvSpPr>
          <p:cNvPr id="64" name="文本框 15"/>
          <p:cNvSpPr txBox="1"/>
          <p:nvPr/>
        </p:nvSpPr>
        <p:spPr>
          <a:xfrm>
            <a:off x="709386" y="309785"/>
            <a:ext cx="2313560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1800" b="1" dirty="0" smtClean="0">
                <a:solidFill>
                  <a:srgbClr val="1B4367"/>
                </a:solidFill>
                <a:cs typeface="+mn-ea"/>
                <a:sym typeface="+mn-lt"/>
              </a:rPr>
              <a:t>2.4 Data analysis</a:t>
            </a:r>
            <a:endParaRPr lang="zh-CN" altLang="en-US" sz="1700" b="1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5321939" y="779774"/>
            <a:ext cx="305109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b="1" dirty="0" smtClean="0">
                <a:solidFill>
                  <a:srgbClr val="1B4367"/>
                </a:solidFill>
                <a:cs typeface="+mn-ea"/>
                <a:sym typeface="+mn-lt"/>
              </a:rPr>
              <a:t>enter </a:t>
            </a:r>
            <a:r>
              <a:rPr lang="zh-CN" altLang="en-US" b="1" dirty="0" smtClean="0">
                <a:solidFill>
                  <a:srgbClr val="1B4367"/>
                </a:solidFill>
                <a:cs typeface="+mn-ea"/>
                <a:sym typeface="+mn-lt"/>
              </a:rPr>
              <a:t> </a:t>
            </a:r>
            <a:r>
              <a:rPr lang="en-US" altLang="zh-CN" b="1" dirty="0">
                <a:solidFill>
                  <a:srgbClr val="1B4367"/>
                </a:solidFill>
                <a:cs typeface="+mn-ea"/>
                <a:sym typeface="+mn-lt"/>
              </a:rPr>
              <a:t>your </a:t>
            </a:r>
            <a:r>
              <a:rPr lang="en-US" altLang="zh-CN" b="1" dirty="0" smtClean="0">
                <a:solidFill>
                  <a:srgbClr val="1B4367"/>
                </a:solidFill>
                <a:cs typeface="+mn-ea"/>
                <a:sym typeface="+mn-lt"/>
              </a:rPr>
              <a:t>text</a:t>
            </a:r>
            <a:r>
              <a:rPr lang="en-US" altLang="zh-CN" b="1" dirty="0">
                <a:solidFill>
                  <a:srgbClr val="1B4367"/>
                </a:solidFill>
                <a:cs typeface="+mn-ea"/>
                <a:sym typeface="+mn-lt"/>
              </a:rPr>
              <a:t>(</a:t>
            </a:r>
            <a:r>
              <a:rPr lang="zh-CN" altLang="en-US" b="1" dirty="0" smtClean="0">
                <a:solidFill>
                  <a:srgbClr val="1B4367"/>
                </a:solidFill>
                <a:cs typeface="+mn-ea"/>
                <a:sym typeface="+mn-lt"/>
              </a:rPr>
              <a:t>请输入文字信息</a:t>
            </a:r>
            <a:r>
              <a:rPr lang="en-US" altLang="zh-CN" b="1" dirty="0" smtClean="0">
                <a:solidFill>
                  <a:srgbClr val="1B4367"/>
                </a:solidFill>
                <a:cs typeface="+mn-ea"/>
                <a:sym typeface="+mn-lt"/>
              </a:rPr>
              <a:t>)</a:t>
            </a:r>
            <a:endParaRPr lang="en-US" altLang="zh-CN" b="1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sp>
        <p:nvSpPr>
          <p:cNvPr id="35" name="矩形 7"/>
          <p:cNvSpPr>
            <a:spLocks noChangeArrowheads="1"/>
          </p:cNvSpPr>
          <p:nvPr/>
        </p:nvSpPr>
        <p:spPr bwMode="auto">
          <a:xfrm>
            <a:off x="5321939" y="1024796"/>
            <a:ext cx="2916625" cy="494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enter 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the text in the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textbox enter 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the text in the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textbox  </a:t>
            </a:r>
          </a:p>
        </p:txBody>
      </p:sp>
      <p:sp>
        <p:nvSpPr>
          <p:cNvPr id="36" name="矩形 35"/>
          <p:cNvSpPr/>
          <p:nvPr/>
        </p:nvSpPr>
        <p:spPr>
          <a:xfrm>
            <a:off x="5321939" y="1727091"/>
            <a:ext cx="305109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b="1" dirty="0" smtClean="0">
                <a:solidFill>
                  <a:srgbClr val="1B4367"/>
                </a:solidFill>
                <a:cs typeface="+mn-ea"/>
                <a:sym typeface="+mn-lt"/>
              </a:rPr>
              <a:t>enter </a:t>
            </a:r>
            <a:r>
              <a:rPr lang="zh-CN" altLang="en-US" b="1" dirty="0" smtClean="0">
                <a:solidFill>
                  <a:srgbClr val="1B4367"/>
                </a:solidFill>
                <a:cs typeface="+mn-ea"/>
                <a:sym typeface="+mn-lt"/>
              </a:rPr>
              <a:t> </a:t>
            </a:r>
            <a:r>
              <a:rPr lang="en-US" altLang="zh-CN" b="1" dirty="0">
                <a:solidFill>
                  <a:srgbClr val="1B4367"/>
                </a:solidFill>
                <a:cs typeface="+mn-ea"/>
                <a:sym typeface="+mn-lt"/>
              </a:rPr>
              <a:t>your </a:t>
            </a:r>
            <a:r>
              <a:rPr lang="en-US" altLang="zh-CN" b="1" dirty="0" smtClean="0">
                <a:solidFill>
                  <a:srgbClr val="1B4367"/>
                </a:solidFill>
                <a:cs typeface="+mn-ea"/>
                <a:sym typeface="+mn-lt"/>
              </a:rPr>
              <a:t>text</a:t>
            </a:r>
            <a:r>
              <a:rPr lang="en-US" altLang="zh-CN" b="1" dirty="0">
                <a:solidFill>
                  <a:srgbClr val="1B4367"/>
                </a:solidFill>
                <a:cs typeface="+mn-ea"/>
                <a:sym typeface="+mn-lt"/>
              </a:rPr>
              <a:t>(</a:t>
            </a:r>
            <a:r>
              <a:rPr lang="zh-CN" altLang="en-US" b="1" dirty="0" smtClean="0">
                <a:solidFill>
                  <a:srgbClr val="1B4367"/>
                </a:solidFill>
                <a:cs typeface="+mn-ea"/>
                <a:sym typeface="+mn-lt"/>
              </a:rPr>
              <a:t>请输入文字信息</a:t>
            </a:r>
            <a:r>
              <a:rPr lang="en-US" altLang="zh-CN" b="1" dirty="0" smtClean="0">
                <a:solidFill>
                  <a:srgbClr val="1B4367"/>
                </a:solidFill>
                <a:cs typeface="+mn-ea"/>
                <a:sym typeface="+mn-lt"/>
              </a:rPr>
              <a:t>)</a:t>
            </a:r>
            <a:endParaRPr lang="en-US" altLang="zh-CN" b="1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sp>
        <p:nvSpPr>
          <p:cNvPr id="56" name="矩形 7"/>
          <p:cNvSpPr>
            <a:spLocks noChangeArrowheads="1"/>
          </p:cNvSpPr>
          <p:nvPr/>
        </p:nvSpPr>
        <p:spPr bwMode="auto">
          <a:xfrm>
            <a:off x="5321939" y="1972113"/>
            <a:ext cx="2916625" cy="494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enter 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the text in the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textbox enter 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the text in the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textbox  </a:t>
            </a:r>
          </a:p>
        </p:txBody>
      </p:sp>
      <p:sp>
        <p:nvSpPr>
          <p:cNvPr id="57" name="矩形 56"/>
          <p:cNvSpPr/>
          <p:nvPr/>
        </p:nvSpPr>
        <p:spPr>
          <a:xfrm>
            <a:off x="5321939" y="2674408"/>
            <a:ext cx="305109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b="1" dirty="0" smtClean="0">
                <a:solidFill>
                  <a:srgbClr val="1B4367"/>
                </a:solidFill>
                <a:cs typeface="+mn-ea"/>
                <a:sym typeface="+mn-lt"/>
              </a:rPr>
              <a:t>enter </a:t>
            </a:r>
            <a:r>
              <a:rPr lang="zh-CN" altLang="en-US" b="1" dirty="0" smtClean="0">
                <a:solidFill>
                  <a:srgbClr val="1B4367"/>
                </a:solidFill>
                <a:cs typeface="+mn-ea"/>
                <a:sym typeface="+mn-lt"/>
              </a:rPr>
              <a:t> </a:t>
            </a:r>
            <a:r>
              <a:rPr lang="en-US" altLang="zh-CN" b="1" dirty="0">
                <a:solidFill>
                  <a:srgbClr val="1B4367"/>
                </a:solidFill>
                <a:cs typeface="+mn-ea"/>
                <a:sym typeface="+mn-lt"/>
              </a:rPr>
              <a:t>your </a:t>
            </a:r>
            <a:r>
              <a:rPr lang="en-US" altLang="zh-CN" b="1" dirty="0" smtClean="0">
                <a:solidFill>
                  <a:srgbClr val="1B4367"/>
                </a:solidFill>
                <a:cs typeface="+mn-ea"/>
                <a:sym typeface="+mn-lt"/>
              </a:rPr>
              <a:t>text</a:t>
            </a:r>
            <a:r>
              <a:rPr lang="en-US" altLang="zh-CN" b="1" dirty="0">
                <a:solidFill>
                  <a:srgbClr val="1B4367"/>
                </a:solidFill>
                <a:cs typeface="+mn-ea"/>
                <a:sym typeface="+mn-lt"/>
              </a:rPr>
              <a:t>(</a:t>
            </a:r>
            <a:r>
              <a:rPr lang="zh-CN" altLang="en-US" b="1" dirty="0" smtClean="0">
                <a:solidFill>
                  <a:srgbClr val="1B4367"/>
                </a:solidFill>
                <a:cs typeface="+mn-ea"/>
                <a:sym typeface="+mn-lt"/>
              </a:rPr>
              <a:t>请输入文字信息</a:t>
            </a:r>
            <a:r>
              <a:rPr lang="en-US" altLang="zh-CN" b="1" dirty="0" smtClean="0">
                <a:solidFill>
                  <a:srgbClr val="1B4367"/>
                </a:solidFill>
                <a:cs typeface="+mn-ea"/>
                <a:sym typeface="+mn-lt"/>
              </a:rPr>
              <a:t>)</a:t>
            </a:r>
            <a:endParaRPr lang="en-US" altLang="zh-CN" b="1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sp>
        <p:nvSpPr>
          <p:cNvPr id="58" name="矩形 7"/>
          <p:cNvSpPr>
            <a:spLocks noChangeArrowheads="1"/>
          </p:cNvSpPr>
          <p:nvPr/>
        </p:nvSpPr>
        <p:spPr bwMode="auto">
          <a:xfrm>
            <a:off x="5321939" y="2919430"/>
            <a:ext cx="2916625" cy="494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enter 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the text in the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textbox enter 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the text in the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textbox  </a:t>
            </a:r>
          </a:p>
        </p:txBody>
      </p:sp>
      <p:sp>
        <p:nvSpPr>
          <p:cNvPr id="59" name="矩形 58"/>
          <p:cNvSpPr/>
          <p:nvPr/>
        </p:nvSpPr>
        <p:spPr>
          <a:xfrm>
            <a:off x="5321939" y="3621725"/>
            <a:ext cx="305109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b="1" dirty="0" smtClean="0">
                <a:solidFill>
                  <a:srgbClr val="1B4367"/>
                </a:solidFill>
                <a:cs typeface="+mn-ea"/>
                <a:sym typeface="+mn-lt"/>
              </a:rPr>
              <a:t>enter </a:t>
            </a:r>
            <a:r>
              <a:rPr lang="zh-CN" altLang="en-US" b="1" dirty="0" smtClean="0">
                <a:solidFill>
                  <a:srgbClr val="1B4367"/>
                </a:solidFill>
                <a:cs typeface="+mn-ea"/>
                <a:sym typeface="+mn-lt"/>
              </a:rPr>
              <a:t> </a:t>
            </a:r>
            <a:r>
              <a:rPr lang="en-US" altLang="zh-CN" b="1" dirty="0">
                <a:solidFill>
                  <a:srgbClr val="1B4367"/>
                </a:solidFill>
                <a:cs typeface="+mn-ea"/>
                <a:sym typeface="+mn-lt"/>
              </a:rPr>
              <a:t>your </a:t>
            </a:r>
            <a:r>
              <a:rPr lang="en-US" altLang="zh-CN" b="1" dirty="0" smtClean="0">
                <a:solidFill>
                  <a:srgbClr val="1B4367"/>
                </a:solidFill>
                <a:cs typeface="+mn-ea"/>
                <a:sym typeface="+mn-lt"/>
              </a:rPr>
              <a:t>text</a:t>
            </a:r>
            <a:r>
              <a:rPr lang="en-US" altLang="zh-CN" b="1" dirty="0">
                <a:solidFill>
                  <a:srgbClr val="1B4367"/>
                </a:solidFill>
                <a:cs typeface="+mn-ea"/>
                <a:sym typeface="+mn-lt"/>
              </a:rPr>
              <a:t>(</a:t>
            </a:r>
            <a:r>
              <a:rPr lang="zh-CN" altLang="en-US" b="1" dirty="0" smtClean="0">
                <a:solidFill>
                  <a:srgbClr val="1B4367"/>
                </a:solidFill>
                <a:cs typeface="+mn-ea"/>
                <a:sym typeface="+mn-lt"/>
              </a:rPr>
              <a:t>请输入文字信息</a:t>
            </a:r>
            <a:r>
              <a:rPr lang="en-US" altLang="zh-CN" b="1" dirty="0" smtClean="0">
                <a:solidFill>
                  <a:srgbClr val="1B4367"/>
                </a:solidFill>
                <a:cs typeface="+mn-ea"/>
                <a:sym typeface="+mn-lt"/>
              </a:rPr>
              <a:t>)</a:t>
            </a:r>
            <a:endParaRPr lang="en-US" altLang="zh-CN" b="1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sp>
        <p:nvSpPr>
          <p:cNvPr id="60" name="矩形 7"/>
          <p:cNvSpPr>
            <a:spLocks noChangeArrowheads="1"/>
          </p:cNvSpPr>
          <p:nvPr/>
        </p:nvSpPr>
        <p:spPr bwMode="auto">
          <a:xfrm>
            <a:off x="5321939" y="3866747"/>
            <a:ext cx="2916625" cy="494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enter 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the text in the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textbox enter 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the text in the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textbox  </a:t>
            </a:r>
          </a:p>
        </p:txBody>
      </p:sp>
      <p:cxnSp>
        <p:nvCxnSpPr>
          <p:cNvPr id="61" name="直接连接符 60"/>
          <p:cNvCxnSpPr/>
          <p:nvPr/>
        </p:nvCxnSpPr>
        <p:spPr>
          <a:xfrm>
            <a:off x="774478" y="657417"/>
            <a:ext cx="480259" cy="0"/>
          </a:xfrm>
          <a:prstGeom prst="line">
            <a:avLst/>
          </a:prstGeom>
          <a:ln w="9525">
            <a:solidFill>
              <a:srgbClr val="1B43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3819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6000">
        <p:random/>
      </p:transition>
    </mc:Choice>
    <mc:Fallback xmlns="">
      <p:transition spd="slow" advClick="0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3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50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500"/>
                            </p:stCondLst>
                            <p:childTnLst>
                              <p:par>
                                <p:cTn id="4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500"/>
                            </p:stCondLst>
                            <p:childTnLst>
                              <p:par>
                                <p:cTn id="4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500"/>
                            </p:stCondLst>
                            <p:childTnLst>
                              <p:par>
                                <p:cTn id="5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8500"/>
                            </p:stCondLst>
                            <p:childTnLst>
                              <p:par>
                                <p:cTn id="6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9500"/>
                            </p:stCondLst>
                            <p:childTnLst>
                              <p:par>
                                <p:cTn id="6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500"/>
                            </p:stCondLst>
                            <p:childTnLst>
                              <p:par>
                                <p:cTn id="7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1500"/>
                            </p:stCondLst>
                            <p:childTnLst>
                              <p:par>
                                <p:cTn id="7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2500"/>
                            </p:stCondLst>
                            <p:childTnLst>
                              <p:par>
                                <p:cTn id="8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3500"/>
                            </p:stCondLst>
                            <p:childTnLst>
                              <p:par>
                                <p:cTn id="9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53" grpId="0" animBg="1"/>
      <p:bldP spid="54" grpId="0" animBg="1"/>
      <p:bldP spid="55" grpId="0" animBg="1"/>
      <p:bldP spid="64" grpId="0"/>
      <p:bldP spid="34" grpId="0"/>
      <p:bldP spid="35" grpId="0"/>
      <p:bldP spid="36" grpId="0"/>
      <p:bldP spid="56" grpId="0"/>
      <p:bldP spid="57" grpId="0"/>
      <p:bldP spid="58" grpId="0"/>
      <p:bldP spid="59" grpId="0"/>
      <p:bldP spid="6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椭圆 99"/>
          <p:cNvSpPr/>
          <p:nvPr/>
        </p:nvSpPr>
        <p:spPr>
          <a:xfrm>
            <a:off x="3819635" y="1089058"/>
            <a:ext cx="1500028" cy="1500028"/>
          </a:xfrm>
          <a:prstGeom prst="ellipse">
            <a:avLst/>
          </a:prstGeom>
          <a:solidFill>
            <a:srgbClr val="1B43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1" name="文本框 11"/>
          <p:cNvSpPr txBox="1"/>
          <p:nvPr/>
        </p:nvSpPr>
        <p:spPr>
          <a:xfrm>
            <a:off x="2483768" y="2709756"/>
            <a:ext cx="4171762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n-US" altLang="zh-CN" sz="3200" b="1" dirty="0">
                <a:solidFill>
                  <a:srgbClr val="1B4367"/>
                </a:solidFill>
                <a:cs typeface="+mn-ea"/>
                <a:sym typeface="+mn-lt"/>
              </a:rPr>
              <a:t>Your Paper </a:t>
            </a:r>
            <a:r>
              <a:rPr lang="en-US" altLang="zh-CN" sz="3200" b="1" dirty="0" smtClean="0">
                <a:solidFill>
                  <a:srgbClr val="1B4367"/>
                </a:solidFill>
                <a:cs typeface="+mn-ea"/>
                <a:sym typeface="+mn-lt"/>
              </a:rPr>
              <a:t>Content</a:t>
            </a:r>
            <a:endParaRPr lang="zh-CN" altLang="en-US" sz="3400" b="1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sp>
        <p:nvSpPr>
          <p:cNvPr id="103" name="文本框 11"/>
          <p:cNvSpPr txBox="1"/>
          <p:nvPr/>
        </p:nvSpPr>
        <p:spPr>
          <a:xfrm>
            <a:off x="3713476" y="1575042"/>
            <a:ext cx="1732894" cy="83869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altLang="zh-CN" sz="5400" dirty="0" smtClean="0">
                <a:solidFill>
                  <a:schemeClr val="bg1"/>
                </a:solidFill>
                <a:cs typeface="+mn-ea"/>
                <a:sym typeface="+mn-lt"/>
              </a:rPr>
              <a:t>03</a:t>
            </a:r>
            <a:endParaRPr lang="zh-CN" altLang="en-US" sz="5400" dirty="0">
              <a:solidFill>
                <a:schemeClr val="bg1"/>
              </a:solidFill>
              <a:cs typeface="+mn-ea"/>
              <a:sym typeface="+mn-lt"/>
            </a:endParaRPr>
          </a:p>
          <a:p>
            <a:pPr algn="ctr">
              <a:lnSpc>
                <a:spcPts val="3000"/>
              </a:lnSpc>
            </a:pPr>
            <a:r>
              <a:rPr lang="en-US" altLang="zh-CN" sz="2400" dirty="0" smtClean="0">
                <a:solidFill>
                  <a:schemeClr val="bg1"/>
                </a:solidFill>
                <a:cs typeface="+mn-ea"/>
                <a:sym typeface="+mn-lt"/>
              </a:rPr>
              <a:t>PART </a:t>
            </a:r>
          </a:p>
        </p:txBody>
      </p:sp>
      <p:sp>
        <p:nvSpPr>
          <p:cNvPr id="5" name="矩形 4"/>
          <p:cNvSpPr/>
          <p:nvPr/>
        </p:nvSpPr>
        <p:spPr>
          <a:xfrm>
            <a:off x="3373648" y="3253962"/>
            <a:ext cx="2392001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 enter the text in the </a:t>
            </a:r>
            <a:r>
              <a:rPr lang="en-US" altLang="zh-CN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textbox</a:t>
            </a:r>
          </a:p>
          <a:p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 enter the text in the </a:t>
            </a:r>
            <a:r>
              <a:rPr lang="en-US" altLang="zh-CN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textbox</a:t>
            </a:r>
            <a:endParaRPr lang="en-US" altLang="zh-CN" dirty="0" smtClean="0"/>
          </a:p>
          <a:p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 enter the text in the </a:t>
            </a:r>
            <a:r>
              <a:rPr lang="en-US" altLang="zh-CN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textbox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6000">
        <p:random/>
      </p:transition>
    </mc:Choice>
    <mc:Fallback xmlns="">
      <p:transition spd="slow" advClick="0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6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1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35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 animBg="1"/>
      <p:bldP spid="101" grpId="0"/>
      <p:bldP spid="103" grpId="0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矩形 32"/>
          <p:cNvSpPr/>
          <p:nvPr/>
        </p:nvSpPr>
        <p:spPr>
          <a:xfrm>
            <a:off x="5523435" y="1182722"/>
            <a:ext cx="2374471" cy="3189194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50">
              <a:cs typeface="+mn-ea"/>
              <a:sym typeface="+mn-lt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655433" y="3697419"/>
            <a:ext cx="411138" cy="411138"/>
            <a:chOff x="358179" y="3986601"/>
            <a:chExt cx="411138" cy="411138"/>
          </a:xfrm>
        </p:grpSpPr>
        <p:sp>
          <p:nvSpPr>
            <p:cNvPr id="35" name="椭圆 34"/>
            <p:cNvSpPr/>
            <p:nvPr/>
          </p:nvSpPr>
          <p:spPr>
            <a:xfrm>
              <a:off x="358179" y="3986601"/>
              <a:ext cx="411138" cy="411138"/>
            </a:xfrm>
            <a:prstGeom prst="ellipse">
              <a:avLst/>
            </a:prstGeom>
            <a:gradFill>
              <a:gsLst>
                <a:gs pos="0">
                  <a:srgbClr val="0269BD"/>
                </a:gs>
                <a:gs pos="100000">
                  <a:srgbClr val="284276"/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50">
                <a:cs typeface="+mn-ea"/>
                <a:sym typeface="+mn-lt"/>
              </a:endParaRPr>
            </a:p>
          </p:txBody>
        </p:sp>
        <p:sp>
          <p:nvSpPr>
            <p:cNvPr id="36" name="KSO_Shape"/>
            <p:cNvSpPr>
              <a:spLocks/>
            </p:cNvSpPr>
            <p:nvPr/>
          </p:nvSpPr>
          <p:spPr bwMode="auto">
            <a:xfrm rot="19718952">
              <a:off x="396542" y="4125507"/>
              <a:ext cx="337625" cy="126277"/>
            </a:xfrm>
            <a:custGeom>
              <a:avLst/>
              <a:gdLst>
                <a:gd name="T0" fmla="*/ 1269675 w 4081"/>
                <a:gd name="T1" fmla="*/ 74614 h 1872"/>
                <a:gd name="T2" fmla="*/ 1306733 w 4081"/>
                <a:gd name="T3" fmla="*/ 203532 h 1872"/>
                <a:gd name="T4" fmla="*/ 1237470 w 4081"/>
                <a:gd name="T5" fmla="*/ 203532 h 1872"/>
                <a:gd name="T6" fmla="*/ 964829 w 4081"/>
                <a:gd name="T7" fmla="*/ 374834 h 1872"/>
                <a:gd name="T8" fmla="*/ 937477 w 4081"/>
                <a:gd name="T9" fmla="*/ 461809 h 1872"/>
                <a:gd name="T10" fmla="*/ 868214 w 4081"/>
                <a:gd name="T11" fmla="*/ 526268 h 1872"/>
                <a:gd name="T12" fmla="*/ 798510 w 4081"/>
                <a:gd name="T13" fmla="*/ 461809 h 1872"/>
                <a:gd name="T14" fmla="*/ 736747 w 4081"/>
                <a:gd name="T15" fmla="*/ 290507 h 1872"/>
                <a:gd name="T16" fmla="*/ 305287 w 4081"/>
                <a:gd name="T17" fmla="*/ 151435 h 1872"/>
                <a:gd name="T18" fmla="*/ 176025 w 4081"/>
                <a:gd name="T19" fmla="*/ 278145 h 1872"/>
                <a:gd name="T20" fmla="*/ 97056 w 4081"/>
                <a:gd name="T21" fmla="*/ 322737 h 1872"/>
                <a:gd name="T22" fmla="*/ 0 w 4081"/>
                <a:gd name="T23" fmla="*/ 322737 h 1872"/>
                <a:gd name="T24" fmla="*/ 0 w 4081"/>
                <a:gd name="T25" fmla="*/ 563354 h 1872"/>
                <a:gd name="T26" fmla="*/ 129262 w 4081"/>
                <a:gd name="T27" fmla="*/ 563354 h 1872"/>
                <a:gd name="T28" fmla="*/ 367050 w 4081"/>
                <a:gd name="T29" fmla="*/ 444149 h 1872"/>
                <a:gd name="T30" fmla="*/ 391755 w 4081"/>
                <a:gd name="T31" fmla="*/ 404414 h 1872"/>
                <a:gd name="T32" fmla="*/ 453959 w 4081"/>
                <a:gd name="T33" fmla="*/ 357174 h 1872"/>
                <a:gd name="T34" fmla="*/ 516164 w 4081"/>
                <a:gd name="T35" fmla="*/ 404414 h 1872"/>
                <a:gd name="T36" fmla="*/ 570427 w 4081"/>
                <a:gd name="T37" fmla="*/ 585871 h 1872"/>
                <a:gd name="T38" fmla="*/ 729247 w 4081"/>
                <a:gd name="T39" fmla="*/ 749667 h 1872"/>
                <a:gd name="T40" fmla="*/ 1153207 w 4081"/>
                <a:gd name="T41" fmla="*/ 603089 h 1872"/>
                <a:gd name="T42" fmla="*/ 1182765 w 4081"/>
                <a:gd name="T43" fmla="*/ 501544 h 1872"/>
                <a:gd name="T44" fmla="*/ 1227764 w 4081"/>
                <a:gd name="T45" fmla="*/ 456511 h 1872"/>
                <a:gd name="T46" fmla="*/ 1306733 w 4081"/>
                <a:gd name="T47" fmla="*/ 456511 h 1872"/>
                <a:gd name="T48" fmla="*/ 1269675 w 4081"/>
                <a:gd name="T49" fmla="*/ 585871 h 1872"/>
                <a:gd name="T50" fmla="*/ 1284674 w 4081"/>
                <a:gd name="T51" fmla="*/ 642824 h 1872"/>
                <a:gd name="T52" fmla="*/ 1356584 w 4081"/>
                <a:gd name="T53" fmla="*/ 637968 h 1872"/>
                <a:gd name="T54" fmla="*/ 1800397 w 4081"/>
                <a:gd name="T55" fmla="*/ 330242 h 1872"/>
                <a:gd name="T56" fmla="*/ 1356584 w 4081"/>
                <a:gd name="T57" fmla="*/ 22517 h 1872"/>
                <a:gd name="T58" fmla="*/ 1284674 w 4081"/>
                <a:gd name="T59" fmla="*/ 17660 h 1872"/>
                <a:gd name="T60" fmla="*/ 1269675 w 4081"/>
                <a:gd name="T61" fmla="*/ 74614 h 1872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4081" h="1872">
                  <a:moveTo>
                    <a:pt x="2878" y="169"/>
                  </a:moveTo>
                  <a:cubicBezTo>
                    <a:pt x="2962" y="461"/>
                    <a:pt x="2962" y="461"/>
                    <a:pt x="2962" y="461"/>
                  </a:cubicBezTo>
                  <a:cubicBezTo>
                    <a:pt x="2805" y="461"/>
                    <a:pt x="2805" y="461"/>
                    <a:pt x="2805" y="461"/>
                  </a:cubicBezTo>
                  <a:cubicBezTo>
                    <a:pt x="2546" y="461"/>
                    <a:pt x="2299" y="607"/>
                    <a:pt x="2187" y="849"/>
                  </a:cubicBezTo>
                  <a:cubicBezTo>
                    <a:pt x="2159" y="911"/>
                    <a:pt x="2142" y="978"/>
                    <a:pt x="2125" y="1046"/>
                  </a:cubicBezTo>
                  <a:cubicBezTo>
                    <a:pt x="2108" y="1124"/>
                    <a:pt x="2057" y="1192"/>
                    <a:pt x="1968" y="1192"/>
                  </a:cubicBezTo>
                  <a:cubicBezTo>
                    <a:pt x="1872" y="1192"/>
                    <a:pt x="1833" y="1108"/>
                    <a:pt x="1810" y="1046"/>
                  </a:cubicBezTo>
                  <a:cubicBezTo>
                    <a:pt x="1765" y="928"/>
                    <a:pt x="1748" y="838"/>
                    <a:pt x="1670" y="658"/>
                  </a:cubicBezTo>
                  <a:cubicBezTo>
                    <a:pt x="1507" y="281"/>
                    <a:pt x="1046" y="158"/>
                    <a:pt x="692" y="343"/>
                  </a:cubicBezTo>
                  <a:cubicBezTo>
                    <a:pt x="562" y="411"/>
                    <a:pt x="439" y="562"/>
                    <a:pt x="399" y="630"/>
                  </a:cubicBezTo>
                  <a:cubicBezTo>
                    <a:pt x="360" y="697"/>
                    <a:pt x="304" y="731"/>
                    <a:pt x="220" y="731"/>
                  </a:cubicBezTo>
                  <a:cubicBezTo>
                    <a:pt x="0" y="731"/>
                    <a:pt x="0" y="731"/>
                    <a:pt x="0" y="731"/>
                  </a:cubicBezTo>
                  <a:cubicBezTo>
                    <a:pt x="0" y="1276"/>
                    <a:pt x="0" y="1276"/>
                    <a:pt x="0" y="1276"/>
                  </a:cubicBezTo>
                  <a:cubicBezTo>
                    <a:pt x="293" y="1276"/>
                    <a:pt x="293" y="1276"/>
                    <a:pt x="293" y="1276"/>
                  </a:cubicBezTo>
                  <a:cubicBezTo>
                    <a:pt x="523" y="1276"/>
                    <a:pt x="709" y="1175"/>
                    <a:pt x="832" y="1006"/>
                  </a:cubicBezTo>
                  <a:cubicBezTo>
                    <a:pt x="849" y="984"/>
                    <a:pt x="877" y="939"/>
                    <a:pt x="888" y="916"/>
                  </a:cubicBezTo>
                  <a:cubicBezTo>
                    <a:pt x="928" y="826"/>
                    <a:pt x="973" y="809"/>
                    <a:pt x="1029" y="809"/>
                  </a:cubicBezTo>
                  <a:cubicBezTo>
                    <a:pt x="1085" y="809"/>
                    <a:pt x="1147" y="832"/>
                    <a:pt x="1170" y="916"/>
                  </a:cubicBezTo>
                  <a:cubicBezTo>
                    <a:pt x="1192" y="989"/>
                    <a:pt x="1237" y="1220"/>
                    <a:pt x="1293" y="1327"/>
                  </a:cubicBezTo>
                  <a:cubicBezTo>
                    <a:pt x="1389" y="1507"/>
                    <a:pt x="1473" y="1608"/>
                    <a:pt x="1653" y="1698"/>
                  </a:cubicBezTo>
                  <a:cubicBezTo>
                    <a:pt x="2007" y="1872"/>
                    <a:pt x="2434" y="1731"/>
                    <a:pt x="2614" y="1366"/>
                  </a:cubicBezTo>
                  <a:cubicBezTo>
                    <a:pt x="2648" y="1298"/>
                    <a:pt x="2670" y="1214"/>
                    <a:pt x="2681" y="1136"/>
                  </a:cubicBezTo>
                  <a:cubicBezTo>
                    <a:pt x="2692" y="1068"/>
                    <a:pt x="2726" y="1034"/>
                    <a:pt x="2783" y="1034"/>
                  </a:cubicBezTo>
                  <a:cubicBezTo>
                    <a:pt x="2839" y="1034"/>
                    <a:pt x="2962" y="1034"/>
                    <a:pt x="2962" y="1034"/>
                  </a:cubicBezTo>
                  <a:cubicBezTo>
                    <a:pt x="2878" y="1327"/>
                    <a:pt x="2878" y="1327"/>
                    <a:pt x="2878" y="1327"/>
                  </a:cubicBezTo>
                  <a:cubicBezTo>
                    <a:pt x="2856" y="1383"/>
                    <a:pt x="2878" y="1428"/>
                    <a:pt x="2912" y="1456"/>
                  </a:cubicBezTo>
                  <a:cubicBezTo>
                    <a:pt x="2945" y="1495"/>
                    <a:pt x="3002" y="1495"/>
                    <a:pt x="3075" y="1445"/>
                  </a:cubicBezTo>
                  <a:cubicBezTo>
                    <a:pt x="4081" y="748"/>
                    <a:pt x="4081" y="748"/>
                    <a:pt x="4081" y="748"/>
                  </a:cubicBezTo>
                  <a:cubicBezTo>
                    <a:pt x="3075" y="51"/>
                    <a:pt x="3075" y="51"/>
                    <a:pt x="3075" y="51"/>
                  </a:cubicBezTo>
                  <a:cubicBezTo>
                    <a:pt x="3002" y="0"/>
                    <a:pt x="2945" y="0"/>
                    <a:pt x="2912" y="40"/>
                  </a:cubicBezTo>
                  <a:cubicBezTo>
                    <a:pt x="2878" y="68"/>
                    <a:pt x="2856" y="113"/>
                    <a:pt x="2878" y="16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 anchorCtr="1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 sz="105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628486" y="2366181"/>
            <a:ext cx="411138" cy="411138"/>
            <a:chOff x="358179" y="2959754"/>
            <a:chExt cx="411138" cy="411138"/>
          </a:xfrm>
        </p:grpSpPr>
        <p:sp>
          <p:nvSpPr>
            <p:cNvPr id="38" name="椭圆 37"/>
            <p:cNvSpPr/>
            <p:nvPr/>
          </p:nvSpPr>
          <p:spPr>
            <a:xfrm>
              <a:off x="358179" y="2959754"/>
              <a:ext cx="411138" cy="411138"/>
            </a:xfrm>
            <a:prstGeom prst="ellipse">
              <a:avLst/>
            </a:prstGeom>
            <a:gradFill>
              <a:gsLst>
                <a:gs pos="0">
                  <a:srgbClr val="0269BD"/>
                </a:gs>
                <a:gs pos="100000">
                  <a:srgbClr val="284276"/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50">
                <a:solidFill>
                  <a:srgbClr val="284276"/>
                </a:solidFill>
                <a:cs typeface="+mn-ea"/>
                <a:sym typeface="+mn-lt"/>
              </a:endParaRPr>
            </a:p>
          </p:txBody>
        </p:sp>
        <p:grpSp>
          <p:nvGrpSpPr>
            <p:cNvPr id="39" name="组合 38"/>
            <p:cNvGrpSpPr/>
            <p:nvPr/>
          </p:nvGrpSpPr>
          <p:grpSpPr>
            <a:xfrm>
              <a:off x="457352" y="3048391"/>
              <a:ext cx="212793" cy="233867"/>
              <a:chOff x="619433" y="4083196"/>
              <a:chExt cx="283724" cy="311823"/>
            </a:xfrm>
          </p:grpSpPr>
          <p:sp>
            <p:nvSpPr>
              <p:cNvPr id="40" name="矩形 39"/>
              <p:cNvSpPr/>
              <p:nvPr/>
            </p:nvSpPr>
            <p:spPr>
              <a:xfrm>
                <a:off x="619433" y="4220431"/>
                <a:ext cx="63208" cy="17458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50">
                  <a:cs typeface="+mn-ea"/>
                  <a:sym typeface="+mn-lt"/>
                </a:endParaRPr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695345" y="4137274"/>
                <a:ext cx="59697" cy="25774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50">
                  <a:cs typeface="+mn-ea"/>
                  <a:sym typeface="+mn-lt"/>
                </a:endParaRPr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767746" y="4188543"/>
                <a:ext cx="63208" cy="20647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50">
                  <a:cs typeface="+mn-ea"/>
                  <a:sym typeface="+mn-lt"/>
                </a:endParaRP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843658" y="4083196"/>
                <a:ext cx="59499" cy="31182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50">
                  <a:cs typeface="+mn-ea"/>
                  <a:sym typeface="+mn-lt"/>
                </a:endParaRPr>
              </a:p>
            </p:txBody>
          </p:sp>
        </p:grpSp>
      </p:grpSp>
      <p:sp>
        <p:nvSpPr>
          <p:cNvPr id="17" name="文本框 11"/>
          <p:cNvSpPr txBox="1"/>
          <p:nvPr/>
        </p:nvSpPr>
        <p:spPr>
          <a:xfrm>
            <a:off x="685593" y="325921"/>
            <a:ext cx="2667207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2000" b="1" dirty="0">
                <a:solidFill>
                  <a:srgbClr val="1B4367"/>
                </a:solidFill>
                <a:cs typeface="+mn-ea"/>
                <a:sym typeface="+mn-lt"/>
              </a:rPr>
              <a:t>Your Paper </a:t>
            </a:r>
            <a:r>
              <a:rPr lang="en-US" altLang="zh-CN" sz="2000" b="1" dirty="0" smtClean="0">
                <a:solidFill>
                  <a:srgbClr val="1B4367"/>
                </a:solidFill>
                <a:cs typeface="+mn-ea"/>
                <a:sym typeface="+mn-lt"/>
              </a:rPr>
              <a:t>Content</a:t>
            </a:r>
            <a:endParaRPr lang="zh-CN" altLang="en-US" sz="2400" b="1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198174" y="2291390"/>
            <a:ext cx="305109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b="1" dirty="0" smtClean="0">
                <a:solidFill>
                  <a:srgbClr val="1B4367"/>
                </a:solidFill>
                <a:cs typeface="+mn-ea"/>
                <a:sym typeface="+mn-lt"/>
              </a:rPr>
              <a:t>enter </a:t>
            </a:r>
            <a:r>
              <a:rPr lang="zh-CN" altLang="en-US" b="1" dirty="0" smtClean="0">
                <a:solidFill>
                  <a:srgbClr val="1B4367"/>
                </a:solidFill>
                <a:cs typeface="+mn-ea"/>
                <a:sym typeface="+mn-lt"/>
              </a:rPr>
              <a:t> </a:t>
            </a:r>
            <a:r>
              <a:rPr lang="en-US" altLang="zh-CN" b="1" dirty="0">
                <a:solidFill>
                  <a:srgbClr val="1B4367"/>
                </a:solidFill>
                <a:cs typeface="+mn-ea"/>
                <a:sym typeface="+mn-lt"/>
              </a:rPr>
              <a:t>your </a:t>
            </a:r>
            <a:r>
              <a:rPr lang="en-US" altLang="zh-CN" b="1" dirty="0" smtClean="0">
                <a:solidFill>
                  <a:srgbClr val="1B4367"/>
                </a:solidFill>
                <a:cs typeface="+mn-ea"/>
                <a:sym typeface="+mn-lt"/>
              </a:rPr>
              <a:t>text</a:t>
            </a:r>
            <a:r>
              <a:rPr lang="en-US" altLang="zh-CN" b="1" dirty="0">
                <a:solidFill>
                  <a:srgbClr val="1B4367"/>
                </a:solidFill>
                <a:cs typeface="+mn-ea"/>
                <a:sym typeface="+mn-lt"/>
              </a:rPr>
              <a:t>(</a:t>
            </a:r>
            <a:r>
              <a:rPr lang="zh-CN" altLang="en-US" b="1" dirty="0" smtClean="0">
                <a:solidFill>
                  <a:srgbClr val="1B4367"/>
                </a:solidFill>
                <a:cs typeface="+mn-ea"/>
                <a:sym typeface="+mn-lt"/>
              </a:rPr>
              <a:t>请输入文字信息</a:t>
            </a:r>
            <a:r>
              <a:rPr lang="en-US" altLang="zh-CN" b="1" dirty="0" smtClean="0">
                <a:solidFill>
                  <a:srgbClr val="1B4367"/>
                </a:solidFill>
                <a:cs typeface="+mn-ea"/>
                <a:sym typeface="+mn-lt"/>
              </a:rPr>
              <a:t>)</a:t>
            </a:r>
            <a:endParaRPr lang="en-US" altLang="zh-CN" b="1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sp>
        <p:nvSpPr>
          <p:cNvPr id="19" name="矩形 7"/>
          <p:cNvSpPr>
            <a:spLocks noChangeArrowheads="1"/>
          </p:cNvSpPr>
          <p:nvPr/>
        </p:nvSpPr>
        <p:spPr bwMode="auto">
          <a:xfrm>
            <a:off x="1198174" y="2536412"/>
            <a:ext cx="2916625" cy="494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enter 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the text in the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textbox enter 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the text in the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textbox  </a:t>
            </a:r>
          </a:p>
        </p:txBody>
      </p:sp>
      <p:sp>
        <p:nvSpPr>
          <p:cNvPr id="20" name="矩形 19"/>
          <p:cNvSpPr/>
          <p:nvPr/>
        </p:nvSpPr>
        <p:spPr>
          <a:xfrm>
            <a:off x="1198174" y="3657966"/>
            <a:ext cx="305109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b="1" dirty="0" smtClean="0">
                <a:solidFill>
                  <a:srgbClr val="1B4367"/>
                </a:solidFill>
                <a:cs typeface="+mn-ea"/>
                <a:sym typeface="+mn-lt"/>
              </a:rPr>
              <a:t>enter </a:t>
            </a:r>
            <a:r>
              <a:rPr lang="zh-CN" altLang="en-US" b="1" dirty="0" smtClean="0">
                <a:solidFill>
                  <a:srgbClr val="1B4367"/>
                </a:solidFill>
                <a:cs typeface="+mn-ea"/>
                <a:sym typeface="+mn-lt"/>
              </a:rPr>
              <a:t> </a:t>
            </a:r>
            <a:r>
              <a:rPr lang="en-US" altLang="zh-CN" b="1" dirty="0">
                <a:solidFill>
                  <a:srgbClr val="1B4367"/>
                </a:solidFill>
                <a:cs typeface="+mn-ea"/>
                <a:sym typeface="+mn-lt"/>
              </a:rPr>
              <a:t>your </a:t>
            </a:r>
            <a:r>
              <a:rPr lang="en-US" altLang="zh-CN" b="1" dirty="0" smtClean="0">
                <a:solidFill>
                  <a:srgbClr val="1B4367"/>
                </a:solidFill>
                <a:cs typeface="+mn-ea"/>
                <a:sym typeface="+mn-lt"/>
              </a:rPr>
              <a:t>text</a:t>
            </a:r>
            <a:r>
              <a:rPr lang="en-US" altLang="zh-CN" b="1" dirty="0">
                <a:solidFill>
                  <a:srgbClr val="1B4367"/>
                </a:solidFill>
                <a:cs typeface="+mn-ea"/>
                <a:sym typeface="+mn-lt"/>
              </a:rPr>
              <a:t>(</a:t>
            </a:r>
            <a:r>
              <a:rPr lang="zh-CN" altLang="en-US" b="1" dirty="0" smtClean="0">
                <a:solidFill>
                  <a:srgbClr val="1B4367"/>
                </a:solidFill>
                <a:cs typeface="+mn-ea"/>
                <a:sym typeface="+mn-lt"/>
              </a:rPr>
              <a:t>请输入文字信息</a:t>
            </a:r>
            <a:r>
              <a:rPr lang="en-US" altLang="zh-CN" b="1" dirty="0" smtClean="0">
                <a:solidFill>
                  <a:srgbClr val="1B4367"/>
                </a:solidFill>
                <a:cs typeface="+mn-ea"/>
                <a:sym typeface="+mn-lt"/>
              </a:rPr>
              <a:t>)</a:t>
            </a:r>
            <a:endParaRPr lang="en-US" altLang="zh-CN" b="1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sp>
        <p:nvSpPr>
          <p:cNvPr id="21" name="矩形 7"/>
          <p:cNvSpPr>
            <a:spLocks noChangeArrowheads="1"/>
          </p:cNvSpPr>
          <p:nvPr/>
        </p:nvSpPr>
        <p:spPr bwMode="auto">
          <a:xfrm>
            <a:off x="1198174" y="3902988"/>
            <a:ext cx="2916625" cy="494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enter 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the text in the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textbox enter 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the text in the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textbox  </a:t>
            </a:r>
          </a:p>
        </p:txBody>
      </p:sp>
      <p:sp>
        <p:nvSpPr>
          <p:cNvPr id="22" name="矩形 7"/>
          <p:cNvSpPr>
            <a:spLocks noChangeArrowheads="1"/>
          </p:cNvSpPr>
          <p:nvPr/>
        </p:nvSpPr>
        <p:spPr bwMode="auto">
          <a:xfrm>
            <a:off x="727659" y="1319817"/>
            <a:ext cx="3778197" cy="72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enter 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the text in the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textbox enter 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the text in the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textbox  enter 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the text in the textbox enter the text in the textbox  </a:t>
            </a:r>
          </a:p>
          <a:p>
            <a:pPr eaLnBrk="1" hangingPunct="1">
              <a:lnSpc>
                <a:spcPct val="125000"/>
              </a:lnSpc>
            </a:pPr>
            <a:endParaRPr lang="en-US" altLang="zh-CN" sz="1100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23" name="直接连接符 22"/>
          <p:cNvCxnSpPr/>
          <p:nvPr/>
        </p:nvCxnSpPr>
        <p:spPr>
          <a:xfrm>
            <a:off x="774478" y="657417"/>
            <a:ext cx="480259" cy="0"/>
          </a:xfrm>
          <a:prstGeom prst="line">
            <a:avLst/>
          </a:prstGeom>
          <a:ln w="9525">
            <a:solidFill>
              <a:srgbClr val="1B43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6000">
        <p:random/>
      </p:transition>
    </mc:Choice>
    <mc:Fallback xmlns="">
      <p:transition spd="slow" advClick="0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5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50"/>
                            </p:stCondLst>
                            <p:childTnLst>
                              <p:par>
                                <p:cTn id="2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50"/>
                            </p:stCondLst>
                            <p:childTnLst>
                              <p:par>
                                <p:cTn id="2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50"/>
                            </p:stCondLst>
                            <p:childTnLst>
                              <p:par>
                                <p:cTn id="3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直接连接符 32"/>
          <p:cNvCxnSpPr/>
          <p:nvPr/>
        </p:nvCxnSpPr>
        <p:spPr>
          <a:xfrm>
            <a:off x="774478" y="657417"/>
            <a:ext cx="480259" cy="0"/>
          </a:xfrm>
          <a:prstGeom prst="line">
            <a:avLst/>
          </a:prstGeom>
          <a:ln w="9525">
            <a:solidFill>
              <a:srgbClr val="1B43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3"/>
          <p:cNvSpPr/>
          <p:nvPr/>
        </p:nvSpPr>
        <p:spPr>
          <a:xfrm>
            <a:off x="698051" y="1540258"/>
            <a:ext cx="2385727" cy="2847785"/>
          </a:xfrm>
          <a:prstGeom prst="rect">
            <a:avLst/>
          </a:prstGeom>
          <a:noFill/>
          <a:ln w="38100">
            <a:solidFill>
              <a:srgbClr val="1B43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75" dirty="0">
              <a:cs typeface="+mn-ea"/>
              <a:sym typeface="+mn-lt"/>
            </a:endParaRPr>
          </a:p>
        </p:txBody>
      </p:sp>
      <p:sp>
        <p:nvSpPr>
          <p:cNvPr id="35" name="Rectangle 4"/>
          <p:cNvSpPr/>
          <p:nvPr/>
        </p:nvSpPr>
        <p:spPr>
          <a:xfrm>
            <a:off x="3395484" y="1540258"/>
            <a:ext cx="2385727" cy="2847785"/>
          </a:xfrm>
          <a:prstGeom prst="rect">
            <a:avLst/>
          </a:prstGeom>
          <a:solidFill>
            <a:srgbClr val="1B43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75" dirty="0">
              <a:cs typeface="+mn-ea"/>
              <a:sym typeface="+mn-lt"/>
            </a:endParaRPr>
          </a:p>
        </p:txBody>
      </p:sp>
      <p:sp>
        <p:nvSpPr>
          <p:cNvPr id="36" name="Rectangle 5"/>
          <p:cNvSpPr/>
          <p:nvPr/>
        </p:nvSpPr>
        <p:spPr>
          <a:xfrm>
            <a:off x="6092918" y="1540258"/>
            <a:ext cx="2385727" cy="2847785"/>
          </a:xfrm>
          <a:prstGeom prst="rect">
            <a:avLst/>
          </a:prstGeom>
          <a:noFill/>
          <a:ln w="38100">
            <a:solidFill>
              <a:srgbClr val="1B43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75" dirty="0"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150240" y="3721956"/>
            <a:ext cx="1481349" cy="310831"/>
            <a:chOff x="1150240" y="3721956"/>
            <a:chExt cx="1481349" cy="310831"/>
          </a:xfrm>
        </p:grpSpPr>
        <p:sp>
          <p:nvSpPr>
            <p:cNvPr id="45" name="Rectangle 18"/>
            <p:cNvSpPr/>
            <p:nvPr/>
          </p:nvSpPr>
          <p:spPr>
            <a:xfrm>
              <a:off x="1150240" y="3721956"/>
              <a:ext cx="1481349" cy="256971"/>
            </a:xfrm>
            <a:prstGeom prst="rect">
              <a:avLst/>
            </a:prstGeom>
            <a:solidFill>
              <a:srgbClr val="1B43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5" dirty="0">
                <a:cs typeface="+mn-ea"/>
                <a:sym typeface="+mn-lt"/>
              </a:endParaRPr>
            </a:p>
          </p:txBody>
        </p:sp>
        <p:sp>
          <p:nvSpPr>
            <p:cNvPr id="47" name="TextBox 21"/>
            <p:cNvSpPr txBox="1"/>
            <p:nvPr/>
          </p:nvSpPr>
          <p:spPr>
            <a:xfrm>
              <a:off x="1254737" y="3725010"/>
              <a:ext cx="128133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spc="225" dirty="0" smtClean="0">
                  <a:solidFill>
                    <a:schemeClr val="bg2"/>
                  </a:solidFill>
                  <a:cs typeface="+mn-ea"/>
                  <a:sym typeface="+mn-lt"/>
                </a:rPr>
                <a:t>Title</a:t>
              </a:r>
              <a:endParaRPr lang="en-US" sz="2800" b="1" spc="225" dirty="0">
                <a:solidFill>
                  <a:schemeClr val="bg2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6571619" y="3721956"/>
            <a:ext cx="1481349" cy="310831"/>
            <a:chOff x="6571619" y="3721956"/>
            <a:chExt cx="1481349" cy="310831"/>
          </a:xfrm>
        </p:grpSpPr>
        <p:sp>
          <p:nvSpPr>
            <p:cNvPr id="46" name="Rectangle 20"/>
            <p:cNvSpPr/>
            <p:nvPr/>
          </p:nvSpPr>
          <p:spPr>
            <a:xfrm>
              <a:off x="6571619" y="3721956"/>
              <a:ext cx="1481349" cy="256971"/>
            </a:xfrm>
            <a:prstGeom prst="rect">
              <a:avLst/>
            </a:prstGeom>
            <a:solidFill>
              <a:srgbClr val="1B43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5" dirty="0">
                <a:cs typeface="+mn-ea"/>
                <a:sym typeface="+mn-lt"/>
              </a:endParaRPr>
            </a:p>
          </p:txBody>
        </p:sp>
        <p:sp>
          <p:nvSpPr>
            <p:cNvPr id="54" name="TextBox 22"/>
            <p:cNvSpPr txBox="1"/>
            <p:nvPr/>
          </p:nvSpPr>
          <p:spPr>
            <a:xfrm>
              <a:off x="6684480" y="3725010"/>
              <a:ext cx="128133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spc="225" dirty="0">
                  <a:solidFill>
                    <a:schemeClr val="bg2"/>
                  </a:solidFill>
                  <a:cs typeface="+mn-ea"/>
                  <a:sym typeface="+mn-lt"/>
                </a:rPr>
                <a:t>T</a:t>
              </a:r>
              <a:r>
                <a:rPr lang="en-US" b="1" spc="225" dirty="0" smtClean="0">
                  <a:solidFill>
                    <a:schemeClr val="bg2"/>
                  </a:solidFill>
                  <a:cs typeface="+mn-ea"/>
                  <a:sym typeface="+mn-lt"/>
                </a:rPr>
                <a:t>itle</a:t>
              </a:r>
              <a:endParaRPr lang="en-US" sz="2800" b="1" spc="225" dirty="0">
                <a:solidFill>
                  <a:schemeClr val="bg2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3" name="文本框 11"/>
          <p:cNvSpPr txBox="1"/>
          <p:nvPr/>
        </p:nvSpPr>
        <p:spPr>
          <a:xfrm>
            <a:off x="698051" y="280391"/>
            <a:ext cx="2667207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2000" b="1" dirty="0">
                <a:solidFill>
                  <a:srgbClr val="1B4367"/>
                </a:solidFill>
                <a:cs typeface="+mn-ea"/>
                <a:sym typeface="+mn-lt"/>
              </a:rPr>
              <a:t>Your Paper </a:t>
            </a:r>
            <a:r>
              <a:rPr lang="en-US" altLang="zh-CN" sz="2000" b="1" dirty="0" smtClean="0">
                <a:solidFill>
                  <a:srgbClr val="1B4367"/>
                </a:solidFill>
                <a:cs typeface="+mn-ea"/>
                <a:sym typeface="+mn-lt"/>
              </a:rPr>
              <a:t>Content</a:t>
            </a:r>
            <a:endParaRPr lang="zh-CN" altLang="en-US" sz="2400" b="1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698050" y="2013744"/>
            <a:ext cx="2224443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altLang="zh-CN" b="1" dirty="0" smtClean="0">
                <a:solidFill>
                  <a:srgbClr val="1B4367"/>
                </a:solidFill>
                <a:cs typeface="+mn-ea"/>
                <a:sym typeface="+mn-lt"/>
              </a:rPr>
              <a:t>enter </a:t>
            </a:r>
            <a:r>
              <a:rPr lang="zh-CN" altLang="en-US" b="1" dirty="0" smtClean="0">
                <a:solidFill>
                  <a:srgbClr val="1B4367"/>
                </a:solidFill>
                <a:cs typeface="+mn-ea"/>
                <a:sym typeface="+mn-lt"/>
              </a:rPr>
              <a:t> </a:t>
            </a:r>
            <a:r>
              <a:rPr lang="en-US" altLang="zh-CN" b="1" dirty="0">
                <a:solidFill>
                  <a:srgbClr val="1B4367"/>
                </a:solidFill>
                <a:cs typeface="+mn-ea"/>
                <a:sym typeface="+mn-lt"/>
              </a:rPr>
              <a:t>your </a:t>
            </a:r>
            <a:r>
              <a:rPr lang="en-US" altLang="zh-CN" b="1" dirty="0" smtClean="0">
                <a:solidFill>
                  <a:srgbClr val="1B4367"/>
                </a:solidFill>
                <a:cs typeface="+mn-ea"/>
                <a:sym typeface="+mn-lt"/>
              </a:rPr>
              <a:t>text here </a:t>
            </a:r>
          </a:p>
          <a:p>
            <a:pPr algn="ctr">
              <a:defRPr/>
            </a:pPr>
            <a:r>
              <a:rPr lang="zh-CN" altLang="en-US" b="1" dirty="0" smtClean="0">
                <a:solidFill>
                  <a:srgbClr val="1B4367"/>
                </a:solidFill>
                <a:cs typeface="+mn-ea"/>
                <a:sym typeface="+mn-lt"/>
              </a:rPr>
              <a:t>请输入文字信息</a:t>
            </a:r>
            <a:endParaRPr lang="en-US" altLang="zh-CN" b="1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sp>
        <p:nvSpPr>
          <p:cNvPr id="25" name="矩形 7"/>
          <p:cNvSpPr>
            <a:spLocks noChangeArrowheads="1"/>
          </p:cNvSpPr>
          <p:nvPr/>
        </p:nvSpPr>
        <p:spPr bwMode="auto">
          <a:xfrm>
            <a:off x="853776" y="2716774"/>
            <a:ext cx="2068717" cy="72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enter 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the text in the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textbox </a:t>
            </a:r>
          </a:p>
          <a:p>
            <a:pPr eaLnBrk="1" hangingPunct="1">
              <a:lnSpc>
                <a:spcPct val="125000"/>
              </a:lnSpc>
            </a:pP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enter 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the text in the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textbox</a:t>
            </a:r>
          </a:p>
          <a:p>
            <a:pPr eaLnBrk="1" hangingPunct="1">
              <a:lnSpc>
                <a:spcPct val="125000"/>
              </a:lnSpc>
            </a:pP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enter the text in the textbox 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  </a:t>
            </a:r>
          </a:p>
        </p:txBody>
      </p:sp>
      <p:sp>
        <p:nvSpPr>
          <p:cNvPr id="26" name="矩形 25"/>
          <p:cNvSpPr/>
          <p:nvPr/>
        </p:nvSpPr>
        <p:spPr>
          <a:xfrm>
            <a:off x="6155669" y="2013744"/>
            <a:ext cx="2224443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altLang="zh-CN" b="1" dirty="0" smtClean="0">
                <a:solidFill>
                  <a:srgbClr val="1B4367"/>
                </a:solidFill>
                <a:cs typeface="+mn-ea"/>
                <a:sym typeface="+mn-lt"/>
              </a:rPr>
              <a:t>enter </a:t>
            </a:r>
            <a:r>
              <a:rPr lang="zh-CN" altLang="en-US" b="1" dirty="0" smtClean="0">
                <a:solidFill>
                  <a:srgbClr val="1B4367"/>
                </a:solidFill>
                <a:cs typeface="+mn-ea"/>
                <a:sym typeface="+mn-lt"/>
              </a:rPr>
              <a:t> </a:t>
            </a:r>
            <a:r>
              <a:rPr lang="en-US" altLang="zh-CN" b="1" dirty="0">
                <a:solidFill>
                  <a:srgbClr val="1B4367"/>
                </a:solidFill>
                <a:cs typeface="+mn-ea"/>
                <a:sym typeface="+mn-lt"/>
              </a:rPr>
              <a:t>your </a:t>
            </a:r>
            <a:r>
              <a:rPr lang="en-US" altLang="zh-CN" b="1" dirty="0" smtClean="0">
                <a:solidFill>
                  <a:srgbClr val="1B4367"/>
                </a:solidFill>
                <a:cs typeface="+mn-ea"/>
                <a:sym typeface="+mn-lt"/>
              </a:rPr>
              <a:t>text here </a:t>
            </a:r>
          </a:p>
          <a:p>
            <a:pPr algn="ctr">
              <a:defRPr/>
            </a:pPr>
            <a:r>
              <a:rPr lang="zh-CN" altLang="en-US" b="1" dirty="0" smtClean="0">
                <a:solidFill>
                  <a:srgbClr val="1B4367"/>
                </a:solidFill>
                <a:cs typeface="+mn-ea"/>
                <a:sym typeface="+mn-lt"/>
              </a:rPr>
              <a:t>请输入文字信息</a:t>
            </a:r>
            <a:endParaRPr lang="en-US" altLang="zh-CN" b="1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sp>
        <p:nvSpPr>
          <p:cNvPr id="27" name="矩形 7"/>
          <p:cNvSpPr>
            <a:spLocks noChangeArrowheads="1"/>
          </p:cNvSpPr>
          <p:nvPr/>
        </p:nvSpPr>
        <p:spPr bwMode="auto">
          <a:xfrm>
            <a:off x="6311395" y="2716774"/>
            <a:ext cx="2068717" cy="72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enter 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the text in the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textbox </a:t>
            </a:r>
          </a:p>
          <a:p>
            <a:pPr eaLnBrk="1" hangingPunct="1">
              <a:lnSpc>
                <a:spcPct val="125000"/>
              </a:lnSpc>
            </a:pP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enter 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the text in the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textbox</a:t>
            </a:r>
          </a:p>
          <a:p>
            <a:pPr eaLnBrk="1" hangingPunct="1">
              <a:lnSpc>
                <a:spcPct val="125000"/>
              </a:lnSpc>
            </a:pP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enter the text in the textbox 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  </a:t>
            </a:r>
          </a:p>
        </p:txBody>
      </p:sp>
      <p:sp>
        <p:nvSpPr>
          <p:cNvPr id="28" name="矩形 27"/>
          <p:cNvSpPr/>
          <p:nvPr/>
        </p:nvSpPr>
        <p:spPr>
          <a:xfrm>
            <a:off x="3459778" y="2013744"/>
            <a:ext cx="2224443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altLang="zh-CN" b="1" dirty="0" smtClean="0">
                <a:solidFill>
                  <a:schemeClr val="bg1"/>
                </a:solidFill>
                <a:cs typeface="+mn-ea"/>
                <a:sym typeface="+mn-lt"/>
              </a:rPr>
              <a:t>enter </a:t>
            </a:r>
            <a:r>
              <a:rPr lang="zh-CN" altLang="en-US" b="1" dirty="0" smtClean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b="1" dirty="0">
                <a:solidFill>
                  <a:schemeClr val="bg1"/>
                </a:solidFill>
                <a:cs typeface="+mn-ea"/>
                <a:sym typeface="+mn-lt"/>
              </a:rPr>
              <a:t>your </a:t>
            </a:r>
            <a:r>
              <a:rPr lang="en-US" altLang="zh-CN" b="1" dirty="0" smtClean="0">
                <a:solidFill>
                  <a:schemeClr val="bg1"/>
                </a:solidFill>
                <a:cs typeface="+mn-ea"/>
                <a:sym typeface="+mn-lt"/>
              </a:rPr>
              <a:t>text here </a:t>
            </a:r>
          </a:p>
          <a:p>
            <a:pPr algn="ctr">
              <a:defRPr/>
            </a:pPr>
            <a:r>
              <a:rPr lang="zh-CN" altLang="en-US" b="1" dirty="0" smtClean="0">
                <a:solidFill>
                  <a:schemeClr val="bg1"/>
                </a:solidFill>
                <a:cs typeface="+mn-ea"/>
                <a:sym typeface="+mn-lt"/>
              </a:rPr>
              <a:t>请输入文字信息</a:t>
            </a:r>
            <a:endParaRPr lang="en-US" altLang="zh-CN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9" name="矩形 7"/>
          <p:cNvSpPr>
            <a:spLocks noChangeArrowheads="1"/>
          </p:cNvSpPr>
          <p:nvPr/>
        </p:nvSpPr>
        <p:spPr bwMode="auto">
          <a:xfrm>
            <a:off x="3615504" y="2716774"/>
            <a:ext cx="2068717" cy="72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en-US" altLang="zh-CN" sz="1100" dirty="0" smtClean="0">
                <a:solidFill>
                  <a:schemeClr val="bg1"/>
                </a:solidFill>
                <a:cs typeface="+mn-ea"/>
                <a:sym typeface="+mn-lt"/>
              </a:rPr>
              <a:t>enter </a:t>
            </a:r>
            <a:r>
              <a:rPr lang="en-US" altLang="zh-CN" sz="1100" dirty="0">
                <a:solidFill>
                  <a:schemeClr val="bg1"/>
                </a:solidFill>
                <a:cs typeface="+mn-ea"/>
                <a:sym typeface="+mn-lt"/>
              </a:rPr>
              <a:t>the text in the </a:t>
            </a:r>
            <a:r>
              <a:rPr lang="en-US" altLang="zh-CN" sz="1100" dirty="0" smtClean="0">
                <a:solidFill>
                  <a:schemeClr val="bg1"/>
                </a:solidFill>
                <a:cs typeface="+mn-ea"/>
                <a:sym typeface="+mn-lt"/>
              </a:rPr>
              <a:t>textbox </a:t>
            </a:r>
          </a:p>
          <a:p>
            <a:pPr eaLnBrk="1" hangingPunct="1">
              <a:lnSpc>
                <a:spcPct val="125000"/>
              </a:lnSpc>
            </a:pPr>
            <a:r>
              <a:rPr lang="en-US" altLang="zh-CN" sz="1100" dirty="0" smtClean="0">
                <a:solidFill>
                  <a:schemeClr val="bg1"/>
                </a:solidFill>
                <a:cs typeface="+mn-ea"/>
                <a:sym typeface="+mn-lt"/>
              </a:rPr>
              <a:t>enter </a:t>
            </a:r>
            <a:r>
              <a:rPr lang="en-US" altLang="zh-CN" sz="1100" dirty="0">
                <a:solidFill>
                  <a:schemeClr val="bg1"/>
                </a:solidFill>
                <a:cs typeface="+mn-ea"/>
                <a:sym typeface="+mn-lt"/>
              </a:rPr>
              <a:t>the text in the </a:t>
            </a:r>
            <a:r>
              <a:rPr lang="en-US" altLang="zh-CN" sz="1100" dirty="0" smtClean="0">
                <a:solidFill>
                  <a:schemeClr val="bg1"/>
                </a:solidFill>
                <a:cs typeface="+mn-ea"/>
                <a:sym typeface="+mn-lt"/>
              </a:rPr>
              <a:t>textbox</a:t>
            </a:r>
          </a:p>
          <a:p>
            <a:pPr eaLnBrk="1" hangingPunct="1">
              <a:lnSpc>
                <a:spcPct val="125000"/>
              </a:lnSpc>
            </a:pPr>
            <a:r>
              <a:rPr lang="en-US" altLang="zh-CN" sz="1100" dirty="0">
                <a:solidFill>
                  <a:schemeClr val="bg1"/>
                </a:solidFill>
                <a:cs typeface="+mn-ea"/>
                <a:sym typeface="+mn-lt"/>
              </a:rPr>
              <a:t>enter the text in the textbox  </a:t>
            </a:r>
            <a:r>
              <a:rPr lang="en-US" altLang="zh-CN" sz="1100" dirty="0" smtClean="0">
                <a:solidFill>
                  <a:schemeClr val="bg1"/>
                </a:solidFill>
                <a:cs typeface="+mn-ea"/>
                <a:sym typeface="+mn-lt"/>
              </a:rPr>
              <a:t> 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6000">
        <p:random/>
      </p:transition>
    </mc:Choice>
    <mc:Fallback xmlns="">
      <p:transition spd="slow" advClick="0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5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  <p:bldP spid="36" grpId="0" animBg="1"/>
      <p:bldP spid="23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环形箭头 15"/>
          <p:cNvSpPr>
            <a:spLocks/>
          </p:cNvSpPr>
          <p:nvPr/>
        </p:nvSpPr>
        <p:spPr bwMode="auto">
          <a:xfrm>
            <a:off x="3118247" y="990601"/>
            <a:ext cx="2870597" cy="2870597"/>
          </a:xfrm>
          <a:custGeom>
            <a:avLst/>
            <a:gdLst>
              <a:gd name="T0" fmla="*/ 3447338 w 3827462"/>
              <a:gd name="T1" fmla="*/ 1008122 h 3827463"/>
              <a:gd name="T2" fmla="*/ 3688519 w 3827462"/>
              <a:gd name="T3" fmla="*/ 1764717 h 3827463"/>
              <a:gd name="T4" fmla="*/ 3820762 w 3827462"/>
              <a:gd name="T5" fmla="*/ 1765838 h 3827463"/>
              <a:gd name="T6" fmla="*/ 3595190 w 3827462"/>
              <a:gd name="T7" fmla="*/ 1927981 h 3827463"/>
              <a:gd name="T8" fmla="*/ 3356355 w 3827462"/>
              <a:gd name="T9" fmla="*/ 1761902 h 3827463"/>
              <a:gd name="T10" fmla="*/ 3488541 w 3827462"/>
              <a:gd name="T11" fmla="*/ 1763023 h 3827463"/>
              <a:gd name="T12" fmla="*/ 3275959 w 3827462"/>
              <a:gd name="T13" fmla="*/ 1109323 h 3827463"/>
              <a:gd name="T14" fmla="*/ 3447338 w 3827462"/>
              <a:gd name="T15" fmla="*/ 1008122 h 3827463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3827462" h="3827463">
                <a:moveTo>
                  <a:pt x="3447338" y="1008122"/>
                </a:moveTo>
                <a:cubicBezTo>
                  <a:pt x="3583647" y="1238955"/>
                  <a:pt x="3666090" y="1497582"/>
                  <a:pt x="3688519" y="1764717"/>
                </a:cubicBezTo>
                <a:lnTo>
                  <a:pt x="3820762" y="1765838"/>
                </a:lnTo>
                <a:lnTo>
                  <a:pt x="3595190" y="1927981"/>
                </a:lnTo>
                <a:lnTo>
                  <a:pt x="3356355" y="1761902"/>
                </a:lnTo>
                <a:lnTo>
                  <a:pt x="3488541" y="1763023"/>
                </a:lnTo>
                <a:cubicBezTo>
                  <a:pt x="3466449" y="1532176"/>
                  <a:pt x="3393875" y="1309009"/>
                  <a:pt x="3275959" y="1109323"/>
                </a:cubicBezTo>
                <a:lnTo>
                  <a:pt x="3447338" y="1008122"/>
                </a:lnTo>
                <a:close/>
              </a:path>
            </a:pathLst>
          </a:custGeom>
          <a:solidFill>
            <a:srgbClr val="1B4367"/>
          </a:solidFill>
          <a:ln w="9525">
            <a:noFill/>
          </a:ln>
        </p:spPr>
        <p:txBody>
          <a:bodyPr lIns="68580" tIns="34290" rIns="68580" bIns="34290"/>
          <a:lstStyle/>
          <a:p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8" name="环形箭头 17"/>
          <p:cNvSpPr>
            <a:spLocks/>
          </p:cNvSpPr>
          <p:nvPr/>
        </p:nvSpPr>
        <p:spPr bwMode="auto">
          <a:xfrm>
            <a:off x="3118247" y="990601"/>
            <a:ext cx="2870597" cy="2870597"/>
          </a:xfrm>
          <a:custGeom>
            <a:avLst/>
            <a:gdLst>
              <a:gd name="T0" fmla="*/ 3325627 w 3827462"/>
              <a:gd name="T1" fmla="*/ 2999378 h 3827463"/>
              <a:gd name="T2" fmla="*/ 2603197 w 3827462"/>
              <a:gd name="T3" fmla="*/ 3555900 h 3827463"/>
              <a:gd name="T4" fmla="*/ 2642943 w 3827462"/>
              <a:gd name="T5" fmla="*/ 3682034 h 3827463"/>
              <a:gd name="T6" fmla="*/ 2419100 w 3827462"/>
              <a:gd name="T7" fmla="*/ 3517511 h 3827463"/>
              <a:gd name="T8" fmla="*/ 2503364 w 3827462"/>
              <a:gd name="T9" fmla="*/ 3239081 h 3827463"/>
              <a:gd name="T10" fmla="*/ 2543093 w 3827462"/>
              <a:gd name="T11" fmla="*/ 3365160 h 3827463"/>
              <a:gd name="T12" fmla="*/ 3167850 w 3827462"/>
              <a:gd name="T13" fmla="*/ 2878059 h 3827463"/>
              <a:gd name="T14" fmla="*/ 3325627 w 3827462"/>
              <a:gd name="T15" fmla="*/ 2999378 h 3827463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3827462" h="3827463">
                <a:moveTo>
                  <a:pt x="3325627" y="2999378"/>
                </a:moveTo>
                <a:cubicBezTo>
                  <a:pt x="3137195" y="3244437"/>
                  <a:pt x="2888223" y="3436231"/>
                  <a:pt x="2603197" y="3555900"/>
                </a:cubicBezTo>
                <a:lnTo>
                  <a:pt x="2642943" y="3682034"/>
                </a:lnTo>
                <a:lnTo>
                  <a:pt x="2419100" y="3517511"/>
                </a:lnTo>
                <a:lnTo>
                  <a:pt x="2503364" y="3239081"/>
                </a:lnTo>
                <a:lnTo>
                  <a:pt x="2543093" y="3365160"/>
                </a:lnTo>
                <a:cubicBezTo>
                  <a:pt x="2789286" y="3258407"/>
                  <a:pt x="3004279" y="3090784"/>
                  <a:pt x="3167850" y="2878059"/>
                </a:cubicBezTo>
                <a:lnTo>
                  <a:pt x="3325627" y="2999378"/>
                </a:lnTo>
                <a:close/>
              </a:path>
            </a:pathLst>
          </a:custGeom>
          <a:solidFill>
            <a:srgbClr val="1B4367"/>
          </a:solidFill>
          <a:ln w="9525">
            <a:noFill/>
          </a:ln>
        </p:spPr>
        <p:txBody>
          <a:bodyPr lIns="68580" tIns="34290" rIns="68580" bIns="34290"/>
          <a:lstStyle/>
          <a:p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9" name="环形箭头 19"/>
          <p:cNvSpPr>
            <a:spLocks/>
          </p:cNvSpPr>
          <p:nvPr/>
        </p:nvSpPr>
        <p:spPr bwMode="auto">
          <a:xfrm>
            <a:off x="3118247" y="990601"/>
            <a:ext cx="2870597" cy="2870597"/>
          </a:xfrm>
          <a:custGeom>
            <a:avLst/>
            <a:gdLst>
              <a:gd name="T0" fmla="*/ 1378454 w 3827462"/>
              <a:gd name="T1" fmla="*/ 3612425 h 3827463"/>
              <a:gd name="T2" fmla="*/ 607834 w 3827462"/>
              <a:gd name="T3" fmla="*/ 3124811 h 3827463"/>
              <a:gd name="T4" fmla="*/ 502996 w 3827462"/>
              <a:gd name="T5" fmla="*/ 3205424 h 3827463"/>
              <a:gd name="T6" fmla="*/ 580723 w 3827462"/>
              <a:gd name="T7" fmla="*/ 2938718 h 3827463"/>
              <a:gd name="T8" fmla="*/ 871164 w 3827462"/>
              <a:gd name="T9" fmla="*/ 2922329 h 3827463"/>
              <a:gd name="T10" fmla="*/ 766371 w 3827462"/>
              <a:gd name="T11" fmla="*/ 3002907 h 3827463"/>
              <a:gd name="T12" fmla="*/ 1438271 w 3827462"/>
              <a:gd name="T13" fmla="*/ 3422597 h 3827463"/>
              <a:gd name="T14" fmla="*/ 1378454 w 3827462"/>
              <a:gd name="T15" fmla="*/ 3612425 h 3827463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3827462" h="3827463">
                <a:moveTo>
                  <a:pt x="1378454" y="3612425"/>
                </a:moveTo>
                <a:cubicBezTo>
                  <a:pt x="1083617" y="3519519"/>
                  <a:pt x="818037" y="3351472"/>
                  <a:pt x="607834" y="3124811"/>
                </a:cubicBezTo>
                <a:lnTo>
                  <a:pt x="502996" y="3205424"/>
                </a:lnTo>
                <a:lnTo>
                  <a:pt x="580723" y="2938718"/>
                </a:lnTo>
                <a:lnTo>
                  <a:pt x="871164" y="2922329"/>
                </a:lnTo>
                <a:lnTo>
                  <a:pt x="766371" y="3002907"/>
                </a:lnTo>
                <a:cubicBezTo>
                  <a:pt x="951119" y="3197524"/>
                  <a:pt x="1182335" y="3341949"/>
                  <a:pt x="1438271" y="3422597"/>
                </a:cubicBezTo>
                <a:lnTo>
                  <a:pt x="1378454" y="3612425"/>
                </a:lnTo>
                <a:close/>
              </a:path>
            </a:pathLst>
          </a:custGeom>
          <a:solidFill>
            <a:srgbClr val="1B4367"/>
          </a:solidFill>
          <a:ln w="9525">
            <a:noFill/>
          </a:ln>
        </p:spPr>
        <p:txBody>
          <a:bodyPr lIns="68580" tIns="34290" rIns="68580" bIns="34290"/>
          <a:lstStyle/>
          <a:p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0" name="环形箭头 21"/>
          <p:cNvSpPr>
            <a:spLocks/>
          </p:cNvSpPr>
          <p:nvPr/>
        </p:nvSpPr>
        <p:spPr bwMode="auto">
          <a:xfrm>
            <a:off x="3118247" y="990601"/>
            <a:ext cx="2870597" cy="2870597"/>
          </a:xfrm>
          <a:custGeom>
            <a:avLst/>
            <a:gdLst>
              <a:gd name="T0" fmla="*/ 132762 w 3827462"/>
              <a:gd name="T1" fmla="*/ 1928825 h 3827463"/>
              <a:gd name="T2" fmla="*/ 303229 w 3827462"/>
              <a:gd name="T3" fmla="*/ 1153231 h 3827463"/>
              <a:gd name="T4" fmla="*/ 189353 w 3827462"/>
              <a:gd name="T5" fmla="*/ 1085986 h 3827463"/>
              <a:gd name="T6" fmla="*/ 465813 w 3827462"/>
              <a:gd name="T7" fmla="*/ 1058722 h 3827463"/>
              <a:gd name="T8" fmla="*/ 589258 w 3827462"/>
              <a:gd name="T9" fmla="*/ 1322134 h 3827463"/>
              <a:gd name="T10" fmla="*/ 475432 w 3827462"/>
              <a:gd name="T11" fmla="*/ 1254918 h 3827463"/>
              <a:gd name="T12" fmla="*/ 331783 w 3827462"/>
              <a:gd name="T13" fmla="*/ 1927138 h 3827463"/>
              <a:gd name="T14" fmla="*/ 132762 w 3827462"/>
              <a:gd name="T15" fmla="*/ 1928825 h 3827463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3827462" h="3827463">
                <a:moveTo>
                  <a:pt x="132762" y="1928825"/>
                </a:moveTo>
                <a:cubicBezTo>
                  <a:pt x="130490" y="1660759"/>
                  <a:pt x="188761" y="1395639"/>
                  <a:pt x="303229" y="1153231"/>
                </a:cubicBezTo>
                <a:lnTo>
                  <a:pt x="189353" y="1085986"/>
                </a:lnTo>
                <a:lnTo>
                  <a:pt x="465813" y="1058722"/>
                </a:lnTo>
                <a:lnTo>
                  <a:pt x="589258" y="1322134"/>
                </a:lnTo>
                <a:lnTo>
                  <a:pt x="475432" y="1254918"/>
                </a:lnTo>
                <a:cubicBezTo>
                  <a:pt x="378858" y="1465754"/>
                  <a:pt x="329818" y="1695244"/>
                  <a:pt x="331783" y="1927138"/>
                </a:cubicBezTo>
                <a:lnTo>
                  <a:pt x="132762" y="1928825"/>
                </a:lnTo>
                <a:close/>
              </a:path>
            </a:pathLst>
          </a:custGeom>
          <a:solidFill>
            <a:srgbClr val="1B4367"/>
          </a:solidFill>
          <a:ln w="9525">
            <a:noFill/>
          </a:ln>
        </p:spPr>
        <p:txBody>
          <a:bodyPr lIns="68580" tIns="34290" rIns="68580" bIns="34290"/>
          <a:lstStyle/>
          <a:p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1" name="环形箭头 23"/>
          <p:cNvSpPr>
            <a:spLocks/>
          </p:cNvSpPr>
          <p:nvPr/>
        </p:nvSpPr>
        <p:spPr bwMode="auto">
          <a:xfrm>
            <a:off x="3118247" y="990601"/>
            <a:ext cx="2870597" cy="2870597"/>
          </a:xfrm>
          <a:custGeom>
            <a:avLst/>
            <a:gdLst>
              <a:gd name="T0" fmla="*/ 1402143 w 3827462"/>
              <a:gd name="T1" fmla="*/ 207755 h 3827463"/>
              <a:gd name="T2" fmla="*/ 2266009 w 3827462"/>
              <a:gd name="T3" fmla="*/ 167885 h 3827463"/>
              <a:gd name="T4" fmla="*/ 2303996 w 3827462"/>
              <a:gd name="T5" fmla="*/ 41210 h 3827463"/>
              <a:gd name="T6" fmla="*/ 2396735 w 3827462"/>
              <a:gd name="T7" fmla="*/ 303075 h 3827463"/>
              <a:gd name="T8" fmla="*/ 2170594 w 3827462"/>
              <a:gd name="T9" fmla="*/ 486063 h 3827463"/>
              <a:gd name="T10" fmla="*/ 2208565 w 3827462"/>
              <a:gd name="T11" fmla="*/ 359443 h 3827463"/>
              <a:gd name="T12" fmla="*/ 1459312 w 3827462"/>
              <a:gd name="T13" fmla="*/ 398396 h 3827463"/>
              <a:gd name="T14" fmla="*/ 1402143 w 3827462"/>
              <a:gd name="T15" fmla="*/ 207755 h 3827463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3827462" h="3827463">
                <a:moveTo>
                  <a:pt x="1402143" y="207755"/>
                </a:moveTo>
                <a:cubicBezTo>
                  <a:pt x="1682450" y="123697"/>
                  <a:pt x="1979151" y="110003"/>
                  <a:pt x="2266009" y="167885"/>
                </a:cubicBezTo>
                <a:lnTo>
                  <a:pt x="2303996" y="41210"/>
                </a:lnTo>
                <a:lnTo>
                  <a:pt x="2396735" y="303075"/>
                </a:lnTo>
                <a:lnTo>
                  <a:pt x="2170594" y="486063"/>
                </a:lnTo>
                <a:lnTo>
                  <a:pt x="2208565" y="359443"/>
                </a:lnTo>
                <a:cubicBezTo>
                  <a:pt x="1959304" y="312161"/>
                  <a:pt x="1702327" y="325520"/>
                  <a:pt x="1459312" y="398396"/>
                </a:cubicBezTo>
                <a:lnTo>
                  <a:pt x="1402143" y="207755"/>
                </a:lnTo>
                <a:close/>
              </a:path>
            </a:pathLst>
          </a:custGeom>
          <a:solidFill>
            <a:srgbClr val="1B4367"/>
          </a:solidFill>
          <a:ln w="9525">
            <a:noFill/>
          </a:ln>
        </p:spPr>
        <p:txBody>
          <a:bodyPr lIns="68580" tIns="34290" rIns="68580" bIns="34290"/>
          <a:lstStyle/>
          <a:p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62" name="组合 35"/>
          <p:cNvGrpSpPr>
            <a:grpSpLocks/>
          </p:cNvGrpSpPr>
          <p:nvPr/>
        </p:nvGrpSpPr>
        <p:grpSpPr bwMode="auto">
          <a:xfrm>
            <a:off x="3373042" y="1102519"/>
            <a:ext cx="639365" cy="639366"/>
            <a:chOff x="0" y="0"/>
            <a:chExt cx="914400" cy="914400"/>
          </a:xfrm>
        </p:grpSpPr>
        <p:sp>
          <p:nvSpPr>
            <p:cNvPr id="63" name="椭圆 34"/>
            <p:cNvSpPr>
              <a:spLocks noChangeArrowheads="1"/>
            </p:cNvSpPr>
            <p:nvPr/>
          </p:nvSpPr>
          <p:spPr bwMode="auto">
            <a:xfrm>
              <a:off x="0" y="0"/>
              <a:ext cx="914400" cy="914400"/>
            </a:xfrm>
            <a:prstGeom prst="ellipse">
              <a:avLst/>
            </a:prstGeom>
            <a:solidFill>
              <a:srgbClr val="1B4367"/>
            </a:solidFill>
            <a:ln w="9525">
              <a:noFill/>
              <a:round/>
              <a:headEnd/>
              <a:tailEnd/>
            </a:ln>
            <a:extLst/>
          </p:spPr>
          <p:txBody>
            <a:bodyPr anchor="ctr"/>
            <a:lstStyle/>
            <a:p>
              <a:pPr algn="ctr" eaLnBrk="1" hangingPunct="1"/>
              <a:endParaRPr lang="zh-CN" altLang="en-US" sz="1200" b="1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64" name="TextBox 24"/>
            <p:cNvSpPr txBox="1">
              <a:spLocks noChangeArrowheads="1"/>
            </p:cNvSpPr>
            <p:nvPr/>
          </p:nvSpPr>
          <p:spPr bwMode="auto">
            <a:xfrm>
              <a:off x="68381" y="257145"/>
              <a:ext cx="777639" cy="4401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9pPr>
            </a:lstStyle>
            <a:p>
              <a:pPr algn="ctr" eaLnBrk="1" hangingPunct="1"/>
              <a:r>
                <a:rPr lang="zh-CN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标题</a:t>
              </a:r>
            </a:p>
          </p:txBody>
        </p:sp>
      </p:grpSp>
      <p:grpSp>
        <p:nvGrpSpPr>
          <p:cNvPr id="65" name="组合 36"/>
          <p:cNvGrpSpPr>
            <a:grpSpLocks/>
          </p:cNvGrpSpPr>
          <p:nvPr/>
        </p:nvGrpSpPr>
        <p:grpSpPr bwMode="auto">
          <a:xfrm>
            <a:off x="5050631" y="1102519"/>
            <a:ext cx="639366" cy="639366"/>
            <a:chOff x="0" y="0"/>
            <a:chExt cx="914400" cy="914400"/>
          </a:xfrm>
        </p:grpSpPr>
        <p:sp>
          <p:nvSpPr>
            <p:cNvPr id="66" name="椭圆 37"/>
            <p:cNvSpPr>
              <a:spLocks noChangeArrowheads="1"/>
            </p:cNvSpPr>
            <p:nvPr/>
          </p:nvSpPr>
          <p:spPr bwMode="auto">
            <a:xfrm>
              <a:off x="0" y="0"/>
              <a:ext cx="914400" cy="914400"/>
            </a:xfrm>
            <a:prstGeom prst="ellipse">
              <a:avLst/>
            </a:prstGeom>
            <a:solidFill>
              <a:srgbClr val="1B4367"/>
            </a:solidFill>
            <a:ln w="9525">
              <a:noFill/>
              <a:round/>
              <a:headEnd/>
              <a:tailEnd/>
            </a:ln>
            <a:extLst/>
          </p:spPr>
          <p:txBody>
            <a:bodyPr anchor="ctr"/>
            <a:lstStyle/>
            <a:p>
              <a:pPr algn="ctr" eaLnBrk="1" hangingPunct="1"/>
              <a:endParaRPr lang="zh-CN" altLang="en-US" sz="1200" b="1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67" name="TextBox 38"/>
            <p:cNvSpPr txBox="1">
              <a:spLocks noChangeArrowheads="1"/>
            </p:cNvSpPr>
            <p:nvPr/>
          </p:nvSpPr>
          <p:spPr bwMode="auto">
            <a:xfrm>
              <a:off x="68382" y="257145"/>
              <a:ext cx="777638" cy="4401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9pPr>
            </a:lstStyle>
            <a:p>
              <a:pPr algn="ctr" eaLnBrk="1" hangingPunct="1"/>
              <a:r>
                <a:rPr lang="zh-CN" b="1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标题</a:t>
              </a:r>
            </a:p>
          </p:txBody>
        </p:sp>
      </p:grpSp>
      <p:grpSp>
        <p:nvGrpSpPr>
          <p:cNvPr id="68" name="组合 39"/>
          <p:cNvGrpSpPr>
            <a:grpSpLocks/>
          </p:cNvGrpSpPr>
          <p:nvPr/>
        </p:nvGrpSpPr>
        <p:grpSpPr bwMode="auto">
          <a:xfrm>
            <a:off x="5441156" y="2491979"/>
            <a:ext cx="639366" cy="639365"/>
            <a:chOff x="0" y="0"/>
            <a:chExt cx="914400" cy="914400"/>
          </a:xfrm>
        </p:grpSpPr>
        <p:sp>
          <p:nvSpPr>
            <p:cNvPr id="69" name="椭圆 40"/>
            <p:cNvSpPr>
              <a:spLocks noChangeArrowheads="1"/>
            </p:cNvSpPr>
            <p:nvPr/>
          </p:nvSpPr>
          <p:spPr bwMode="auto">
            <a:xfrm>
              <a:off x="0" y="0"/>
              <a:ext cx="914400" cy="914400"/>
            </a:xfrm>
            <a:prstGeom prst="ellipse">
              <a:avLst/>
            </a:prstGeom>
            <a:solidFill>
              <a:srgbClr val="1B4367"/>
            </a:solidFill>
            <a:ln w="9525">
              <a:noFill/>
              <a:round/>
              <a:headEnd/>
              <a:tailEnd/>
            </a:ln>
            <a:extLst/>
          </p:spPr>
          <p:txBody>
            <a:bodyPr anchor="ctr"/>
            <a:lstStyle/>
            <a:p>
              <a:pPr algn="ctr" eaLnBrk="1" hangingPunct="1"/>
              <a:endParaRPr lang="zh-CN" altLang="en-US" sz="1200" b="1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70" name="TextBox 41"/>
            <p:cNvSpPr txBox="1">
              <a:spLocks noChangeArrowheads="1"/>
            </p:cNvSpPr>
            <p:nvPr/>
          </p:nvSpPr>
          <p:spPr bwMode="auto">
            <a:xfrm>
              <a:off x="68382" y="257144"/>
              <a:ext cx="777638" cy="440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9pPr>
            </a:lstStyle>
            <a:p>
              <a:pPr algn="ctr" eaLnBrk="1" hangingPunct="1"/>
              <a:r>
                <a:rPr lang="zh-CN" b="1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标题</a:t>
              </a:r>
            </a:p>
          </p:txBody>
        </p:sp>
      </p:grpSp>
      <p:grpSp>
        <p:nvGrpSpPr>
          <p:cNvPr id="71" name="组合 42"/>
          <p:cNvGrpSpPr>
            <a:grpSpLocks/>
          </p:cNvGrpSpPr>
          <p:nvPr/>
        </p:nvGrpSpPr>
        <p:grpSpPr bwMode="auto">
          <a:xfrm>
            <a:off x="2987279" y="2491979"/>
            <a:ext cx="639365" cy="639365"/>
            <a:chOff x="0" y="0"/>
            <a:chExt cx="914400" cy="914400"/>
          </a:xfrm>
        </p:grpSpPr>
        <p:sp>
          <p:nvSpPr>
            <p:cNvPr id="72" name="椭圆 43"/>
            <p:cNvSpPr>
              <a:spLocks noChangeArrowheads="1"/>
            </p:cNvSpPr>
            <p:nvPr/>
          </p:nvSpPr>
          <p:spPr bwMode="auto">
            <a:xfrm>
              <a:off x="0" y="0"/>
              <a:ext cx="914400" cy="914400"/>
            </a:xfrm>
            <a:prstGeom prst="ellipse">
              <a:avLst/>
            </a:prstGeom>
            <a:solidFill>
              <a:srgbClr val="1B4367"/>
            </a:solidFill>
            <a:ln w="9525">
              <a:noFill/>
              <a:round/>
              <a:headEnd/>
              <a:tailEnd/>
            </a:ln>
            <a:extLst/>
          </p:spPr>
          <p:txBody>
            <a:bodyPr anchor="ctr"/>
            <a:lstStyle/>
            <a:p>
              <a:pPr algn="ctr" eaLnBrk="1" hangingPunct="1"/>
              <a:endParaRPr lang="zh-CN" altLang="en-US" sz="1200" b="1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73" name="TextBox 44"/>
            <p:cNvSpPr txBox="1">
              <a:spLocks noChangeArrowheads="1"/>
            </p:cNvSpPr>
            <p:nvPr/>
          </p:nvSpPr>
          <p:spPr bwMode="auto">
            <a:xfrm>
              <a:off x="68381" y="257144"/>
              <a:ext cx="777639" cy="440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9pPr>
            </a:lstStyle>
            <a:p>
              <a:pPr algn="ctr" eaLnBrk="1" hangingPunct="1"/>
              <a:r>
                <a:rPr lang="zh-CN" b="1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标题</a:t>
              </a:r>
            </a:p>
          </p:txBody>
        </p:sp>
      </p:grpSp>
      <p:grpSp>
        <p:nvGrpSpPr>
          <p:cNvPr id="74" name="组合 45"/>
          <p:cNvGrpSpPr>
            <a:grpSpLocks/>
          </p:cNvGrpSpPr>
          <p:nvPr/>
        </p:nvGrpSpPr>
        <p:grpSpPr bwMode="auto">
          <a:xfrm>
            <a:off x="4233863" y="3311129"/>
            <a:ext cx="639366" cy="639365"/>
            <a:chOff x="0" y="0"/>
            <a:chExt cx="914400" cy="914400"/>
          </a:xfrm>
        </p:grpSpPr>
        <p:sp>
          <p:nvSpPr>
            <p:cNvPr id="75" name="椭圆 46"/>
            <p:cNvSpPr>
              <a:spLocks noChangeArrowheads="1"/>
            </p:cNvSpPr>
            <p:nvPr/>
          </p:nvSpPr>
          <p:spPr bwMode="auto">
            <a:xfrm>
              <a:off x="0" y="0"/>
              <a:ext cx="914400" cy="914400"/>
            </a:xfrm>
            <a:prstGeom prst="ellipse">
              <a:avLst/>
            </a:prstGeom>
            <a:solidFill>
              <a:srgbClr val="1B4367"/>
            </a:solidFill>
            <a:ln w="9525">
              <a:noFill/>
              <a:round/>
              <a:headEnd/>
              <a:tailEnd/>
            </a:ln>
            <a:extLst/>
          </p:spPr>
          <p:txBody>
            <a:bodyPr anchor="ctr"/>
            <a:lstStyle/>
            <a:p>
              <a:pPr algn="ctr" eaLnBrk="1" hangingPunct="1"/>
              <a:endParaRPr lang="zh-CN" altLang="en-US" sz="1200" b="1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76" name="TextBox 47"/>
            <p:cNvSpPr txBox="1">
              <a:spLocks noChangeArrowheads="1"/>
            </p:cNvSpPr>
            <p:nvPr/>
          </p:nvSpPr>
          <p:spPr bwMode="auto">
            <a:xfrm>
              <a:off x="68382" y="257144"/>
              <a:ext cx="777638" cy="440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9pPr>
            </a:lstStyle>
            <a:p>
              <a:pPr algn="ctr" eaLnBrk="1" hangingPunct="1"/>
              <a:r>
                <a:rPr lang="zh-CN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标题</a:t>
              </a:r>
            </a:p>
          </p:txBody>
        </p:sp>
      </p:grpSp>
      <p:sp>
        <p:nvSpPr>
          <p:cNvPr id="77" name="Freeform 711"/>
          <p:cNvSpPr>
            <a:spLocks/>
          </p:cNvSpPr>
          <p:nvPr/>
        </p:nvSpPr>
        <p:spPr bwMode="auto">
          <a:xfrm>
            <a:off x="4042172" y="2088357"/>
            <a:ext cx="984647" cy="675085"/>
          </a:xfrm>
          <a:custGeom>
            <a:avLst/>
            <a:gdLst>
              <a:gd name="T0" fmla="*/ 242959762 w 1537"/>
              <a:gd name="T1" fmla="*/ 470000163 h 1052"/>
              <a:gd name="T2" fmla="*/ 345105038 w 1537"/>
              <a:gd name="T3" fmla="*/ 770155335 h 1052"/>
              <a:gd name="T4" fmla="*/ 839780677 w 1537"/>
              <a:gd name="T5" fmla="*/ 759905855 h 1052"/>
              <a:gd name="T6" fmla="*/ 963814105 w 1537"/>
              <a:gd name="T7" fmla="*/ 299423616 h 1052"/>
              <a:gd name="T8" fmla="*/ 990079887 w 1537"/>
              <a:gd name="T9" fmla="*/ 74672587 h 1052"/>
              <a:gd name="T10" fmla="*/ 864587534 w 1537"/>
              <a:gd name="T11" fmla="*/ 218161894 h 1052"/>
              <a:gd name="T12" fmla="*/ 694588561 w 1537"/>
              <a:gd name="T13" fmla="*/ 382149306 h 1052"/>
              <a:gd name="T14" fmla="*/ 567636429 w 1537"/>
              <a:gd name="T15" fmla="*/ 189610686 h 1052"/>
              <a:gd name="T16" fmla="*/ 483001674 w 1537"/>
              <a:gd name="T17" fmla="*/ 38068277 h 1052"/>
              <a:gd name="T18" fmla="*/ 465491152 w 1537"/>
              <a:gd name="T19" fmla="*/ 207912413 h 1052"/>
              <a:gd name="T20" fmla="*/ 424632700 w 1537"/>
              <a:gd name="T21" fmla="*/ 364579134 h 1052"/>
              <a:gd name="T22" fmla="*/ 210857425 w 1537"/>
              <a:gd name="T23" fmla="*/ 213037581 h 1052"/>
              <a:gd name="T24" fmla="*/ 13132891 w 1537"/>
              <a:gd name="T25" fmla="*/ 208644824 h 1052"/>
              <a:gd name="T26" fmla="*/ 137166318 w 1537"/>
              <a:gd name="T27" fmla="*/ 295030859 h 1052"/>
              <a:gd name="T28" fmla="*/ 242959762 w 1537"/>
              <a:gd name="T29" fmla="*/ 470000163 h 1052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1537" h="1052">
                <a:moveTo>
                  <a:pt x="333" y="642"/>
                </a:moveTo>
                <a:cubicBezTo>
                  <a:pt x="379" y="783"/>
                  <a:pt x="443" y="906"/>
                  <a:pt x="473" y="1052"/>
                </a:cubicBezTo>
                <a:cubicBezTo>
                  <a:pt x="695" y="1016"/>
                  <a:pt x="933" y="1000"/>
                  <a:pt x="1151" y="1038"/>
                </a:cubicBezTo>
                <a:cubicBezTo>
                  <a:pt x="1211" y="832"/>
                  <a:pt x="1253" y="609"/>
                  <a:pt x="1321" y="409"/>
                </a:cubicBezTo>
                <a:cubicBezTo>
                  <a:pt x="1470" y="385"/>
                  <a:pt x="1537" y="157"/>
                  <a:pt x="1357" y="102"/>
                </a:cubicBezTo>
                <a:cubicBezTo>
                  <a:pt x="1200" y="54"/>
                  <a:pt x="1127" y="231"/>
                  <a:pt x="1185" y="298"/>
                </a:cubicBezTo>
                <a:cubicBezTo>
                  <a:pt x="1095" y="368"/>
                  <a:pt x="1048" y="498"/>
                  <a:pt x="952" y="522"/>
                </a:cubicBezTo>
                <a:cubicBezTo>
                  <a:pt x="911" y="455"/>
                  <a:pt x="807" y="335"/>
                  <a:pt x="778" y="259"/>
                </a:cubicBezTo>
                <a:cubicBezTo>
                  <a:pt x="857" y="190"/>
                  <a:pt x="836" y="0"/>
                  <a:pt x="662" y="52"/>
                </a:cubicBezTo>
                <a:cubicBezTo>
                  <a:pt x="490" y="104"/>
                  <a:pt x="565" y="260"/>
                  <a:pt x="638" y="284"/>
                </a:cubicBezTo>
                <a:cubicBezTo>
                  <a:pt x="610" y="368"/>
                  <a:pt x="617" y="440"/>
                  <a:pt x="582" y="498"/>
                </a:cubicBezTo>
                <a:cubicBezTo>
                  <a:pt x="498" y="452"/>
                  <a:pt x="372" y="339"/>
                  <a:pt x="289" y="291"/>
                </a:cubicBezTo>
                <a:cubicBezTo>
                  <a:pt x="416" y="68"/>
                  <a:pt x="49" y="72"/>
                  <a:pt x="18" y="285"/>
                </a:cubicBezTo>
                <a:cubicBezTo>
                  <a:pt x="0" y="415"/>
                  <a:pt x="113" y="319"/>
                  <a:pt x="188" y="403"/>
                </a:cubicBezTo>
                <a:cubicBezTo>
                  <a:pt x="244" y="464"/>
                  <a:pt x="333" y="642"/>
                  <a:pt x="333" y="642"/>
                </a:cubicBezTo>
                <a:close/>
              </a:path>
            </a:pathLst>
          </a:custGeom>
          <a:solidFill>
            <a:srgbClr val="1B4367"/>
          </a:solidFill>
          <a:ln w="9525">
            <a:noFill/>
          </a:ln>
        </p:spPr>
        <p:txBody>
          <a:bodyPr lIns="68580" tIns="34290" rIns="68580" bIns="34290"/>
          <a:lstStyle/>
          <a:p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cxnSp>
        <p:nvCxnSpPr>
          <p:cNvPr id="29" name="直接连接符 28"/>
          <p:cNvCxnSpPr/>
          <p:nvPr/>
        </p:nvCxnSpPr>
        <p:spPr>
          <a:xfrm>
            <a:off x="774478" y="657417"/>
            <a:ext cx="480259" cy="0"/>
          </a:xfrm>
          <a:prstGeom prst="line">
            <a:avLst/>
          </a:prstGeom>
          <a:ln w="9525">
            <a:solidFill>
              <a:srgbClr val="1B43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11"/>
          <p:cNvSpPr txBox="1"/>
          <p:nvPr/>
        </p:nvSpPr>
        <p:spPr>
          <a:xfrm>
            <a:off x="698051" y="280391"/>
            <a:ext cx="2667207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2000" b="1" dirty="0">
                <a:solidFill>
                  <a:srgbClr val="1B4367"/>
                </a:solidFill>
                <a:cs typeface="+mn-ea"/>
                <a:sym typeface="+mn-lt"/>
              </a:rPr>
              <a:t>Your Paper </a:t>
            </a:r>
            <a:r>
              <a:rPr lang="en-US" altLang="zh-CN" sz="2000" b="1" dirty="0" smtClean="0">
                <a:solidFill>
                  <a:srgbClr val="1B4367"/>
                </a:solidFill>
                <a:cs typeface="+mn-ea"/>
                <a:sym typeface="+mn-lt"/>
              </a:rPr>
              <a:t>Content</a:t>
            </a:r>
            <a:endParaRPr lang="zh-CN" altLang="en-US" sz="2400" b="1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671158" y="2571750"/>
            <a:ext cx="2224443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  <a:defRPr/>
            </a:pPr>
            <a:r>
              <a:rPr lang="en-US" altLang="zh-CN" b="1" dirty="0" smtClean="0">
                <a:solidFill>
                  <a:srgbClr val="1B4367"/>
                </a:solidFill>
                <a:cs typeface="+mn-ea"/>
                <a:sym typeface="+mn-lt"/>
              </a:rPr>
              <a:t>enter </a:t>
            </a:r>
            <a:r>
              <a:rPr lang="zh-CN" altLang="en-US" b="1" dirty="0" smtClean="0">
                <a:solidFill>
                  <a:srgbClr val="1B4367"/>
                </a:solidFill>
                <a:cs typeface="+mn-ea"/>
                <a:sym typeface="+mn-lt"/>
              </a:rPr>
              <a:t> </a:t>
            </a:r>
            <a:r>
              <a:rPr lang="en-US" altLang="zh-CN" b="1" dirty="0">
                <a:solidFill>
                  <a:srgbClr val="1B4367"/>
                </a:solidFill>
                <a:cs typeface="+mn-ea"/>
                <a:sym typeface="+mn-lt"/>
              </a:rPr>
              <a:t>your </a:t>
            </a:r>
            <a:r>
              <a:rPr lang="en-US" altLang="zh-CN" b="1" dirty="0" smtClean="0">
                <a:solidFill>
                  <a:srgbClr val="1B4367"/>
                </a:solidFill>
                <a:cs typeface="+mn-ea"/>
                <a:sym typeface="+mn-lt"/>
              </a:rPr>
              <a:t>text here </a:t>
            </a:r>
          </a:p>
          <a:p>
            <a:pPr algn="r">
              <a:defRPr/>
            </a:pPr>
            <a:r>
              <a:rPr lang="zh-CN" altLang="en-US" b="1" dirty="0" smtClean="0">
                <a:solidFill>
                  <a:srgbClr val="1B4367"/>
                </a:solidFill>
                <a:cs typeface="+mn-ea"/>
                <a:sym typeface="+mn-lt"/>
              </a:rPr>
              <a:t>请输入文字信息</a:t>
            </a:r>
            <a:endParaRPr lang="en-US" altLang="zh-CN" b="1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sp>
        <p:nvSpPr>
          <p:cNvPr id="32" name="矩形 7"/>
          <p:cNvSpPr>
            <a:spLocks noChangeArrowheads="1"/>
          </p:cNvSpPr>
          <p:nvPr/>
        </p:nvSpPr>
        <p:spPr bwMode="auto">
          <a:xfrm>
            <a:off x="826884" y="3131344"/>
            <a:ext cx="2068717" cy="515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25000"/>
              </a:lnSpc>
            </a:pP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enter 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the text in the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textbox </a:t>
            </a:r>
          </a:p>
          <a:p>
            <a:pPr algn="r" eaLnBrk="1" hangingPunct="1">
              <a:lnSpc>
                <a:spcPct val="125000"/>
              </a:lnSpc>
            </a:pP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enter 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the text in the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textbox</a:t>
            </a:r>
          </a:p>
        </p:txBody>
      </p:sp>
      <p:sp>
        <p:nvSpPr>
          <p:cNvPr id="33" name="矩形 32"/>
          <p:cNvSpPr/>
          <p:nvPr/>
        </p:nvSpPr>
        <p:spPr>
          <a:xfrm>
            <a:off x="779087" y="967272"/>
            <a:ext cx="2224443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  <a:defRPr/>
            </a:pPr>
            <a:r>
              <a:rPr lang="en-US" altLang="zh-CN" b="1" dirty="0" smtClean="0">
                <a:solidFill>
                  <a:srgbClr val="1B4367"/>
                </a:solidFill>
                <a:cs typeface="+mn-ea"/>
                <a:sym typeface="+mn-lt"/>
              </a:rPr>
              <a:t>enter </a:t>
            </a:r>
            <a:r>
              <a:rPr lang="zh-CN" altLang="en-US" b="1" dirty="0" smtClean="0">
                <a:solidFill>
                  <a:srgbClr val="1B4367"/>
                </a:solidFill>
                <a:cs typeface="+mn-ea"/>
                <a:sym typeface="+mn-lt"/>
              </a:rPr>
              <a:t> </a:t>
            </a:r>
            <a:r>
              <a:rPr lang="en-US" altLang="zh-CN" b="1" dirty="0">
                <a:solidFill>
                  <a:srgbClr val="1B4367"/>
                </a:solidFill>
                <a:cs typeface="+mn-ea"/>
                <a:sym typeface="+mn-lt"/>
              </a:rPr>
              <a:t>your </a:t>
            </a:r>
            <a:r>
              <a:rPr lang="en-US" altLang="zh-CN" b="1" dirty="0" smtClean="0">
                <a:solidFill>
                  <a:srgbClr val="1B4367"/>
                </a:solidFill>
                <a:cs typeface="+mn-ea"/>
                <a:sym typeface="+mn-lt"/>
              </a:rPr>
              <a:t>text here </a:t>
            </a:r>
          </a:p>
          <a:p>
            <a:pPr algn="r">
              <a:defRPr/>
            </a:pPr>
            <a:r>
              <a:rPr lang="zh-CN" altLang="en-US" b="1" dirty="0" smtClean="0">
                <a:solidFill>
                  <a:srgbClr val="1B4367"/>
                </a:solidFill>
                <a:cs typeface="+mn-ea"/>
                <a:sym typeface="+mn-lt"/>
              </a:rPr>
              <a:t>请输入文字信息</a:t>
            </a:r>
            <a:endParaRPr lang="en-US" altLang="zh-CN" b="1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sp>
        <p:nvSpPr>
          <p:cNvPr id="34" name="矩形 7"/>
          <p:cNvSpPr>
            <a:spLocks noChangeArrowheads="1"/>
          </p:cNvSpPr>
          <p:nvPr/>
        </p:nvSpPr>
        <p:spPr bwMode="auto">
          <a:xfrm>
            <a:off x="934813" y="1579742"/>
            <a:ext cx="2068717" cy="515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25000"/>
              </a:lnSpc>
            </a:pP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enter 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the text in the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textbox </a:t>
            </a:r>
          </a:p>
          <a:p>
            <a:pPr algn="r" eaLnBrk="1" hangingPunct="1">
              <a:lnSpc>
                <a:spcPct val="125000"/>
              </a:lnSpc>
            </a:pP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enter 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the text in the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textbox</a:t>
            </a:r>
          </a:p>
        </p:txBody>
      </p:sp>
      <p:sp>
        <p:nvSpPr>
          <p:cNvPr id="35" name="矩形 34"/>
          <p:cNvSpPr/>
          <p:nvPr/>
        </p:nvSpPr>
        <p:spPr>
          <a:xfrm>
            <a:off x="6032709" y="967272"/>
            <a:ext cx="2224443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b="1" dirty="0" smtClean="0">
                <a:solidFill>
                  <a:srgbClr val="1B4367"/>
                </a:solidFill>
                <a:cs typeface="+mn-ea"/>
                <a:sym typeface="+mn-lt"/>
              </a:rPr>
              <a:t>enter </a:t>
            </a:r>
            <a:r>
              <a:rPr lang="zh-CN" altLang="en-US" b="1" dirty="0" smtClean="0">
                <a:solidFill>
                  <a:srgbClr val="1B4367"/>
                </a:solidFill>
                <a:cs typeface="+mn-ea"/>
                <a:sym typeface="+mn-lt"/>
              </a:rPr>
              <a:t> </a:t>
            </a:r>
            <a:r>
              <a:rPr lang="en-US" altLang="zh-CN" b="1" dirty="0">
                <a:solidFill>
                  <a:srgbClr val="1B4367"/>
                </a:solidFill>
                <a:cs typeface="+mn-ea"/>
                <a:sym typeface="+mn-lt"/>
              </a:rPr>
              <a:t>your </a:t>
            </a:r>
            <a:r>
              <a:rPr lang="en-US" altLang="zh-CN" b="1" dirty="0" smtClean="0">
                <a:solidFill>
                  <a:srgbClr val="1B4367"/>
                </a:solidFill>
                <a:cs typeface="+mn-ea"/>
                <a:sym typeface="+mn-lt"/>
              </a:rPr>
              <a:t>text here </a:t>
            </a:r>
          </a:p>
          <a:p>
            <a:pPr>
              <a:defRPr/>
            </a:pPr>
            <a:r>
              <a:rPr lang="zh-CN" altLang="en-US" b="1" dirty="0" smtClean="0">
                <a:solidFill>
                  <a:srgbClr val="1B4367"/>
                </a:solidFill>
                <a:cs typeface="+mn-ea"/>
                <a:sym typeface="+mn-lt"/>
              </a:rPr>
              <a:t>请输入文字信息</a:t>
            </a:r>
            <a:endParaRPr lang="en-US" altLang="zh-CN" b="1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sp>
        <p:nvSpPr>
          <p:cNvPr id="36" name="矩形 7"/>
          <p:cNvSpPr>
            <a:spLocks noChangeArrowheads="1"/>
          </p:cNvSpPr>
          <p:nvPr/>
        </p:nvSpPr>
        <p:spPr bwMode="auto">
          <a:xfrm>
            <a:off x="6032709" y="1579742"/>
            <a:ext cx="2068717" cy="515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enter 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the text in the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textbox </a:t>
            </a:r>
          </a:p>
          <a:p>
            <a:pPr eaLnBrk="1" hangingPunct="1">
              <a:lnSpc>
                <a:spcPct val="125000"/>
              </a:lnSpc>
            </a:pP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enter 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the text in the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textbox</a:t>
            </a:r>
          </a:p>
        </p:txBody>
      </p:sp>
      <p:sp>
        <p:nvSpPr>
          <p:cNvPr id="37" name="矩形 36"/>
          <p:cNvSpPr/>
          <p:nvPr/>
        </p:nvSpPr>
        <p:spPr>
          <a:xfrm>
            <a:off x="6211490" y="2571750"/>
            <a:ext cx="2224443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b="1" dirty="0" smtClean="0">
                <a:solidFill>
                  <a:srgbClr val="1B4367"/>
                </a:solidFill>
                <a:cs typeface="+mn-ea"/>
                <a:sym typeface="+mn-lt"/>
              </a:rPr>
              <a:t>enter </a:t>
            </a:r>
            <a:r>
              <a:rPr lang="zh-CN" altLang="en-US" b="1" dirty="0" smtClean="0">
                <a:solidFill>
                  <a:srgbClr val="1B4367"/>
                </a:solidFill>
                <a:cs typeface="+mn-ea"/>
                <a:sym typeface="+mn-lt"/>
              </a:rPr>
              <a:t> </a:t>
            </a:r>
            <a:r>
              <a:rPr lang="en-US" altLang="zh-CN" b="1" dirty="0">
                <a:solidFill>
                  <a:srgbClr val="1B4367"/>
                </a:solidFill>
                <a:cs typeface="+mn-ea"/>
                <a:sym typeface="+mn-lt"/>
              </a:rPr>
              <a:t>your </a:t>
            </a:r>
            <a:r>
              <a:rPr lang="en-US" altLang="zh-CN" b="1" dirty="0" smtClean="0">
                <a:solidFill>
                  <a:srgbClr val="1B4367"/>
                </a:solidFill>
                <a:cs typeface="+mn-ea"/>
                <a:sym typeface="+mn-lt"/>
              </a:rPr>
              <a:t>text here </a:t>
            </a:r>
          </a:p>
          <a:p>
            <a:pPr>
              <a:defRPr/>
            </a:pPr>
            <a:r>
              <a:rPr lang="zh-CN" altLang="en-US" b="1" dirty="0" smtClean="0">
                <a:solidFill>
                  <a:srgbClr val="1B4367"/>
                </a:solidFill>
                <a:cs typeface="+mn-ea"/>
                <a:sym typeface="+mn-lt"/>
              </a:rPr>
              <a:t>请输入文字信息</a:t>
            </a:r>
            <a:endParaRPr lang="en-US" altLang="zh-CN" b="1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sp>
        <p:nvSpPr>
          <p:cNvPr id="39" name="矩形 7"/>
          <p:cNvSpPr>
            <a:spLocks noChangeArrowheads="1"/>
          </p:cNvSpPr>
          <p:nvPr/>
        </p:nvSpPr>
        <p:spPr bwMode="auto">
          <a:xfrm>
            <a:off x="6211490" y="3131344"/>
            <a:ext cx="2068717" cy="515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enter 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the text in the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textbox </a:t>
            </a:r>
          </a:p>
          <a:p>
            <a:pPr eaLnBrk="1" hangingPunct="1">
              <a:lnSpc>
                <a:spcPct val="125000"/>
              </a:lnSpc>
            </a:pP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enter 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the text in the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textbox</a:t>
            </a:r>
          </a:p>
        </p:txBody>
      </p:sp>
      <p:sp>
        <p:nvSpPr>
          <p:cNvPr id="40" name="矩形 39"/>
          <p:cNvSpPr/>
          <p:nvPr/>
        </p:nvSpPr>
        <p:spPr>
          <a:xfrm>
            <a:off x="3578831" y="3851878"/>
            <a:ext cx="2224443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altLang="zh-CN" b="1" dirty="0" smtClean="0">
                <a:solidFill>
                  <a:srgbClr val="1B4367"/>
                </a:solidFill>
                <a:cs typeface="+mn-ea"/>
                <a:sym typeface="+mn-lt"/>
              </a:rPr>
              <a:t>enter </a:t>
            </a:r>
            <a:r>
              <a:rPr lang="zh-CN" altLang="en-US" b="1" dirty="0" smtClean="0">
                <a:solidFill>
                  <a:srgbClr val="1B4367"/>
                </a:solidFill>
                <a:cs typeface="+mn-ea"/>
                <a:sym typeface="+mn-lt"/>
              </a:rPr>
              <a:t> </a:t>
            </a:r>
            <a:r>
              <a:rPr lang="en-US" altLang="zh-CN" b="1" dirty="0">
                <a:solidFill>
                  <a:srgbClr val="1B4367"/>
                </a:solidFill>
                <a:cs typeface="+mn-ea"/>
                <a:sym typeface="+mn-lt"/>
              </a:rPr>
              <a:t>your </a:t>
            </a:r>
            <a:r>
              <a:rPr lang="en-US" altLang="zh-CN" b="1" dirty="0" smtClean="0">
                <a:solidFill>
                  <a:srgbClr val="1B4367"/>
                </a:solidFill>
                <a:cs typeface="+mn-ea"/>
                <a:sym typeface="+mn-lt"/>
              </a:rPr>
              <a:t>text here </a:t>
            </a:r>
          </a:p>
          <a:p>
            <a:pPr algn="ctr">
              <a:defRPr/>
            </a:pPr>
            <a:r>
              <a:rPr lang="zh-CN" altLang="en-US" b="1" dirty="0" smtClean="0">
                <a:solidFill>
                  <a:srgbClr val="1B4367"/>
                </a:solidFill>
                <a:cs typeface="+mn-ea"/>
                <a:sym typeface="+mn-lt"/>
              </a:rPr>
              <a:t>请输入文字信息</a:t>
            </a:r>
            <a:endParaRPr lang="en-US" altLang="zh-CN" b="1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sp>
        <p:nvSpPr>
          <p:cNvPr id="41" name="矩形 7"/>
          <p:cNvSpPr>
            <a:spLocks noChangeArrowheads="1"/>
          </p:cNvSpPr>
          <p:nvPr/>
        </p:nvSpPr>
        <p:spPr bwMode="auto">
          <a:xfrm>
            <a:off x="3578831" y="4452544"/>
            <a:ext cx="2068717" cy="515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5000"/>
              </a:lnSpc>
            </a:pP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enter 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the text in the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textbox </a:t>
            </a:r>
          </a:p>
          <a:p>
            <a:pPr algn="ctr" eaLnBrk="1" hangingPunct="1">
              <a:lnSpc>
                <a:spcPct val="125000"/>
              </a:lnSpc>
            </a:pP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enter 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the text in the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textbox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6000">
        <p:random/>
      </p:transition>
    </mc:Choice>
    <mc:Fallback xmlns="">
      <p:transition spd="slow" advClick="0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5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5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5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5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5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5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5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50"/>
                            </p:stCondLst>
                            <p:childTnLst>
                              <p:par>
                                <p:cTn id="5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050"/>
                            </p:stCondLst>
                            <p:childTnLst>
                              <p:par>
                                <p:cTn id="6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50"/>
                            </p:stCondLst>
                            <p:childTnLst>
                              <p:par>
                                <p:cTn id="6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050"/>
                            </p:stCondLst>
                            <p:childTnLst>
                              <p:par>
                                <p:cTn id="7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050"/>
                            </p:stCondLst>
                            <p:childTnLst>
                              <p:par>
                                <p:cTn id="7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9050"/>
                            </p:stCondLst>
                            <p:childTnLst>
                              <p:par>
                                <p:cTn id="8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050"/>
                            </p:stCondLst>
                            <p:childTnLst>
                              <p:par>
                                <p:cTn id="9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1050"/>
                            </p:stCondLst>
                            <p:childTnLst>
                              <p:par>
                                <p:cTn id="9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animBg="1"/>
      <p:bldP spid="58" grpId="0" animBg="1"/>
      <p:bldP spid="59" grpId="0" animBg="1"/>
      <p:bldP spid="60" grpId="0" animBg="1"/>
      <p:bldP spid="61" grpId="0" animBg="1"/>
      <p:bldP spid="77" grpId="0" animBg="1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9" grpId="0"/>
      <p:bldP spid="40" grpId="0"/>
      <p:bldP spid="4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H_Other_3"/>
          <p:cNvSpPr/>
          <p:nvPr/>
        </p:nvSpPr>
        <p:spPr>
          <a:xfrm>
            <a:off x="3842962" y="1406960"/>
            <a:ext cx="1281388" cy="1281388"/>
          </a:xfrm>
          <a:prstGeom prst="ellipse">
            <a:avLst/>
          </a:prstGeom>
          <a:solidFill>
            <a:srgbClr val="1B4367"/>
          </a:solidFill>
          <a:ln w="9525" cap="flat" cmpd="sng" algn="ctr">
            <a:noFill/>
            <a:prstDash val="solid"/>
            <a:miter lim="800000"/>
          </a:ln>
          <a:effectLst/>
        </p:spPr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kern="0">
              <a:solidFill>
                <a:srgbClr val="482E2C"/>
              </a:solidFill>
              <a:cs typeface="+mn-ea"/>
              <a:sym typeface="+mn-lt"/>
            </a:endParaRPr>
          </a:p>
        </p:txBody>
      </p:sp>
      <p:sp>
        <p:nvSpPr>
          <p:cNvPr id="10" name="MH_Other_1"/>
          <p:cNvSpPr/>
          <p:nvPr/>
        </p:nvSpPr>
        <p:spPr>
          <a:xfrm>
            <a:off x="1350311" y="1618958"/>
            <a:ext cx="858110" cy="856916"/>
          </a:xfrm>
          <a:prstGeom prst="ellipse">
            <a:avLst/>
          </a:prstGeom>
          <a:solidFill>
            <a:srgbClr val="1B4367"/>
          </a:solidFill>
          <a:ln w="9525" cap="flat" cmpd="sng" algn="ctr">
            <a:noFill/>
            <a:prstDash val="solid"/>
            <a:miter lim="800000"/>
          </a:ln>
          <a:effectLst/>
        </p:spPr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kern="0">
              <a:solidFill>
                <a:srgbClr val="482E2C"/>
              </a:solidFill>
              <a:cs typeface="+mn-ea"/>
              <a:sym typeface="+mn-lt"/>
            </a:endParaRPr>
          </a:p>
        </p:txBody>
      </p:sp>
      <p:sp>
        <p:nvSpPr>
          <p:cNvPr id="11" name="MH_Other_2"/>
          <p:cNvSpPr/>
          <p:nvPr/>
        </p:nvSpPr>
        <p:spPr>
          <a:xfrm>
            <a:off x="2671453" y="1618958"/>
            <a:ext cx="856916" cy="856916"/>
          </a:xfrm>
          <a:prstGeom prst="ellipse">
            <a:avLst/>
          </a:prstGeom>
          <a:solidFill>
            <a:srgbClr val="1B4367"/>
          </a:solidFill>
          <a:ln w="9525" cap="flat" cmpd="sng" algn="ctr">
            <a:noFill/>
            <a:prstDash val="solid"/>
            <a:miter lim="800000"/>
          </a:ln>
          <a:effectLst/>
        </p:spPr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kern="0">
              <a:solidFill>
                <a:srgbClr val="482E2C"/>
              </a:solidFill>
              <a:cs typeface="+mn-ea"/>
              <a:sym typeface="+mn-lt"/>
            </a:endParaRPr>
          </a:p>
        </p:txBody>
      </p:sp>
      <p:sp>
        <p:nvSpPr>
          <p:cNvPr id="12" name="MH_Other_3"/>
          <p:cNvSpPr/>
          <p:nvPr/>
        </p:nvSpPr>
        <p:spPr>
          <a:xfrm>
            <a:off x="5438466" y="1618958"/>
            <a:ext cx="856916" cy="856916"/>
          </a:xfrm>
          <a:prstGeom prst="ellipse">
            <a:avLst/>
          </a:prstGeom>
          <a:solidFill>
            <a:srgbClr val="1B4367"/>
          </a:solidFill>
          <a:ln w="9525" cap="flat" cmpd="sng" algn="ctr">
            <a:noFill/>
            <a:prstDash val="solid"/>
            <a:miter lim="800000"/>
          </a:ln>
          <a:effectLst/>
        </p:spPr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kern="0">
              <a:solidFill>
                <a:srgbClr val="482E2C"/>
              </a:solidFill>
              <a:cs typeface="+mn-ea"/>
              <a:sym typeface="+mn-lt"/>
            </a:endParaRPr>
          </a:p>
        </p:txBody>
      </p:sp>
      <p:sp>
        <p:nvSpPr>
          <p:cNvPr id="13" name="MH_Other_4"/>
          <p:cNvSpPr/>
          <p:nvPr/>
        </p:nvSpPr>
        <p:spPr>
          <a:xfrm>
            <a:off x="6836661" y="1655057"/>
            <a:ext cx="857714" cy="856916"/>
          </a:xfrm>
          <a:prstGeom prst="ellipse">
            <a:avLst/>
          </a:prstGeom>
          <a:solidFill>
            <a:srgbClr val="1B4367"/>
          </a:solidFill>
          <a:ln w="9525" cap="flat" cmpd="sng" algn="ctr">
            <a:noFill/>
            <a:prstDash val="solid"/>
            <a:miter lim="800000"/>
          </a:ln>
          <a:effectLst/>
        </p:spPr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kern="0">
              <a:solidFill>
                <a:srgbClr val="482E2C"/>
              </a:solidFill>
              <a:cs typeface="+mn-ea"/>
              <a:sym typeface="+mn-lt"/>
            </a:endParaRPr>
          </a:p>
        </p:txBody>
      </p:sp>
      <p:sp>
        <p:nvSpPr>
          <p:cNvPr id="14" name="MH_Other_5"/>
          <p:cNvSpPr/>
          <p:nvPr/>
        </p:nvSpPr>
        <p:spPr>
          <a:xfrm>
            <a:off x="2171024" y="2202024"/>
            <a:ext cx="326824" cy="325626"/>
          </a:xfrm>
          <a:prstGeom prst="ellipse">
            <a:avLst/>
          </a:prstGeom>
          <a:solidFill>
            <a:srgbClr val="1B4367"/>
          </a:solidFill>
          <a:ln w="9525" cap="flat" cmpd="sng" algn="ctr">
            <a:noFill/>
            <a:prstDash val="solid"/>
            <a:miter lim="800000"/>
          </a:ln>
          <a:effectLst/>
        </p:spPr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kern="0">
              <a:solidFill>
                <a:srgbClr val="482E2C"/>
              </a:solidFill>
              <a:cs typeface="+mn-ea"/>
              <a:sym typeface="+mn-lt"/>
            </a:endParaRPr>
          </a:p>
        </p:txBody>
      </p:sp>
      <p:sp>
        <p:nvSpPr>
          <p:cNvPr id="30" name="MH_Other_6"/>
          <p:cNvSpPr/>
          <p:nvPr/>
        </p:nvSpPr>
        <p:spPr>
          <a:xfrm>
            <a:off x="3480377" y="1567299"/>
            <a:ext cx="326824" cy="326822"/>
          </a:xfrm>
          <a:prstGeom prst="ellipse">
            <a:avLst/>
          </a:prstGeom>
          <a:solidFill>
            <a:srgbClr val="1B4367"/>
          </a:solidFill>
          <a:ln w="9525" cap="flat" cmpd="sng" algn="ctr">
            <a:noFill/>
            <a:prstDash val="solid"/>
            <a:miter lim="800000"/>
          </a:ln>
          <a:effectLst/>
        </p:spPr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kern="0">
              <a:solidFill>
                <a:srgbClr val="482E2C"/>
              </a:solidFill>
              <a:cs typeface="+mn-ea"/>
              <a:sym typeface="+mn-lt"/>
            </a:endParaRPr>
          </a:p>
        </p:txBody>
      </p:sp>
      <p:sp>
        <p:nvSpPr>
          <p:cNvPr id="15" name="MH_Other_7"/>
          <p:cNvSpPr/>
          <p:nvPr/>
        </p:nvSpPr>
        <p:spPr>
          <a:xfrm>
            <a:off x="5131536" y="2199642"/>
            <a:ext cx="326824" cy="325626"/>
          </a:xfrm>
          <a:prstGeom prst="ellipse">
            <a:avLst/>
          </a:prstGeom>
          <a:solidFill>
            <a:srgbClr val="1B4367"/>
          </a:solidFill>
          <a:ln w="9525" cap="flat" cmpd="sng" algn="ctr">
            <a:noFill/>
            <a:prstDash val="solid"/>
            <a:miter lim="800000"/>
          </a:ln>
          <a:effectLst/>
        </p:spPr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kern="0">
              <a:solidFill>
                <a:srgbClr val="482E2C"/>
              </a:solidFill>
              <a:cs typeface="+mn-ea"/>
              <a:sym typeface="+mn-lt"/>
            </a:endParaRPr>
          </a:p>
        </p:txBody>
      </p:sp>
      <p:sp>
        <p:nvSpPr>
          <p:cNvPr id="3" name="MH_Other_8"/>
          <p:cNvSpPr/>
          <p:nvPr/>
        </p:nvSpPr>
        <p:spPr>
          <a:xfrm>
            <a:off x="6527273" y="1615304"/>
            <a:ext cx="326824" cy="326822"/>
          </a:xfrm>
          <a:prstGeom prst="ellipse">
            <a:avLst/>
          </a:prstGeom>
          <a:solidFill>
            <a:srgbClr val="1B4367"/>
          </a:solidFill>
          <a:ln w="9525" cap="flat" cmpd="sng" algn="ctr">
            <a:noFill/>
            <a:prstDash val="solid"/>
            <a:miter lim="800000"/>
          </a:ln>
          <a:effectLst/>
        </p:spPr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kern="0">
              <a:solidFill>
                <a:srgbClr val="482E2C"/>
              </a:solidFill>
              <a:cs typeface="+mn-ea"/>
              <a:sym typeface="+mn-lt"/>
            </a:endParaRPr>
          </a:p>
        </p:txBody>
      </p:sp>
      <p:sp>
        <p:nvSpPr>
          <p:cNvPr id="17" name="MH_Other_9"/>
          <p:cNvSpPr/>
          <p:nvPr/>
        </p:nvSpPr>
        <p:spPr bwMode="auto">
          <a:xfrm>
            <a:off x="1589580" y="1823578"/>
            <a:ext cx="442913" cy="401479"/>
          </a:xfrm>
          <a:custGeom>
            <a:avLst/>
            <a:gdLst>
              <a:gd name="T0" fmla="*/ 726341 w 2395538"/>
              <a:gd name="T1" fmla="*/ 2170112 h 2170112"/>
              <a:gd name="T2" fmla="*/ 1441768 w 2395538"/>
              <a:gd name="T3" fmla="*/ 728510 h 2170112"/>
              <a:gd name="T4" fmla="*/ 1885633 w 2395538"/>
              <a:gd name="T5" fmla="*/ 1143658 h 2170112"/>
              <a:gd name="T6" fmla="*/ 1870393 w 2395538"/>
              <a:gd name="T7" fmla="*/ 1187775 h 2170112"/>
              <a:gd name="T8" fmla="*/ 1824038 w 2395538"/>
              <a:gd name="T9" fmla="*/ 1209358 h 2170112"/>
              <a:gd name="T10" fmla="*/ 1774825 w 2395538"/>
              <a:gd name="T11" fmla="*/ 1196345 h 2170112"/>
              <a:gd name="T12" fmla="*/ 87630 w 2395538"/>
              <a:gd name="T13" fmla="*/ 1207136 h 2170112"/>
              <a:gd name="T14" fmla="*/ 36195 w 2395538"/>
              <a:gd name="T15" fmla="*/ 1203010 h 2170112"/>
              <a:gd name="T16" fmla="*/ 2540 w 2395538"/>
              <a:gd name="T17" fmla="*/ 1166510 h 2170112"/>
              <a:gd name="T18" fmla="*/ 7937 w 2395538"/>
              <a:gd name="T19" fmla="*/ 1121123 h 2170112"/>
              <a:gd name="T20" fmla="*/ 1968140 w 2395538"/>
              <a:gd name="T21" fmla="*/ 219388 h 2170112"/>
              <a:gd name="T22" fmla="*/ 2114413 w 2395538"/>
              <a:gd name="T23" fmla="*/ 243789 h 2170112"/>
              <a:gd name="T24" fmla="*/ 2240697 w 2395538"/>
              <a:gd name="T25" fmla="*/ 284667 h 2170112"/>
              <a:gd name="T26" fmla="*/ 2388557 w 2395538"/>
              <a:gd name="T27" fmla="*/ 355016 h 2170112"/>
              <a:gd name="T28" fmla="*/ 2336521 w 2395538"/>
              <a:gd name="T29" fmla="*/ 373079 h 2170112"/>
              <a:gd name="T30" fmla="*/ 2250533 w 2395538"/>
              <a:gd name="T31" fmla="*/ 415225 h 2170112"/>
              <a:gd name="T32" fmla="*/ 2138845 w 2395538"/>
              <a:gd name="T33" fmla="*/ 508390 h 2170112"/>
              <a:gd name="T34" fmla="*/ 2044926 w 2395538"/>
              <a:gd name="T35" fmla="*/ 621519 h 2170112"/>
              <a:gd name="T36" fmla="*/ 1960525 w 2395538"/>
              <a:gd name="T37" fmla="*/ 747006 h 2170112"/>
              <a:gd name="T38" fmla="*/ 1902777 w 2395538"/>
              <a:gd name="T39" fmla="*/ 803412 h 2170112"/>
              <a:gd name="T40" fmla="*/ 1832020 w 2395538"/>
              <a:gd name="T41" fmla="*/ 843974 h 2170112"/>
              <a:gd name="T42" fmla="*/ 1753013 w 2395538"/>
              <a:gd name="T43" fmla="*/ 868374 h 2170112"/>
              <a:gd name="T44" fmla="*/ 1568664 w 2395538"/>
              <a:gd name="T45" fmla="*/ 707079 h 2170112"/>
              <a:gd name="T46" fmla="*/ 1657507 w 2395538"/>
              <a:gd name="T47" fmla="*/ 590147 h 2170112"/>
              <a:gd name="T48" fmla="*/ 1736514 w 2395538"/>
              <a:gd name="T49" fmla="*/ 513143 h 2170112"/>
              <a:gd name="T50" fmla="*/ 1825674 w 2395538"/>
              <a:gd name="T51" fmla="*/ 448498 h 2170112"/>
              <a:gd name="T52" fmla="*/ 1925622 w 2395538"/>
              <a:gd name="T53" fmla="*/ 399381 h 2170112"/>
              <a:gd name="T54" fmla="*/ 2033820 w 2395538"/>
              <a:gd name="T55" fmla="*/ 369910 h 2170112"/>
              <a:gd name="T56" fmla="*/ 2147095 w 2395538"/>
              <a:gd name="T57" fmla="*/ 361671 h 2170112"/>
              <a:gd name="T58" fmla="*/ 2032234 w 2395538"/>
              <a:gd name="T59" fmla="*/ 356601 h 2170112"/>
              <a:gd name="T60" fmla="*/ 1917373 w 2395538"/>
              <a:gd name="T61" fmla="*/ 373713 h 2170112"/>
              <a:gd name="T62" fmla="*/ 1806953 w 2395538"/>
              <a:gd name="T63" fmla="*/ 412690 h 2170112"/>
              <a:gd name="T64" fmla="*/ 1703832 w 2395538"/>
              <a:gd name="T65" fmla="*/ 469730 h 2170112"/>
              <a:gd name="T66" fmla="*/ 1610230 w 2395538"/>
              <a:gd name="T67" fmla="*/ 542297 h 2170112"/>
              <a:gd name="T68" fmla="*/ 1526146 w 2395538"/>
              <a:gd name="T69" fmla="*/ 625638 h 2170112"/>
              <a:gd name="T70" fmla="*/ 1409381 w 2395538"/>
              <a:gd name="T71" fmla="*/ 589196 h 2170112"/>
              <a:gd name="T72" fmla="*/ 1430322 w 2395538"/>
              <a:gd name="T73" fmla="*/ 523601 h 2170112"/>
              <a:gd name="T74" fmla="*/ 1476648 w 2395538"/>
              <a:gd name="T75" fmla="*/ 444696 h 2170112"/>
              <a:gd name="T76" fmla="*/ 1541376 w 2395538"/>
              <a:gd name="T77" fmla="*/ 367375 h 2170112"/>
              <a:gd name="T78" fmla="*/ 1611816 w 2395538"/>
              <a:gd name="T79" fmla="*/ 308117 h 2170112"/>
              <a:gd name="T80" fmla="*/ 1686381 w 2395538"/>
              <a:gd name="T81" fmla="*/ 265337 h 2170112"/>
              <a:gd name="T82" fmla="*/ 1763166 w 2395538"/>
              <a:gd name="T83" fmla="*/ 237134 h 2170112"/>
              <a:gd name="T84" fmla="*/ 1910075 w 2395538"/>
              <a:gd name="T85" fmla="*/ 217487 h 2170112"/>
              <a:gd name="T86" fmla="*/ 1198124 w 2395538"/>
              <a:gd name="T87" fmla="*/ 20298 h 2170112"/>
              <a:gd name="T88" fmla="*/ 1336237 w 2395538"/>
              <a:gd name="T89" fmla="*/ 78653 h 2170112"/>
              <a:gd name="T90" fmla="*/ 1406886 w 2395538"/>
              <a:gd name="T91" fmla="*/ 127177 h 2170112"/>
              <a:gd name="T92" fmla="*/ 1468305 w 2395538"/>
              <a:gd name="T93" fmla="*/ 191241 h 2170112"/>
              <a:gd name="T94" fmla="*/ 1512540 w 2395538"/>
              <a:gd name="T95" fmla="*/ 273066 h 2170112"/>
              <a:gd name="T96" fmla="*/ 1474351 w 2395538"/>
              <a:gd name="T97" fmla="*/ 374554 h 2170112"/>
              <a:gd name="T98" fmla="*/ 1420252 w 2395538"/>
              <a:gd name="T99" fmla="*/ 385654 h 2170112"/>
              <a:gd name="T100" fmla="*/ 1384927 w 2395538"/>
              <a:gd name="T101" fmla="*/ 273700 h 2170112"/>
              <a:gd name="T102" fmla="*/ 1348012 w 2395538"/>
              <a:gd name="T103" fmla="*/ 208050 h 2170112"/>
              <a:gd name="T104" fmla="*/ 1299640 w 2395538"/>
              <a:gd name="T105" fmla="*/ 150963 h 2170112"/>
              <a:gd name="T106" fmla="*/ 1242040 w 2395538"/>
              <a:gd name="T107" fmla="*/ 104659 h 2170112"/>
              <a:gd name="T108" fmla="*/ 1280546 w 2395538"/>
              <a:gd name="T109" fmla="*/ 143986 h 2170112"/>
              <a:gd name="T110" fmla="*/ 1323508 w 2395538"/>
              <a:gd name="T111" fmla="*/ 202024 h 2170112"/>
              <a:gd name="T112" fmla="*/ 1356923 w 2395538"/>
              <a:gd name="T113" fmla="*/ 274969 h 2170112"/>
              <a:gd name="T114" fmla="*/ 1381108 w 2395538"/>
              <a:gd name="T115" fmla="*/ 413880 h 2170112"/>
              <a:gd name="T116" fmla="*/ 1369652 w 2395538"/>
              <a:gd name="T117" fmla="*/ 554378 h 2170112"/>
              <a:gd name="T118" fmla="*/ 1166937 w 2395538"/>
              <a:gd name="T119" fmla="*/ 363136 h 2170112"/>
              <a:gd name="T120" fmla="*/ 1178711 w 2395538"/>
              <a:gd name="T121" fmla="*/ 227079 h 2170112"/>
              <a:gd name="T122" fmla="*/ 1172028 w 2395538"/>
              <a:gd name="T123" fmla="*/ 132568 h 2170112"/>
              <a:gd name="T124" fmla="*/ 1144342 w 2395538"/>
              <a:gd name="T125" fmla="*/ 45670 h 2170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395538" h="2170112">
                <a:moveTo>
                  <a:pt x="940433" y="595312"/>
                </a:moveTo>
                <a:lnTo>
                  <a:pt x="1643062" y="1217102"/>
                </a:lnTo>
                <a:lnTo>
                  <a:pt x="1643062" y="2170112"/>
                </a:lnTo>
                <a:lnTo>
                  <a:pt x="1433735" y="2170112"/>
                </a:lnTo>
                <a:lnTo>
                  <a:pt x="1159290" y="2170112"/>
                </a:lnTo>
                <a:lnTo>
                  <a:pt x="1159290" y="1557214"/>
                </a:lnTo>
                <a:lnTo>
                  <a:pt x="726341" y="1557214"/>
                </a:lnTo>
                <a:lnTo>
                  <a:pt x="726341" y="2170112"/>
                </a:lnTo>
                <a:lnTo>
                  <a:pt x="612307" y="2170112"/>
                </a:lnTo>
                <a:lnTo>
                  <a:pt x="242887" y="2170112"/>
                </a:lnTo>
                <a:lnTo>
                  <a:pt x="242887" y="1655658"/>
                </a:lnTo>
                <a:lnTo>
                  <a:pt x="242887" y="1217102"/>
                </a:lnTo>
                <a:lnTo>
                  <a:pt x="940433" y="595312"/>
                </a:lnTo>
                <a:close/>
                <a:moveTo>
                  <a:pt x="942657" y="284162"/>
                </a:moveTo>
                <a:lnTo>
                  <a:pt x="1252855" y="559975"/>
                </a:lnTo>
                <a:lnTo>
                  <a:pt x="1441768" y="728510"/>
                </a:lnTo>
                <a:lnTo>
                  <a:pt x="1865630" y="1106523"/>
                </a:lnTo>
                <a:lnTo>
                  <a:pt x="1870393" y="1110966"/>
                </a:lnTo>
                <a:lnTo>
                  <a:pt x="1874520" y="1115727"/>
                </a:lnTo>
                <a:lnTo>
                  <a:pt x="1878013" y="1121123"/>
                </a:lnTo>
                <a:lnTo>
                  <a:pt x="1880553" y="1126519"/>
                </a:lnTo>
                <a:lnTo>
                  <a:pt x="1882775" y="1132232"/>
                </a:lnTo>
                <a:lnTo>
                  <a:pt x="1884680" y="1137627"/>
                </a:lnTo>
                <a:lnTo>
                  <a:pt x="1885633" y="1143658"/>
                </a:lnTo>
                <a:lnTo>
                  <a:pt x="1885950" y="1149053"/>
                </a:lnTo>
                <a:lnTo>
                  <a:pt x="1885633" y="1155084"/>
                </a:lnTo>
                <a:lnTo>
                  <a:pt x="1884680" y="1160797"/>
                </a:lnTo>
                <a:lnTo>
                  <a:pt x="1882775" y="1166510"/>
                </a:lnTo>
                <a:lnTo>
                  <a:pt x="1880553" y="1171906"/>
                </a:lnTo>
                <a:lnTo>
                  <a:pt x="1878013" y="1177619"/>
                </a:lnTo>
                <a:lnTo>
                  <a:pt x="1874520" y="1182697"/>
                </a:lnTo>
                <a:lnTo>
                  <a:pt x="1870393" y="1187775"/>
                </a:lnTo>
                <a:lnTo>
                  <a:pt x="1865630" y="1192219"/>
                </a:lnTo>
                <a:lnTo>
                  <a:pt x="1860550" y="1196345"/>
                </a:lnTo>
                <a:lnTo>
                  <a:pt x="1855153" y="1200153"/>
                </a:lnTo>
                <a:lnTo>
                  <a:pt x="1849438" y="1203010"/>
                </a:lnTo>
                <a:lnTo>
                  <a:pt x="1843405" y="1205549"/>
                </a:lnTo>
                <a:lnTo>
                  <a:pt x="1836738" y="1207453"/>
                </a:lnTo>
                <a:lnTo>
                  <a:pt x="1830705" y="1208723"/>
                </a:lnTo>
                <a:lnTo>
                  <a:pt x="1824038" y="1209358"/>
                </a:lnTo>
                <a:lnTo>
                  <a:pt x="1817688" y="1209675"/>
                </a:lnTo>
                <a:lnTo>
                  <a:pt x="1811020" y="1209358"/>
                </a:lnTo>
                <a:lnTo>
                  <a:pt x="1804670" y="1208723"/>
                </a:lnTo>
                <a:lnTo>
                  <a:pt x="1798320" y="1207453"/>
                </a:lnTo>
                <a:lnTo>
                  <a:pt x="1792288" y="1205549"/>
                </a:lnTo>
                <a:lnTo>
                  <a:pt x="1785938" y="1203010"/>
                </a:lnTo>
                <a:lnTo>
                  <a:pt x="1780223" y="1200153"/>
                </a:lnTo>
                <a:lnTo>
                  <a:pt x="1774825" y="1196345"/>
                </a:lnTo>
                <a:lnTo>
                  <a:pt x="1769745" y="1192219"/>
                </a:lnTo>
                <a:lnTo>
                  <a:pt x="942657" y="455553"/>
                </a:lnTo>
                <a:lnTo>
                  <a:pt x="116205" y="1192219"/>
                </a:lnTo>
                <a:lnTo>
                  <a:pt x="111125" y="1196345"/>
                </a:lnTo>
                <a:lnTo>
                  <a:pt x="105410" y="1200153"/>
                </a:lnTo>
                <a:lnTo>
                  <a:pt x="99695" y="1203010"/>
                </a:lnTo>
                <a:lnTo>
                  <a:pt x="93662" y="1205549"/>
                </a:lnTo>
                <a:lnTo>
                  <a:pt x="87630" y="1207136"/>
                </a:lnTo>
                <a:lnTo>
                  <a:pt x="80962" y="1208723"/>
                </a:lnTo>
                <a:lnTo>
                  <a:pt x="74930" y="1209358"/>
                </a:lnTo>
                <a:lnTo>
                  <a:pt x="68262" y="1209675"/>
                </a:lnTo>
                <a:lnTo>
                  <a:pt x="61277" y="1209358"/>
                </a:lnTo>
                <a:lnTo>
                  <a:pt x="55245" y="1208723"/>
                </a:lnTo>
                <a:lnTo>
                  <a:pt x="48577" y="1207136"/>
                </a:lnTo>
                <a:lnTo>
                  <a:pt x="42545" y="1205549"/>
                </a:lnTo>
                <a:lnTo>
                  <a:pt x="36195" y="1203010"/>
                </a:lnTo>
                <a:lnTo>
                  <a:pt x="30797" y="1200153"/>
                </a:lnTo>
                <a:lnTo>
                  <a:pt x="25082" y="1196345"/>
                </a:lnTo>
                <a:lnTo>
                  <a:pt x="20002" y="1192219"/>
                </a:lnTo>
                <a:lnTo>
                  <a:pt x="15240" y="1187775"/>
                </a:lnTo>
                <a:lnTo>
                  <a:pt x="11112" y="1182697"/>
                </a:lnTo>
                <a:lnTo>
                  <a:pt x="7937" y="1177619"/>
                </a:lnTo>
                <a:lnTo>
                  <a:pt x="5080" y="1171906"/>
                </a:lnTo>
                <a:lnTo>
                  <a:pt x="2540" y="1166510"/>
                </a:lnTo>
                <a:lnTo>
                  <a:pt x="1270" y="1160797"/>
                </a:lnTo>
                <a:lnTo>
                  <a:pt x="317" y="1155084"/>
                </a:lnTo>
                <a:lnTo>
                  <a:pt x="0" y="1149053"/>
                </a:lnTo>
                <a:lnTo>
                  <a:pt x="317" y="1143658"/>
                </a:lnTo>
                <a:lnTo>
                  <a:pt x="1270" y="1137627"/>
                </a:lnTo>
                <a:lnTo>
                  <a:pt x="2540" y="1131914"/>
                </a:lnTo>
                <a:lnTo>
                  <a:pt x="5080" y="1126201"/>
                </a:lnTo>
                <a:lnTo>
                  <a:pt x="7937" y="1121123"/>
                </a:lnTo>
                <a:lnTo>
                  <a:pt x="11112" y="1115727"/>
                </a:lnTo>
                <a:lnTo>
                  <a:pt x="15240" y="1110966"/>
                </a:lnTo>
                <a:lnTo>
                  <a:pt x="20002" y="1106523"/>
                </a:lnTo>
                <a:lnTo>
                  <a:pt x="942657" y="284162"/>
                </a:lnTo>
                <a:close/>
                <a:moveTo>
                  <a:pt x="1910075" y="217487"/>
                </a:moveTo>
                <a:lnTo>
                  <a:pt x="1929430" y="217487"/>
                </a:lnTo>
                <a:lnTo>
                  <a:pt x="1948785" y="218121"/>
                </a:lnTo>
                <a:lnTo>
                  <a:pt x="1968140" y="219388"/>
                </a:lnTo>
                <a:lnTo>
                  <a:pt x="1986860" y="220973"/>
                </a:lnTo>
                <a:lnTo>
                  <a:pt x="2005898" y="222874"/>
                </a:lnTo>
                <a:lnTo>
                  <a:pt x="2024301" y="225726"/>
                </a:lnTo>
                <a:lnTo>
                  <a:pt x="2043022" y="228578"/>
                </a:lnTo>
                <a:lnTo>
                  <a:pt x="2061425" y="231747"/>
                </a:lnTo>
                <a:lnTo>
                  <a:pt x="2079193" y="235550"/>
                </a:lnTo>
                <a:lnTo>
                  <a:pt x="2097279" y="239669"/>
                </a:lnTo>
                <a:lnTo>
                  <a:pt x="2114413" y="243789"/>
                </a:lnTo>
                <a:lnTo>
                  <a:pt x="2131865" y="248542"/>
                </a:lnTo>
                <a:lnTo>
                  <a:pt x="2148364" y="252979"/>
                </a:lnTo>
                <a:lnTo>
                  <a:pt x="2164546" y="258049"/>
                </a:lnTo>
                <a:lnTo>
                  <a:pt x="2181046" y="263119"/>
                </a:lnTo>
                <a:lnTo>
                  <a:pt x="2196593" y="268189"/>
                </a:lnTo>
                <a:lnTo>
                  <a:pt x="2211506" y="273893"/>
                </a:lnTo>
                <a:lnTo>
                  <a:pt x="2226419" y="278963"/>
                </a:lnTo>
                <a:lnTo>
                  <a:pt x="2240697" y="284667"/>
                </a:lnTo>
                <a:lnTo>
                  <a:pt x="2267668" y="295758"/>
                </a:lnTo>
                <a:lnTo>
                  <a:pt x="2292734" y="306216"/>
                </a:lnTo>
                <a:lnTo>
                  <a:pt x="2315579" y="316673"/>
                </a:lnTo>
                <a:lnTo>
                  <a:pt x="2335886" y="326496"/>
                </a:lnTo>
                <a:lnTo>
                  <a:pt x="2353338" y="335686"/>
                </a:lnTo>
                <a:lnTo>
                  <a:pt x="2368251" y="343608"/>
                </a:lnTo>
                <a:lnTo>
                  <a:pt x="2379991" y="349946"/>
                </a:lnTo>
                <a:lnTo>
                  <a:pt x="2388557" y="355016"/>
                </a:lnTo>
                <a:lnTo>
                  <a:pt x="2395538" y="359136"/>
                </a:lnTo>
                <a:lnTo>
                  <a:pt x="2386971" y="360403"/>
                </a:lnTo>
                <a:lnTo>
                  <a:pt x="2378721" y="361988"/>
                </a:lnTo>
                <a:lnTo>
                  <a:pt x="2370154" y="363572"/>
                </a:lnTo>
                <a:lnTo>
                  <a:pt x="2361587" y="365791"/>
                </a:lnTo>
                <a:lnTo>
                  <a:pt x="2353020" y="368009"/>
                </a:lnTo>
                <a:lnTo>
                  <a:pt x="2345088" y="370544"/>
                </a:lnTo>
                <a:lnTo>
                  <a:pt x="2336521" y="373079"/>
                </a:lnTo>
                <a:lnTo>
                  <a:pt x="2328271" y="375614"/>
                </a:lnTo>
                <a:lnTo>
                  <a:pt x="2320656" y="379100"/>
                </a:lnTo>
                <a:lnTo>
                  <a:pt x="2312406" y="382269"/>
                </a:lnTo>
                <a:lnTo>
                  <a:pt x="2304157" y="385755"/>
                </a:lnTo>
                <a:lnTo>
                  <a:pt x="2296541" y="389557"/>
                </a:lnTo>
                <a:lnTo>
                  <a:pt x="2280677" y="397162"/>
                </a:lnTo>
                <a:lnTo>
                  <a:pt x="2265446" y="405718"/>
                </a:lnTo>
                <a:lnTo>
                  <a:pt x="2250533" y="415225"/>
                </a:lnTo>
                <a:lnTo>
                  <a:pt x="2235303" y="425049"/>
                </a:lnTo>
                <a:lnTo>
                  <a:pt x="2220708" y="435189"/>
                </a:lnTo>
                <a:lnTo>
                  <a:pt x="2206429" y="446280"/>
                </a:lnTo>
                <a:lnTo>
                  <a:pt x="2192468" y="457688"/>
                </a:lnTo>
                <a:lnTo>
                  <a:pt x="2178825" y="469730"/>
                </a:lnTo>
                <a:lnTo>
                  <a:pt x="2164863" y="482088"/>
                </a:lnTo>
                <a:lnTo>
                  <a:pt x="2151854" y="495081"/>
                </a:lnTo>
                <a:lnTo>
                  <a:pt x="2138845" y="508390"/>
                </a:lnTo>
                <a:lnTo>
                  <a:pt x="2126153" y="521699"/>
                </a:lnTo>
                <a:lnTo>
                  <a:pt x="2113779" y="535325"/>
                </a:lnTo>
                <a:lnTo>
                  <a:pt x="2101721" y="549268"/>
                </a:lnTo>
                <a:lnTo>
                  <a:pt x="2089664" y="563528"/>
                </a:lnTo>
                <a:lnTo>
                  <a:pt x="2078242" y="578105"/>
                </a:lnTo>
                <a:lnTo>
                  <a:pt x="2066819" y="592682"/>
                </a:lnTo>
                <a:lnTo>
                  <a:pt x="2055714" y="607259"/>
                </a:lnTo>
                <a:lnTo>
                  <a:pt x="2044926" y="621519"/>
                </a:lnTo>
                <a:lnTo>
                  <a:pt x="2034455" y="636413"/>
                </a:lnTo>
                <a:lnTo>
                  <a:pt x="2024301" y="650989"/>
                </a:lnTo>
                <a:lnTo>
                  <a:pt x="2014782" y="665566"/>
                </a:lnTo>
                <a:lnTo>
                  <a:pt x="1995745" y="694403"/>
                </a:lnTo>
                <a:lnTo>
                  <a:pt x="1977976" y="722289"/>
                </a:lnTo>
                <a:lnTo>
                  <a:pt x="1972582" y="730845"/>
                </a:lnTo>
                <a:lnTo>
                  <a:pt x="1966553" y="739084"/>
                </a:lnTo>
                <a:lnTo>
                  <a:pt x="1960525" y="747006"/>
                </a:lnTo>
                <a:lnTo>
                  <a:pt x="1954179" y="755245"/>
                </a:lnTo>
                <a:lnTo>
                  <a:pt x="1947833" y="762534"/>
                </a:lnTo>
                <a:lnTo>
                  <a:pt x="1940852" y="770139"/>
                </a:lnTo>
                <a:lnTo>
                  <a:pt x="1933872" y="777111"/>
                </a:lnTo>
                <a:lnTo>
                  <a:pt x="1926257" y="784082"/>
                </a:lnTo>
                <a:lnTo>
                  <a:pt x="1918642" y="790737"/>
                </a:lnTo>
                <a:lnTo>
                  <a:pt x="1911027" y="797075"/>
                </a:lnTo>
                <a:lnTo>
                  <a:pt x="1902777" y="803412"/>
                </a:lnTo>
                <a:lnTo>
                  <a:pt x="1894527" y="809116"/>
                </a:lnTo>
                <a:lnTo>
                  <a:pt x="1886277" y="815137"/>
                </a:lnTo>
                <a:lnTo>
                  <a:pt x="1877710" y="820524"/>
                </a:lnTo>
                <a:lnTo>
                  <a:pt x="1868826" y="825911"/>
                </a:lnTo>
                <a:lnTo>
                  <a:pt x="1859625" y="830665"/>
                </a:lnTo>
                <a:lnTo>
                  <a:pt x="1850740" y="835735"/>
                </a:lnTo>
                <a:lnTo>
                  <a:pt x="1841539" y="839854"/>
                </a:lnTo>
                <a:lnTo>
                  <a:pt x="1832020" y="843974"/>
                </a:lnTo>
                <a:lnTo>
                  <a:pt x="1822501" y="848410"/>
                </a:lnTo>
                <a:lnTo>
                  <a:pt x="1812665" y="851896"/>
                </a:lnTo>
                <a:lnTo>
                  <a:pt x="1803146" y="855065"/>
                </a:lnTo>
                <a:lnTo>
                  <a:pt x="1793310" y="858551"/>
                </a:lnTo>
                <a:lnTo>
                  <a:pt x="1783473" y="861403"/>
                </a:lnTo>
                <a:lnTo>
                  <a:pt x="1773320" y="863938"/>
                </a:lnTo>
                <a:lnTo>
                  <a:pt x="1763166" y="866156"/>
                </a:lnTo>
                <a:lnTo>
                  <a:pt x="1753013" y="868374"/>
                </a:lnTo>
                <a:lnTo>
                  <a:pt x="1742542" y="870276"/>
                </a:lnTo>
                <a:lnTo>
                  <a:pt x="1732706" y="871860"/>
                </a:lnTo>
                <a:lnTo>
                  <a:pt x="1722235" y="873128"/>
                </a:lnTo>
                <a:lnTo>
                  <a:pt x="1711764" y="874078"/>
                </a:lnTo>
                <a:lnTo>
                  <a:pt x="1701611" y="874712"/>
                </a:lnTo>
                <a:lnTo>
                  <a:pt x="1548674" y="738450"/>
                </a:lnTo>
                <a:lnTo>
                  <a:pt x="1558510" y="722923"/>
                </a:lnTo>
                <a:lnTo>
                  <a:pt x="1568664" y="707079"/>
                </a:lnTo>
                <a:lnTo>
                  <a:pt x="1578500" y="691234"/>
                </a:lnTo>
                <a:lnTo>
                  <a:pt x="1589288" y="676024"/>
                </a:lnTo>
                <a:lnTo>
                  <a:pt x="1605470" y="653841"/>
                </a:lnTo>
                <a:lnTo>
                  <a:pt x="1622287" y="631976"/>
                </a:lnTo>
                <a:lnTo>
                  <a:pt x="1630854" y="621202"/>
                </a:lnTo>
                <a:lnTo>
                  <a:pt x="1639738" y="610745"/>
                </a:lnTo>
                <a:lnTo>
                  <a:pt x="1648305" y="600604"/>
                </a:lnTo>
                <a:lnTo>
                  <a:pt x="1657507" y="590147"/>
                </a:lnTo>
                <a:lnTo>
                  <a:pt x="1667026" y="580007"/>
                </a:lnTo>
                <a:lnTo>
                  <a:pt x="1676545" y="569866"/>
                </a:lnTo>
                <a:lnTo>
                  <a:pt x="1686063" y="560043"/>
                </a:lnTo>
                <a:lnTo>
                  <a:pt x="1695582" y="550219"/>
                </a:lnTo>
                <a:lnTo>
                  <a:pt x="1705418" y="540396"/>
                </a:lnTo>
                <a:lnTo>
                  <a:pt x="1715572" y="531523"/>
                </a:lnTo>
                <a:lnTo>
                  <a:pt x="1726043" y="522016"/>
                </a:lnTo>
                <a:lnTo>
                  <a:pt x="1736514" y="513143"/>
                </a:lnTo>
                <a:lnTo>
                  <a:pt x="1746984" y="503954"/>
                </a:lnTo>
                <a:lnTo>
                  <a:pt x="1757772" y="495714"/>
                </a:lnTo>
                <a:lnTo>
                  <a:pt x="1768878" y="487158"/>
                </a:lnTo>
                <a:lnTo>
                  <a:pt x="1779983" y="478919"/>
                </a:lnTo>
                <a:lnTo>
                  <a:pt x="1791089" y="470680"/>
                </a:lnTo>
                <a:lnTo>
                  <a:pt x="1802194" y="463075"/>
                </a:lnTo>
                <a:lnTo>
                  <a:pt x="1813934" y="455470"/>
                </a:lnTo>
                <a:lnTo>
                  <a:pt x="1825674" y="448498"/>
                </a:lnTo>
                <a:lnTo>
                  <a:pt x="1838048" y="441210"/>
                </a:lnTo>
                <a:lnTo>
                  <a:pt x="1850106" y="434238"/>
                </a:lnTo>
                <a:lnTo>
                  <a:pt x="1862163" y="427901"/>
                </a:lnTo>
                <a:lnTo>
                  <a:pt x="1874537" y="421563"/>
                </a:lnTo>
                <a:lnTo>
                  <a:pt x="1887229" y="415859"/>
                </a:lnTo>
                <a:lnTo>
                  <a:pt x="1899921" y="409838"/>
                </a:lnTo>
                <a:lnTo>
                  <a:pt x="1912613" y="404451"/>
                </a:lnTo>
                <a:lnTo>
                  <a:pt x="1925622" y="399381"/>
                </a:lnTo>
                <a:lnTo>
                  <a:pt x="1938631" y="394627"/>
                </a:lnTo>
                <a:lnTo>
                  <a:pt x="1951958" y="390191"/>
                </a:lnTo>
                <a:lnTo>
                  <a:pt x="1965284" y="385755"/>
                </a:lnTo>
                <a:lnTo>
                  <a:pt x="1978928" y="382269"/>
                </a:lnTo>
                <a:lnTo>
                  <a:pt x="1992572" y="378783"/>
                </a:lnTo>
                <a:lnTo>
                  <a:pt x="2006215" y="375297"/>
                </a:lnTo>
                <a:lnTo>
                  <a:pt x="2019859" y="372445"/>
                </a:lnTo>
                <a:lnTo>
                  <a:pt x="2033820" y="369910"/>
                </a:lnTo>
                <a:lnTo>
                  <a:pt x="2047781" y="368009"/>
                </a:lnTo>
                <a:lnTo>
                  <a:pt x="2062059" y="366107"/>
                </a:lnTo>
                <a:lnTo>
                  <a:pt x="2076021" y="364206"/>
                </a:lnTo>
                <a:lnTo>
                  <a:pt x="2089981" y="362938"/>
                </a:lnTo>
                <a:lnTo>
                  <a:pt x="2104260" y="362305"/>
                </a:lnTo>
                <a:lnTo>
                  <a:pt x="2118538" y="361671"/>
                </a:lnTo>
                <a:lnTo>
                  <a:pt x="2132817" y="361354"/>
                </a:lnTo>
                <a:lnTo>
                  <a:pt x="2147095" y="361671"/>
                </a:lnTo>
                <a:lnTo>
                  <a:pt x="2133134" y="359770"/>
                </a:lnTo>
                <a:lnTo>
                  <a:pt x="2118538" y="358502"/>
                </a:lnTo>
                <a:lnTo>
                  <a:pt x="2104260" y="357235"/>
                </a:lnTo>
                <a:lnTo>
                  <a:pt x="2089981" y="356601"/>
                </a:lnTo>
                <a:lnTo>
                  <a:pt x="2075703" y="355967"/>
                </a:lnTo>
                <a:lnTo>
                  <a:pt x="2061425" y="355967"/>
                </a:lnTo>
                <a:lnTo>
                  <a:pt x="2046829" y="355967"/>
                </a:lnTo>
                <a:lnTo>
                  <a:pt x="2032234" y="356601"/>
                </a:lnTo>
                <a:lnTo>
                  <a:pt x="2017955" y="357552"/>
                </a:lnTo>
                <a:lnTo>
                  <a:pt x="2003677" y="358819"/>
                </a:lnTo>
                <a:lnTo>
                  <a:pt x="1989081" y="360403"/>
                </a:lnTo>
                <a:lnTo>
                  <a:pt x="1974803" y="362305"/>
                </a:lnTo>
                <a:lnTo>
                  <a:pt x="1960525" y="364523"/>
                </a:lnTo>
                <a:lnTo>
                  <a:pt x="1946246" y="367375"/>
                </a:lnTo>
                <a:lnTo>
                  <a:pt x="1931968" y="370227"/>
                </a:lnTo>
                <a:lnTo>
                  <a:pt x="1917373" y="373713"/>
                </a:lnTo>
                <a:lnTo>
                  <a:pt x="1903411" y="377515"/>
                </a:lnTo>
                <a:lnTo>
                  <a:pt x="1889450" y="381318"/>
                </a:lnTo>
                <a:lnTo>
                  <a:pt x="1875489" y="385755"/>
                </a:lnTo>
                <a:lnTo>
                  <a:pt x="1861528" y="390508"/>
                </a:lnTo>
                <a:lnTo>
                  <a:pt x="1847567" y="395578"/>
                </a:lnTo>
                <a:lnTo>
                  <a:pt x="1833924" y="400965"/>
                </a:lnTo>
                <a:lnTo>
                  <a:pt x="1820280" y="406669"/>
                </a:lnTo>
                <a:lnTo>
                  <a:pt x="1806953" y="412690"/>
                </a:lnTo>
                <a:lnTo>
                  <a:pt x="1793627" y="418711"/>
                </a:lnTo>
                <a:lnTo>
                  <a:pt x="1780618" y="425366"/>
                </a:lnTo>
                <a:lnTo>
                  <a:pt x="1766974" y="432020"/>
                </a:lnTo>
                <a:lnTo>
                  <a:pt x="1754282" y="438992"/>
                </a:lnTo>
                <a:lnTo>
                  <a:pt x="1741273" y="446280"/>
                </a:lnTo>
                <a:lnTo>
                  <a:pt x="1728898" y="453885"/>
                </a:lnTo>
                <a:lnTo>
                  <a:pt x="1716207" y="461808"/>
                </a:lnTo>
                <a:lnTo>
                  <a:pt x="1703832" y="469730"/>
                </a:lnTo>
                <a:lnTo>
                  <a:pt x="1691775" y="478286"/>
                </a:lnTo>
                <a:lnTo>
                  <a:pt x="1679717" y="486842"/>
                </a:lnTo>
                <a:lnTo>
                  <a:pt x="1667660" y="495398"/>
                </a:lnTo>
                <a:lnTo>
                  <a:pt x="1655920" y="504270"/>
                </a:lnTo>
                <a:lnTo>
                  <a:pt x="1644180" y="513460"/>
                </a:lnTo>
                <a:lnTo>
                  <a:pt x="1632758" y="522967"/>
                </a:lnTo>
                <a:lnTo>
                  <a:pt x="1621335" y="532473"/>
                </a:lnTo>
                <a:lnTo>
                  <a:pt x="1610230" y="542297"/>
                </a:lnTo>
                <a:lnTo>
                  <a:pt x="1599124" y="551804"/>
                </a:lnTo>
                <a:lnTo>
                  <a:pt x="1588336" y="561944"/>
                </a:lnTo>
                <a:lnTo>
                  <a:pt x="1577548" y="572084"/>
                </a:lnTo>
                <a:lnTo>
                  <a:pt x="1566760" y="582542"/>
                </a:lnTo>
                <a:lnTo>
                  <a:pt x="1556606" y="592999"/>
                </a:lnTo>
                <a:lnTo>
                  <a:pt x="1546136" y="603773"/>
                </a:lnTo>
                <a:lnTo>
                  <a:pt x="1535982" y="614547"/>
                </a:lnTo>
                <a:lnTo>
                  <a:pt x="1526146" y="625638"/>
                </a:lnTo>
                <a:lnTo>
                  <a:pt x="1514406" y="638631"/>
                </a:lnTo>
                <a:lnTo>
                  <a:pt x="1503301" y="651623"/>
                </a:lnTo>
                <a:lnTo>
                  <a:pt x="1492195" y="664932"/>
                </a:lnTo>
                <a:lnTo>
                  <a:pt x="1481407" y="678559"/>
                </a:lnTo>
                <a:lnTo>
                  <a:pt x="1406525" y="612012"/>
                </a:lnTo>
                <a:lnTo>
                  <a:pt x="1407160" y="604407"/>
                </a:lnTo>
                <a:lnTo>
                  <a:pt x="1408112" y="596802"/>
                </a:lnTo>
                <a:lnTo>
                  <a:pt x="1409381" y="589196"/>
                </a:lnTo>
                <a:lnTo>
                  <a:pt x="1410967" y="581274"/>
                </a:lnTo>
                <a:lnTo>
                  <a:pt x="1412554" y="573352"/>
                </a:lnTo>
                <a:lnTo>
                  <a:pt x="1415092" y="565430"/>
                </a:lnTo>
                <a:lnTo>
                  <a:pt x="1417313" y="557191"/>
                </a:lnTo>
                <a:lnTo>
                  <a:pt x="1420169" y="548952"/>
                </a:lnTo>
                <a:lnTo>
                  <a:pt x="1423025" y="540396"/>
                </a:lnTo>
                <a:lnTo>
                  <a:pt x="1426198" y="532157"/>
                </a:lnTo>
                <a:lnTo>
                  <a:pt x="1430322" y="523601"/>
                </a:lnTo>
                <a:lnTo>
                  <a:pt x="1434130" y="514728"/>
                </a:lnTo>
                <a:lnTo>
                  <a:pt x="1438572" y="505855"/>
                </a:lnTo>
                <a:lnTo>
                  <a:pt x="1443332" y="497299"/>
                </a:lnTo>
                <a:lnTo>
                  <a:pt x="1448408" y="488109"/>
                </a:lnTo>
                <a:lnTo>
                  <a:pt x="1453802" y="478919"/>
                </a:lnTo>
                <a:lnTo>
                  <a:pt x="1461100" y="467195"/>
                </a:lnTo>
                <a:lnTo>
                  <a:pt x="1469033" y="455787"/>
                </a:lnTo>
                <a:lnTo>
                  <a:pt x="1476648" y="444696"/>
                </a:lnTo>
                <a:lnTo>
                  <a:pt x="1484263" y="433921"/>
                </a:lnTo>
                <a:lnTo>
                  <a:pt x="1492195" y="423464"/>
                </a:lnTo>
                <a:lnTo>
                  <a:pt x="1500128" y="413641"/>
                </a:lnTo>
                <a:lnTo>
                  <a:pt x="1508060" y="403817"/>
                </a:lnTo>
                <a:lnTo>
                  <a:pt x="1516310" y="393994"/>
                </a:lnTo>
                <a:lnTo>
                  <a:pt x="1524877" y="384804"/>
                </a:lnTo>
                <a:lnTo>
                  <a:pt x="1533127" y="375614"/>
                </a:lnTo>
                <a:lnTo>
                  <a:pt x="1541376" y="367375"/>
                </a:lnTo>
                <a:lnTo>
                  <a:pt x="1549943" y="358819"/>
                </a:lnTo>
                <a:lnTo>
                  <a:pt x="1558828" y="350580"/>
                </a:lnTo>
                <a:lnTo>
                  <a:pt x="1567077" y="342975"/>
                </a:lnTo>
                <a:lnTo>
                  <a:pt x="1575962" y="335369"/>
                </a:lnTo>
                <a:lnTo>
                  <a:pt x="1584846" y="328081"/>
                </a:lnTo>
                <a:lnTo>
                  <a:pt x="1594047" y="321109"/>
                </a:lnTo>
                <a:lnTo>
                  <a:pt x="1602932" y="314455"/>
                </a:lnTo>
                <a:lnTo>
                  <a:pt x="1611816" y="308117"/>
                </a:lnTo>
                <a:lnTo>
                  <a:pt x="1621018" y="301779"/>
                </a:lnTo>
                <a:lnTo>
                  <a:pt x="1630219" y="296075"/>
                </a:lnTo>
                <a:lnTo>
                  <a:pt x="1639421" y="290054"/>
                </a:lnTo>
                <a:lnTo>
                  <a:pt x="1648622" y="284667"/>
                </a:lnTo>
                <a:lnTo>
                  <a:pt x="1657824" y="279280"/>
                </a:lnTo>
                <a:lnTo>
                  <a:pt x="1667343" y="274527"/>
                </a:lnTo>
                <a:lnTo>
                  <a:pt x="1676862" y="269457"/>
                </a:lnTo>
                <a:lnTo>
                  <a:pt x="1686381" y="265337"/>
                </a:lnTo>
                <a:lnTo>
                  <a:pt x="1695582" y="261218"/>
                </a:lnTo>
                <a:lnTo>
                  <a:pt x="1705101" y="256781"/>
                </a:lnTo>
                <a:lnTo>
                  <a:pt x="1714937" y="252979"/>
                </a:lnTo>
                <a:lnTo>
                  <a:pt x="1724456" y="249493"/>
                </a:lnTo>
                <a:lnTo>
                  <a:pt x="1734292" y="246007"/>
                </a:lnTo>
                <a:lnTo>
                  <a:pt x="1743494" y="242838"/>
                </a:lnTo>
                <a:lnTo>
                  <a:pt x="1753330" y="239986"/>
                </a:lnTo>
                <a:lnTo>
                  <a:pt x="1763166" y="237134"/>
                </a:lnTo>
                <a:lnTo>
                  <a:pt x="1773003" y="234599"/>
                </a:lnTo>
                <a:lnTo>
                  <a:pt x="1792675" y="230163"/>
                </a:lnTo>
                <a:lnTo>
                  <a:pt x="1812030" y="226360"/>
                </a:lnTo>
                <a:lnTo>
                  <a:pt x="1831702" y="222874"/>
                </a:lnTo>
                <a:lnTo>
                  <a:pt x="1851375" y="220656"/>
                </a:lnTo>
                <a:lnTo>
                  <a:pt x="1870730" y="219072"/>
                </a:lnTo>
                <a:lnTo>
                  <a:pt x="1890402" y="217804"/>
                </a:lnTo>
                <a:lnTo>
                  <a:pt x="1910075" y="217487"/>
                </a:lnTo>
                <a:close/>
                <a:moveTo>
                  <a:pt x="1112837" y="0"/>
                </a:moveTo>
                <a:lnTo>
                  <a:pt x="1116656" y="634"/>
                </a:lnTo>
                <a:lnTo>
                  <a:pt x="1128112" y="2854"/>
                </a:lnTo>
                <a:lnTo>
                  <a:pt x="1146570" y="6660"/>
                </a:lnTo>
                <a:lnTo>
                  <a:pt x="1157708" y="9197"/>
                </a:lnTo>
                <a:lnTo>
                  <a:pt x="1170119" y="12369"/>
                </a:lnTo>
                <a:lnTo>
                  <a:pt x="1183485" y="16175"/>
                </a:lnTo>
                <a:lnTo>
                  <a:pt x="1198124" y="20298"/>
                </a:lnTo>
                <a:lnTo>
                  <a:pt x="1213399" y="25372"/>
                </a:lnTo>
                <a:lnTo>
                  <a:pt x="1229629" y="30763"/>
                </a:lnTo>
                <a:lnTo>
                  <a:pt x="1246495" y="37106"/>
                </a:lnTo>
                <a:lnTo>
                  <a:pt x="1263998" y="43767"/>
                </a:lnTo>
                <a:lnTo>
                  <a:pt x="1281501" y="51378"/>
                </a:lnTo>
                <a:lnTo>
                  <a:pt x="1299640" y="59307"/>
                </a:lnTo>
                <a:lnTo>
                  <a:pt x="1317780" y="68504"/>
                </a:lnTo>
                <a:lnTo>
                  <a:pt x="1336237" y="78653"/>
                </a:lnTo>
                <a:lnTo>
                  <a:pt x="1345148" y="84045"/>
                </a:lnTo>
                <a:lnTo>
                  <a:pt x="1354058" y="89436"/>
                </a:lnTo>
                <a:lnTo>
                  <a:pt x="1363287" y="95462"/>
                </a:lnTo>
                <a:lnTo>
                  <a:pt x="1372198" y="101171"/>
                </a:lnTo>
                <a:lnTo>
                  <a:pt x="1381108" y="107514"/>
                </a:lnTo>
                <a:lnTo>
                  <a:pt x="1389701" y="113540"/>
                </a:lnTo>
                <a:lnTo>
                  <a:pt x="1398293" y="120517"/>
                </a:lnTo>
                <a:lnTo>
                  <a:pt x="1406886" y="127177"/>
                </a:lnTo>
                <a:lnTo>
                  <a:pt x="1415160" y="134471"/>
                </a:lnTo>
                <a:lnTo>
                  <a:pt x="1423116" y="141449"/>
                </a:lnTo>
                <a:lnTo>
                  <a:pt x="1431390" y="149377"/>
                </a:lnTo>
                <a:lnTo>
                  <a:pt x="1439346" y="157306"/>
                </a:lnTo>
                <a:lnTo>
                  <a:pt x="1446665" y="165552"/>
                </a:lnTo>
                <a:lnTo>
                  <a:pt x="1454303" y="173798"/>
                </a:lnTo>
                <a:lnTo>
                  <a:pt x="1461304" y="182361"/>
                </a:lnTo>
                <a:lnTo>
                  <a:pt x="1468305" y="191241"/>
                </a:lnTo>
                <a:lnTo>
                  <a:pt x="1474988" y="200756"/>
                </a:lnTo>
                <a:lnTo>
                  <a:pt x="1481034" y="209953"/>
                </a:lnTo>
                <a:lnTo>
                  <a:pt x="1487399" y="219785"/>
                </a:lnTo>
                <a:lnTo>
                  <a:pt x="1492809" y="229616"/>
                </a:lnTo>
                <a:lnTo>
                  <a:pt x="1498537" y="240082"/>
                </a:lnTo>
                <a:lnTo>
                  <a:pt x="1503311" y="250865"/>
                </a:lnTo>
                <a:lnTo>
                  <a:pt x="1508084" y="261648"/>
                </a:lnTo>
                <a:lnTo>
                  <a:pt x="1512540" y="273066"/>
                </a:lnTo>
                <a:lnTo>
                  <a:pt x="1516358" y="284483"/>
                </a:lnTo>
                <a:lnTo>
                  <a:pt x="1519859" y="296218"/>
                </a:lnTo>
                <a:lnTo>
                  <a:pt x="1523041" y="308269"/>
                </a:lnTo>
                <a:lnTo>
                  <a:pt x="1525587" y="320955"/>
                </a:lnTo>
                <a:lnTo>
                  <a:pt x="1512540" y="333641"/>
                </a:lnTo>
                <a:lnTo>
                  <a:pt x="1499492" y="346645"/>
                </a:lnTo>
                <a:lnTo>
                  <a:pt x="1486763" y="360599"/>
                </a:lnTo>
                <a:lnTo>
                  <a:pt x="1474351" y="374554"/>
                </a:lnTo>
                <a:lnTo>
                  <a:pt x="1462259" y="389777"/>
                </a:lnTo>
                <a:lnTo>
                  <a:pt x="1450484" y="405000"/>
                </a:lnTo>
                <a:lnTo>
                  <a:pt x="1439027" y="420540"/>
                </a:lnTo>
                <a:lnTo>
                  <a:pt x="1427889" y="437032"/>
                </a:lnTo>
                <a:lnTo>
                  <a:pt x="1426616" y="424346"/>
                </a:lnTo>
                <a:lnTo>
                  <a:pt x="1424389" y="411343"/>
                </a:lnTo>
                <a:lnTo>
                  <a:pt x="1422479" y="398340"/>
                </a:lnTo>
                <a:lnTo>
                  <a:pt x="1420252" y="385654"/>
                </a:lnTo>
                <a:lnTo>
                  <a:pt x="1417706" y="373285"/>
                </a:lnTo>
                <a:lnTo>
                  <a:pt x="1414842" y="360599"/>
                </a:lnTo>
                <a:lnTo>
                  <a:pt x="1411341" y="348230"/>
                </a:lnTo>
                <a:lnTo>
                  <a:pt x="1408159" y="335544"/>
                </a:lnTo>
                <a:lnTo>
                  <a:pt x="1402112" y="317467"/>
                </a:lnTo>
                <a:lnTo>
                  <a:pt x="1396065" y="299706"/>
                </a:lnTo>
                <a:lnTo>
                  <a:pt x="1388746" y="281946"/>
                </a:lnTo>
                <a:lnTo>
                  <a:pt x="1384927" y="273700"/>
                </a:lnTo>
                <a:lnTo>
                  <a:pt x="1381108" y="265137"/>
                </a:lnTo>
                <a:lnTo>
                  <a:pt x="1376653" y="256574"/>
                </a:lnTo>
                <a:lnTo>
                  <a:pt x="1372516" y="248328"/>
                </a:lnTo>
                <a:lnTo>
                  <a:pt x="1368061" y="240082"/>
                </a:lnTo>
                <a:lnTo>
                  <a:pt x="1363287" y="231836"/>
                </a:lnTo>
                <a:lnTo>
                  <a:pt x="1358514" y="223591"/>
                </a:lnTo>
                <a:lnTo>
                  <a:pt x="1353104" y="215979"/>
                </a:lnTo>
                <a:lnTo>
                  <a:pt x="1348012" y="208050"/>
                </a:lnTo>
                <a:lnTo>
                  <a:pt x="1342284" y="200121"/>
                </a:lnTo>
                <a:lnTo>
                  <a:pt x="1336874" y="192827"/>
                </a:lnTo>
                <a:lnTo>
                  <a:pt x="1330827" y="185215"/>
                </a:lnTo>
                <a:lnTo>
                  <a:pt x="1325099" y="178238"/>
                </a:lnTo>
                <a:lnTo>
                  <a:pt x="1319053" y="171261"/>
                </a:lnTo>
                <a:lnTo>
                  <a:pt x="1312688" y="164284"/>
                </a:lnTo>
                <a:lnTo>
                  <a:pt x="1306323" y="157623"/>
                </a:lnTo>
                <a:lnTo>
                  <a:pt x="1299640" y="150963"/>
                </a:lnTo>
                <a:lnTo>
                  <a:pt x="1292957" y="144620"/>
                </a:lnTo>
                <a:lnTo>
                  <a:pt x="1286274" y="138277"/>
                </a:lnTo>
                <a:lnTo>
                  <a:pt x="1278955" y="132251"/>
                </a:lnTo>
                <a:lnTo>
                  <a:pt x="1271636" y="126225"/>
                </a:lnTo>
                <a:lnTo>
                  <a:pt x="1264635" y="120834"/>
                </a:lnTo>
                <a:lnTo>
                  <a:pt x="1257315" y="115125"/>
                </a:lnTo>
                <a:lnTo>
                  <a:pt x="1249996" y="110051"/>
                </a:lnTo>
                <a:lnTo>
                  <a:pt x="1242040" y="104659"/>
                </a:lnTo>
                <a:lnTo>
                  <a:pt x="1234402" y="99902"/>
                </a:lnTo>
                <a:lnTo>
                  <a:pt x="1241403" y="105611"/>
                </a:lnTo>
                <a:lnTo>
                  <a:pt x="1248086" y="111637"/>
                </a:lnTo>
                <a:lnTo>
                  <a:pt x="1255088" y="117663"/>
                </a:lnTo>
                <a:lnTo>
                  <a:pt x="1262089" y="124006"/>
                </a:lnTo>
                <a:lnTo>
                  <a:pt x="1268135" y="130666"/>
                </a:lnTo>
                <a:lnTo>
                  <a:pt x="1274818" y="137009"/>
                </a:lnTo>
                <a:lnTo>
                  <a:pt x="1280546" y="143986"/>
                </a:lnTo>
                <a:lnTo>
                  <a:pt x="1286911" y="150646"/>
                </a:lnTo>
                <a:lnTo>
                  <a:pt x="1292321" y="157623"/>
                </a:lnTo>
                <a:lnTo>
                  <a:pt x="1298367" y="164601"/>
                </a:lnTo>
                <a:lnTo>
                  <a:pt x="1303459" y="171895"/>
                </a:lnTo>
                <a:lnTo>
                  <a:pt x="1308869" y="179190"/>
                </a:lnTo>
                <a:lnTo>
                  <a:pt x="1313961" y="186484"/>
                </a:lnTo>
                <a:lnTo>
                  <a:pt x="1318734" y="194095"/>
                </a:lnTo>
                <a:lnTo>
                  <a:pt x="1323508" y="202024"/>
                </a:lnTo>
                <a:lnTo>
                  <a:pt x="1327963" y="209636"/>
                </a:lnTo>
                <a:lnTo>
                  <a:pt x="1332418" y="217565"/>
                </a:lnTo>
                <a:lnTo>
                  <a:pt x="1336237" y="225493"/>
                </a:lnTo>
                <a:lnTo>
                  <a:pt x="1340056" y="233422"/>
                </a:lnTo>
                <a:lnTo>
                  <a:pt x="1344193" y="241668"/>
                </a:lnTo>
                <a:lnTo>
                  <a:pt x="1347376" y="249914"/>
                </a:lnTo>
                <a:lnTo>
                  <a:pt x="1350558" y="257843"/>
                </a:lnTo>
                <a:lnTo>
                  <a:pt x="1356923" y="274969"/>
                </a:lnTo>
                <a:lnTo>
                  <a:pt x="1362333" y="291778"/>
                </a:lnTo>
                <a:lnTo>
                  <a:pt x="1366788" y="308904"/>
                </a:lnTo>
                <a:lnTo>
                  <a:pt x="1370925" y="326030"/>
                </a:lnTo>
                <a:lnTo>
                  <a:pt x="1374107" y="343790"/>
                </a:lnTo>
                <a:lnTo>
                  <a:pt x="1376653" y="360916"/>
                </a:lnTo>
                <a:lnTo>
                  <a:pt x="1378562" y="378677"/>
                </a:lnTo>
                <a:lnTo>
                  <a:pt x="1380472" y="396120"/>
                </a:lnTo>
                <a:lnTo>
                  <a:pt x="1381108" y="413880"/>
                </a:lnTo>
                <a:lnTo>
                  <a:pt x="1381427" y="431641"/>
                </a:lnTo>
                <a:lnTo>
                  <a:pt x="1381108" y="449401"/>
                </a:lnTo>
                <a:lnTo>
                  <a:pt x="1380472" y="466844"/>
                </a:lnTo>
                <a:lnTo>
                  <a:pt x="1378881" y="484605"/>
                </a:lnTo>
                <a:lnTo>
                  <a:pt x="1377290" y="502048"/>
                </a:lnTo>
                <a:lnTo>
                  <a:pt x="1375380" y="519491"/>
                </a:lnTo>
                <a:lnTo>
                  <a:pt x="1372516" y="536934"/>
                </a:lnTo>
                <a:lnTo>
                  <a:pt x="1369652" y="554378"/>
                </a:lnTo>
                <a:lnTo>
                  <a:pt x="1367106" y="564843"/>
                </a:lnTo>
                <a:lnTo>
                  <a:pt x="1364878" y="574675"/>
                </a:lnTo>
                <a:lnTo>
                  <a:pt x="1334646" y="547717"/>
                </a:lnTo>
                <a:lnTo>
                  <a:pt x="1168210" y="399609"/>
                </a:lnTo>
                <a:lnTo>
                  <a:pt x="1166618" y="387557"/>
                </a:lnTo>
                <a:lnTo>
                  <a:pt x="1166300" y="375188"/>
                </a:lnTo>
                <a:lnTo>
                  <a:pt x="1166618" y="369479"/>
                </a:lnTo>
                <a:lnTo>
                  <a:pt x="1166937" y="363136"/>
                </a:lnTo>
                <a:lnTo>
                  <a:pt x="1167573" y="357110"/>
                </a:lnTo>
                <a:lnTo>
                  <a:pt x="1168528" y="350767"/>
                </a:lnTo>
                <a:lnTo>
                  <a:pt x="1171074" y="330153"/>
                </a:lnTo>
                <a:lnTo>
                  <a:pt x="1173620" y="308269"/>
                </a:lnTo>
                <a:lnTo>
                  <a:pt x="1175847" y="285435"/>
                </a:lnTo>
                <a:lnTo>
                  <a:pt x="1177438" y="262283"/>
                </a:lnTo>
                <a:lnTo>
                  <a:pt x="1178393" y="238814"/>
                </a:lnTo>
                <a:lnTo>
                  <a:pt x="1178711" y="227079"/>
                </a:lnTo>
                <a:lnTo>
                  <a:pt x="1178711" y="215027"/>
                </a:lnTo>
                <a:lnTo>
                  <a:pt x="1178393" y="203293"/>
                </a:lnTo>
                <a:lnTo>
                  <a:pt x="1178075" y="191241"/>
                </a:lnTo>
                <a:lnTo>
                  <a:pt x="1177438" y="179507"/>
                </a:lnTo>
                <a:lnTo>
                  <a:pt x="1176484" y="167772"/>
                </a:lnTo>
                <a:lnTo>
                  <a:pt x="1175211" y="155720"/>
                </a:lnTo>
                <a:lnTo>
                  <a:pt x="1173938" y="144303"/>
                </a:lnTo>
                <a:lnTo>
                  <a:pt x="1172028" y="132568"/>
                </a:lnTo>
                <a:lnTo>
                  <a:pt x="1169801" y="121151"/>
                </a:lnTo>
                <a:lnTo>
                  <a:pt x="1167573" y="109734"/>
                </a:lnTo>
                <a:lnTo>
                  <a:pt x="1164391" y="98633"/>
                </a:lnTo>
                <a:lnTo>
                  <a:pt x="1161208" y="87533"/>
                </a:lnTo>
                <a:lnTo>
                  <a:pt x="1157708" y="76750"/>
                </a:lnTo>
                <a:lnTo>
                  <a:pt x="1153571" y="66284"/>
                </a:lnTo>
                <a:lnTo>
                  <a:pt x="1149115" y="55818"/>
                </a:lnTo>
                <a:lnTo>
                  <a:pt x="1144342" y="45670"/>
                </a:lnTo>
                <a:lnTo>
                  <a:pt x="1138932" y="35838"/>
                </a:lnTo>
                <a:lnTo>
                  <a:pt x="1133204" y="26641"/>
                </a:lnTo>
                <a:lnTo>
                  <a:pt x="1126839" y="17443"/>
                </a:lnTo>
                <a:lnTo>
                  <a:pt x="1119838" y="8563"/>
                </a:lnTo>
                <a:lnTo>
                  <a:pt x="1112837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68580" tIns="34290" rIns="68580" bIns="3429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kern="0">
              <a:solidFill>
                <a:srgbClr val="482E2C"/>
              </a:solidFill>
              <a:cs typeface="+mn-ea"/>
              <a:sym typeface="+mn-lt"/>
            </a:endParaRPr>
          </a:p>
        </p:txBody>
      </p:sp>
      <p:sp>
        <p:nvSpPr>
          <p:cNvPr id="40" name="MH_Other_10"/>
          <p:cNvSpPr/>
          <p:nvPr/>
        </p:nvSpPr>
        <p:spPr bwMode="auto">
          <a:xfrm>
            <a:off x="2956084" y="1851201"/>
            <a:ext cx="288131" cy="392906"/>
          </a:xfrm>
          <a:custGeom>
            <a:avLst/>
            <a:gdLst>
              <a:gd name="T0" fmla="*/ 821150 w 1122363"/>
              <a:gd name="T1" fmla="*/ 1319439 h 1531938"/>
              <a:gd name="T2" fmla="*/ 818610 w 1122363"/>
              <a:gd name="T3" fmla="*/ 1374324 h 1531938"/>
              <a:gd name="T4" fmla="*/ 763001 w 1122363"/>
              <a:gd name="T5" fmla="*/ 1407818 h 1531938"/>
              <a:gd name="T6" fmla="*/ 617712 w 1122363"/>
              <a:gd name="T7" fmla="*/ 1069756 h 1531938"/>
              <a:gd name="T8" fmla="*/ 595045 w 1122363"/>
              <a:gd name="T9" fmla="*/ 1020228 h 1531938"/>
              <a:gd name="T10" fmla="*/ 616862 w 1122363"/>
              <a:gd name="T11" fmla="*/ 985788 h 1531938"/>
              <a:gd name="T12" fmla="*/ 638822 w 1122363"/>
              <a:gd name="T13" fmla="*/ 861065 h 1531938"/>
              <a:gd name="T14" fmla="*/ 533011 w 1122363"/>
              <a:gd name="T15" fmla="*/ 900272 h 1531938"/>
              <a:gd name="T16" fmla="*/ 472344 w 1122363"/>
              <a:gd name="T17" fmla="*/ 959225 h 1531938"/>
              <a:gd name="T18" fmla="*/ 447514 w 1122363"/>
              <a:gd name="T19" fmla="*/ 1068950 h 1531938"/>
              <a:gd name="T20" fmla="*/ 483631 w 1122363"/>
              <a:gd name="T21" fmla="*/ 1155544 h 1531938"/>
              <a:gd name="T22" fmla="*/ 563202 w 1122363"/>
              <a:gd name="T23" fmla="*/ 1213369 h 1531938"/>
              <a:gd name="T24" fmla="*/ 641644 w 1122363"/>
              <a:gd name="T25" fmla="*/ 1407149 h 1531938"/>
              <a:gd name="T26" fmla="*/ 522288 w 1122363"/>
              <a:gd name="T27" fmla="*/ 1360326 h 1531938"/>
              <a:gd name="T28" fmla="*/ 562920 w 1122363"/>
              <a:gd name="T29" fmla="*/ 1503052 h 1531938"/>
              <a:gd name="T30" fmla="*/ 767489 w 1122363"/>
              <a:gd name="T31" fmla="*/ 1526182 h 1531938"/>
              <a:gd name="T32" fmla="*/ 873019 w 1122363"/>
              <a:gd name="T33" fmla="*/ 1493462 h 1531938"/>
              <a:gd name="T34" fmla="*/ 940739 w 1122363"/>
              <a:gd name="T35" fmla="*/ 1437049 h 1531938"/>
              <a:gd name="T36" fmla="*/ 975445 w 1122363"/>
              <a:gd name="T37" fmla="*/ 1352710 h 1531938"/>
              <a:gd name="T38" fmla="*/ 957387 w 1122363"/>
              <a:gd name="T39" fmla="*/ 1244960 h 1531938"/>
              <a:gd name="T40" fmla="*/ 862579 w 1122363"/>
              <a:gd name="T41" fmla="*/ 1159211 h 1531938"/>
              <a:gd name="T42" fmla="*/ 777366 w 1122363"/>
              <a:gd name="T43" fmla="*/ 984893 h 1531938"/>
              <a:gd name="T44" fmla="*/ 941021 w 1122363"/>
              <a:gd name="T45" fmla="*/ 1068103 h 1531938"/>
              <a:gd name="T46" fmla="*/ 812918 w 1122363"/>
              <a:gd name="T47" fmla="*/ 868963 h 1531938"/>
              <a:gd name="T48" fmla="*/ 768618 w 1122363"/>
              <a:gd name="T49" fmla="*/ 464758 h 1531938"/>
              <a:gd name="T50" fmla="*/ 956258 w 1122363"/>
              <a:gd name="T51" fmla="*/ 515531 h 1531938"/>
              <a:gd name="T52" fmla="*/ 1106652 w 1122363"/>
              <a:gd name="T53" fmla="*/ 632589 h 1531938"/>
              <a:gd name="T54" fmla="*/ 1227702 w 1122363"/>
              <a:gd name="T55" fmla="*/ 820164 h 1531938"/>
              <a:gd name="T56" fmla="*/ 1327023 w 1122363"/>
              <a:gd name="T57" fmla="*/ 1081925 h 1531938"/>
              <a:gd name="T58" fmla="*/ 1396717 w 1122363"/>
              <a:gd name="T59" fmla="*/ 1393892 h 1531938"/>
              <a:gd name="T60" fmla="*/ 1355239 w 1122363"/>
              <a:gd name="T61" fmla="*/ 1597827 h 1531938"/>
              <a:gd name="T62" fmla="*/ 1228829 w 1122363"/>
              <a:gd name="T63" fmla="*/ 1750144 h 1531938"/>
              <a:gd name="T64" fmla="*/ 1040908 w 1122363"/>
              <a:gd name="T65" fmla="*/ 1850561 h 1531938"/>
              <a:gd name="T66" fmla="*/ 813764 w 1122363"/>
              <a:gd name="T67" fmla="*/ 1899358 h 1531938"/>
              <a:gd name="T68" fmla="*/ 571385 w 1122363"/>
              <a:gd name="T69" fmla="*/ 1896538 h 1531938"/>
              <a:gd name="T70" fmla="*/ 341985 w 1122363"/>
              <a:gd name="T71" fmla="*/ 1837867 h 1531938"/>
              <a:gd name="T72" fmla="*/ 152933 w 1122363"/>
              <a:gd name="T73" fmla="*/ 1725604 h 1531938"/>
              <a:gd name="T74" fmla="*/ 31320 w 1122363"/>
              <a:gd name="T75" fmla="*/ 1563133 h 1531938"/>
              <a:gd name="T76" fmla="*/ 3668 w 1122363"/>
              <a:gd name="T77" fmla="*/ 1352710 h 1531938"/>
              <a:gd name="T78" fmla="*/ 126691 w 1122363"/>
              <a:gd name="T79" fmla="*/ 958096 h 1531938"/>
              <a:gd name="T80" fmla="*/ 230811 w 1122363"/>
              <a:gd name="T81" fmla="*/ 743160 h 1531938"/>
              <a:gd name="T82" fmla="*/ 362301 w 1122363"/>
              <a:gd name="T83" fmla="*/ 582099 h 1531938"/>
              <a:gd name="T84" fmla="*/ 534421 w 1122363"/>
              <a:gd name="T85" fmla="*/ 485632 h 1531938"/>
              <a:gd name="T86" fmla="*/ 596426 w 1122363"/>
              <a:gd name="T87" fmla="*/ 1978 h 1531938"/>
              <a:gd name="T88" fmla="*/ 686940 w 1122363"/>
              <a:gd name="T89" fmla="*/ 37299 h 1531938"/>
              <a:gd name="T90" fmla="*/ 778299 w 1122363"/>
              <a:gd name="T91" fmla="*/ 32213 h 1531938"/>
              <a:gd name="T92" fmla="*/ 882912 w 1122363"/>
              <a:gd name="T93" fmla="*/ 282 h 1531938"/>
              <a:gd name="T94" fmla="*/ 944383 w 1122363"/>
              <a:gd name="T95" fmla="*/ 34192 h 1531938"/>
              <a:gd name="T96" fmla="*/ 991755 w 1122363"/>
              <a:gd name="T97" fmla="*/ 157394 h 1531938"/>
              <a:gd name="T98" fmla="*/ 1048714 w 1122363"/>
              <a:gd name="T99" fmla="*/ 165023 h 1531938"/>
              <a:gd name="T100" fmla="*/ 1092702 w 1122363"/>
              <a:gd name="T101" fmla="*/ 159655 h 1531938"/>
              <a:gd name="T102" fmla="*/ 1063377 w 1122363"/>
              <a:gd name="T103" fmla="*/ 261663 h 1531938"/>
              <a:gd name="T104" fmla="*/ 978784 w 1122363"/>
              <a:gd name="T105" fmla="*/ 348130 h 1531938"/>
              <a:gd name="T106" fmla="*/ 836387 w 1122363"/>
              <a:gd name="T107" fmla="*/ 422166 h 1531938"/>
              <a:gd name="T108" fmla="*/ 657614 w 1122363"/>
              <a:gd name="T109" fmla="*/ 404646 h 1531938"/>
              <a:gd name="T110" fmla="*/ 554694 w 1122363"/>
              <a:gd name="T111" fmla="*/ 419340 h 1531938"/>
              <a:gd name="T112" fmla="*/ 313322 w 1122363"/>
              <a:gd name="T113" fmla="*/ 219560 h 1531938"/>
              <a:gd name="T114" fmla="*/ 410321 w 1122363"/>
              <a:gd name="T115" fmla="*/ 170392 h 1531938"/>
              <a:gd name="T116" fmla="*/ 485327 w 1122363"/>
              <a:gd name="T117" fmla="*/ 159089 h 1531938"/>
              <a:gd name="T118" fmla="*/ 519164 w 1122363"/>
              <a:gd name="T119" fmla="*/ 54537 h 1531938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1122363" h="1531938">
                <a:moveTo>
                  <a:pt x="600075" y="1019175"/>
                </a:moveTo>
                <a:lnTo>
                  <a:pt x="608240" y="1022344"/>
                </a:lnTo>
                <a:lnTo>
                  <a:pt x="615950" y="1025965"/>
                </a:lnTo>
                <a:lnTo>
                  <a:pt x="622981" y="1029134"/>
                </a:lnTo>
                <a:lnTo>
                  <a:pt x="629331" y="1032303"/>
                </a:lnTo>
                <a:lnTo>
                  <a:pt x="635227" y="1035925"/>
                </a:lnTo>
                <a:lnTo>
                  <a:pt x="640443" y="1039093"/>
                </a:lnTo>
                <a:lnTo>
                  <a:pt x="644979" y="1042488"/>
                </a:lnTo>
                <a:lnTo>
                  <a:pt x="649061" y="1045884"/>
                </a:lnTo>
                <a:lnTo>
                  <a:pt x="652236" y="1049505"/>
                </a:lnTo>
                <a:lnTo>
                  <a:pt x="655411" y="1053127"/>
                </a:lnTo>
                <a:lnTo>
                  <a:pt x="657906" y="1056974"/>
                </a:lnTo>
                <a:lnTo>
                  <a:pt x="659720" y="1061049"/>
                </a:lnTo>
                <a:lnTo>
                  <a:pt x="661534" y="1065576"/>
                </a:lnTo>
                <a:lnTo>
                  <a:pt x="662668" y="1070329"/>
                </a:lnTo>
                <a:lnTo>
                  <a:pt x="663348" y="1074856"/>
                </a:lnTo>
                <a:lnTo>
                  <a:pt x="663575" y="1080062"/>
                </a:lnTo>
                <a:lnTo>
                  <a:pt x="663575" y="1083230"/>
                </a:lnTo>
                <a:lnTo>
                  <a:pt x="663348" y="1086626"/>
                </a:lnTo>
                <a:lnTo>
                  <a:pt x="662895" y="1089568"/>
                </a:lnTo>
                <a:lnTo>
                  <a:pt x="662441" y="1092510"/>
                </a:lnTo>
                <a:lnTo>
                  <a:pt x="661761" y="1095227"/>
                </a:lnTo>
                <a:lnTo>
                  <a:pt x="660854" y="1097716"/>
                </a:lnTo>
                <a:lnTo>
                  <a:pt x="659947" y="1100432"/>
                </a:lnTo>
                <a:lnTo>
                  <a:pt x="659040" y="1102922"/>
                </a:lnTo>
                <a:lnTo>
                  <a:pt x="657679" y="1105186"/>
                </a:lnTo>
                <a:lnTo>
                  <a:pt x="656545" y="1107449"/>
                </a:lnTo>
                <a:lnTo>
                  <a:pt x="654957" y="1109486"/>
                </a:lnTo>
                <a:lnTo>
                  <a:pt x="653143" y="1111523"/>
                </a:lnTo>
                <a:lnTo>
                  <a:pt x="651556" y="1113334"/>
                </a:lnTo>
                <a:lnTo>
                  <a:pt x="649515" y="1115145"/>
                </a:lnTo>
                <a:lnTo>
                  <a:pt x="647473" y="1116729"/>
                </a:lnTo>
                <a:lnTo>
                  <a:pt x="645206" y="1118087"/>
                </a:lnTo>
                <a:lnTo>
                  <a:pt x="640670" y="1120803"/>
                </a:lnTo>
                <a:lnTo>
                  <a:pt x="635681" y="1123520"/>
                </a:lnTo>
                <a:lnTo>
                  <a:pt x="630238" y="1126009"/>
                </a:lnTo>
                <a:lnTo>
                  <a:pt x="625022" y="1128046"/>
                </a:lnTo>
                <a:lnTo>
                  <a:pt x="619125" y="1130310"/>
                </a:lnTo>
                <a:lnTo>
                  <a:pt x="613002" y="1132121"/>
                </a:lnTo>
                <a:lnTo>
                  <a:pt x="606652" y="1133705"/>
                </a:lnTo>
                <a:lnTo>
                  <a:pt x="600075" y="1135063"/>
                </a:lnTo>
                <a:lnTo>
                  <a:pt x="600075" y="1019175"/>
                </a:lnTo>
                <a:close/>
                <a:moveTo>
                  <a:pt x="538162" y="779462"/>
                </a:moveTo>
                <a:lnTo>
                  <a:pt x="538162" y="877887"/>
                </a:lnTo>
                <a:lnTo>
                  <a:pt x="529967" y="875827"/>
                </a:lnTo>
                <a:lnTo>
                  <a:pt x="522227" y="873538"/>
                </a:lnTo>
                <a:lnTo>
                  <a:pt x="515398" y="870791"/>
                </a:lnTo>
                <a:lnTo>
                  <a:pt x="509024" y="868273"/>
                </a:lnTo>
                <a:lnTo>
                  <a:pt x="503333" y="865298"/>
                </a:lnTo>
                <a:lnTo>
                  <a:pt x="500829" y="863467"/>
                </a:lnTo>
                <a:lnTo>
                  <a:pt x="498553" y="861864"/>
                </a:lnTo>
                <a:lnTo>
                  <a:pt x="496276" y="860262"/>
                </a:lnTo>
                <a:lnTo>
                  <a:pt x="494227" y="858431"/>
                </a:lnTo>
                <a:lnTo>
                  <a:pt x="492406" y="856600"/>
                </a:lnTo>
                <a:lnTo>
                  <a:pt x="490813" y="854540"/>
                </a:lnTo>
                <a:lnTo>
                  <a:pt x="487626" y="850877"/>
                </a:lnTo>
                <a:lnTo>
                  <a:pt x="485122" y="846986"/>
                </a:lnTo>
                <a:lnTo>
                  <a:pt x="482618" y="843324"/>
                </a:lnTo>
                <a:lnTo>
                  <a:pt x="481024" y="839662"/>
                </a:lnTo>
                <a:lnTo>
                  <a:pt x="479658" y="835999"/>
                </a:lnTo>
                <a:lnTo>
                  <a:pt x="478520" y="832337"/>
                </a:lnTo>
                <a:lnTo>
                  <a:pt x="478065" y="828903"/>
                </a:lnTo>
                <a:lnTo>
                  <a:pt x="477837" y="825241"/>
                </a:lnTo>
                <a:lnTo>
                  <a:pt x="477837" y="822952"/>
                </a:lnTo>
                <a:lnTo>
                  <a:pt x="478065" y="820434"/>
                </a:lnTo>
                <a:lnTo>
                  <a:pt x="478520" y="817916"/>
                </a:lnTo>
                <a:lnTo>
                  <a:pt x="478975" y="815627"/>
                </a:lnTo>
                <a:lnTo>
                  <a:pt x="479431" y="813339"/>
                </a:lnTo>
                <a:lnTo>
                  <a:pt x="480341" y="810821"/>
                </a:lnTo>
                <a:lnTo>
                  <a:pt x="481252" y="808761"/>
                </a:lnTo>
                <a:lnTo>
                  <a:pt x="482162" y="806701"/>
                </a:lnTo>
                <a:lnTo>
                  <a:pt x="483528" y="804869"/>
                </a:lnTo>
                <a:lnTo>
                  <a:pt x="484894" y="802809"/>
                </a:lnTo>
                <a:lnTo>
                  <a:pt x="486260" y="800978"/>
                </a:lnTo>
                <a:lnTo>
                  <a:pt x="487853" y="799147"/>
                </a:lnTo>
                <a:lnTo>
                  <a:pt x="489447" y="797545"/>
                </a:lnTo>
                <a:lnTo>
                  <a:pt x="491496" y="795714"/>
                </a:lnTo>
                <a:lnTo>
                  <a:pt x="495593" y="792738"/>
                </a:lnTo>
                <a:lnTo>
                  <a:pt x="500146" y="789991"/>
                </a:lnTo>
                <a:lnTo>
                  <a:pt x="504699" y="787244"/>
                </a:lnTo>
                <a:lnTo>
                  <a:pt x="509935" y="785184"/>
                </a:lnTo>
                <a:lnTo>
                  <a:pt x="515170" y="783582"/>
                </a:lnTo>
                <a:lnTo>
                  <a:pt x="520634" y="781980"/>
                </a:lnTo>
                <a:lnTo>
                  <a:pt x="526097" y="780835"/>
                </a:lnTo>
                <a:lnTo>
                  <a:pt x="532016" y="779920"/>
                </a:lnTo>
                <a:lnTo>
                  <a:pt x="538162" y="779462"/>
                </a:lnTo>
                <a:close/>
                <a:moveTo>
                  <a:pt x="538626" y="654332"/>
                </a:moveTo>
                <a:lnTo>
                  <a:pt x="538626" y="688810"/>
                </a:lnTo>
                <a:lnTo>
                  <a:pt x="530011" y="689945"/>
                </a:lnTo>
                <a:lnTo>
                  <a:pt x="521624" y="691079"/>
                </a:lnTo>
                <a:lnTo>
                  <a:pt x="513236" y="692440"/>
                </a:lnTo>
                <a:lnTo>
                  <a:pt x="505302" y="694028"/>
                </a:lnTo>
                <a:lnTo>
                  <a:pt x="497594" y="695842"/>
                </a:lnTo>
                <a:lnTo>
                  <a:pt x="490113" y="697657"/>
                </a:lnTo>
                <a:lnTo>
                  <a:pt x="482859" y="699471"/>
                </a:lnTo>
                <a:lnTo>
                  <a:pt x="475831" y="701740"/>
                </a:lnTo>
                <a:lnTo>
                  <a:pt x="469257" y="704008"/>
                </a:lnTo>
                <a:lnTo>
                  <a:pt x="462683" y="706276"/>
                </a:lnTo>
                <a:lnTo>
                  <a:pt x="456336" y="708998"/>
                </a:lnTo>
                <a:lnTo>
                  <a:pt x="450215" y="711720"/>
                </a:lnTo>
                <a:lnTo>
                  <a:pt x="444321" y="714442"/>
                </a:lnTo>
                <a:lnTo>
                  <a:pt x="438654" y="717618"/>
                </a:lnTo>
                <a:lnTo>
                  <a:pt x="433440" y="720567"/>
                </a:lnTo>
                <a:lnTo>
                  <a:pt x="428226" y="723969"/>
                </a:lnTo>
                <a:lnTo>
                  <a:pt x="423238" y="727372"/>
                </a:lnTo>
                <a:lnTo>
                  <a:pt x="418478" y="731001"/>
                </a:lnTo>
                <a:lnTo>
                  <a:pt x="413944" y="734403"/>
                </a:lnTo>
                <a:lnTo>
                  <a:pt x="409410" y="738033"/>
                </a:lnTo>
                <a:lnTo>
                  <a:pt x="405556" y="741435"/>
                </a:lnTo>
                <a:lnTo>
                  <a:pt x="401476" y="744837"/>
                </a:lnTo>
                <a:lnTo>
                  <a:pt x="397849" y="748694"/>
                </a:lnTo>
                <a:lnTo>
                  <a:pt x="394221" y="752323"/>
                </a:lnTo>
                <a:lnTo>
                  <a:pt x="391048" y="755952"/>
                </a:lnTo>
                <a:lnTo>
                  <a:pt x="387874" y="760035"/>
                </a:lnTo>
                <a:lnTo>
                  <a:pt x="384927" y="763664"/>
                </a:lnTo>
                <a:lnTo>
                  <a:pt x="382207" y="767520"/>
                </a:lnTo>
                <a:lnTo>
                  <a:pt x="379486" y="771377"/>
                </a:lnTo>
                <a:lnTo>
                  <a:pt x="377219" y="775460"/>
                </a:lnTo>
                <a:lnTo>
                  <a:pt x="375179" y="779316"/>
                </a:lnTo>
                <a:lnTo>
                  <a:pt x="373366" y="783399"/>
                </a:lnTo>
                <a:lnTo>
                  <a:pt x="369738" y="791338"/>
                </a:lnTo>
                <a:lnTo>
                  <a:pt x="367018" y="799277"/>
                </a:lnTo>
                <a:lnTo>
                  <a:pt x="364298" y="806989"/>
                </a:lnTo>
                <a:lnTo>
                  <a:pt x="362258" y="814701"/>
                </a:lnTo>
                <a:lnTo>
                  <a:pt x="360671" y="822187"/>
                </a:lnTo>
                <a:lnTo>
                  <a:pt x="359537" y="829672"/>
                </a:lnTo>
                <a:lnTo>
                  <a:pt x="358857" y="836931"/>
                </a:lnTo>
                <a:lnTo>
                  <a:pt x="358630" y="844189"/>
                </a:lnTo>
                <a:lnTo>
                  <a:pt x="358857" y="851901"/>
                </a:lnTo>
                <a:lnTo>
                  <a:pt x="359537" y="859614"/>
                </a:lnTo>
                <a:lnTo>
                  <a:pt x="360444" y="867326"/>
                </a:lnTo>
                <a:lnTo>
                  <a:pt x="362031" y="874811"/>
                </a:lnTo>
                <a:lnTo>
                  <a:pt x="363844" y="882297"/>
                </a:lnTo>
                <a:lnTo>
                  <a:pt x="366111" y="889782"/>
                </a:lnTo>
                <a:lnTo>
                  <a:pt x="368832" y="897267"/>
                </a:lnTo>
                <a:lnTo>
                  <a:pt x="371779" y="904526"/>
                </a:lnTo>
                <a:lnTo>
                  <a:pt x="373592" y="907928"/>
                </a:lnTo>
                <a:lnTo>
                  <a:pt x="375633" y="911558"/>
                </a:lnTo>
                <a:lnTo>
                  <a:pt x="377673" y="915187"/>
                </a:lnTo>
                <a:lnTo>
                  <a:pt x="379940" y="918816"/>
                </a:lnTo>
                <a:lnTo>
                  <a:pt x="382660" y="922219"/>
                </a:lnTo>
                <a:lnTo>
                  <a:pt x="385380" y="925848"/>
                </a:lnTo>
                <a:lnTo>
                  <a:pt x="388554" y="929250"/>
                </a:lnTo>
                <a:lnTo>
                  <a:pt x="391501" y="932880"/>
                </a:lnTo>
                <a:lnTo>
                  <a:pt x="395128" y="936282"/>
                </a:lnTo>
                <a:lnTo>
                  <a:pt x="398529" y="939685"/>
                </a:lnTo>
                <a:lnTo>
                  <a:pt x="402609" y="943087"/>
                </a:lnTo>
                <a:lnTo>
                  <a:pt x="406463" y="946489"/>
                </a:lnTo>
                <a:lnTo>
                  <a:pt x="410770" y="949892"/>
                </a:lnTo>
                <a:lnTo>
                  <a:pt x="415077" y="953294"/>
                </a:lnTo>
                <a:lnTo>
                  <a:pt x="424372" y="959646"/>
                </a:lnTo>
                <a:lnTo>
                  <a:pt x="429586" y="963048"/>
                </a:lnTo>
                <a:lnTo>
                  <a:pt x="434800" y="966224"/>
                </a:lnTo>
                <a:lnTo>
                  <a:pt x="440467" y="969626"/>
                </a:lnTo>
                <a:lnTo>
                  <a:pt x="446361" y="972575"/>
                </a:lnTo>
                <a:lnTo>
                  <a:pt x="452482" y="975751"/>
                </a:lnTo>
                <a:lnTo>
                  <a:pt x="459056" y="978473"/>
                </a:lnTo>
                <a:lnTo>
                  <a:pt x="465630" y="981421"/>
                </a:lnTo>
                <a:lnTo>
                  <a:pt x="472658" y="984370"/>
                </a:lnTo>
                <a:lnTo>
                  <a:pt x="479912" y="987092"/>
                </a:lnTo>
                <a:lnTo>
                  <a:pt x="487619" y="989814"/>
                </a:lnTo>
                <a:lnTo>
                  <a:pt x="495327" y="992309"/>
                </a:lnTo>
                <a:lnTo>
                  <a:pt x="503488" y="994804"/>
                </a:lnTo>
                <a:lnTo>
                  <a:pt x="520490" y="1000021"/>
                </a:lnTo>
                <a:lnTo>
                  <a:pt x="538626" y="1004785"/>
                </a:lnTo>
                <a:lnTo>
                  <a:pt x="538626" y="1135439"/>
                </a:lnTo>
                <a:lnTo>
                  <a:pt x="530918" y="1134305"/>
                </a:lnTo>
                <a:lnTo>
                  <a:pt x="523210" y="1133171"/>
                </a:lnTo>
                <a:lnTo>
                  <a:pt x="515503" y="1131583"/>
                </a:lnTo>
                <a:lnTo>
                  <a:pt x="507795" y="1129768"/>
                </a:lnTo>
                <a:lnTo>
                  <a:pt x="500088" y="1127727"/>
                </a:lnTo>
                <a:lnTo>
                  <a:pt x="492607" y="1125685"/>
                </a:lnTo>
                <a:lnTo>
                  <a:pt x="485126" y="1123417"/>
                </a:lnTo>
                <a:lnTo>
                  <a:pt x="477645" y="1120695"/>
                </a:lnTo>
                <a:lnTo>
                  <a:pt x="470164" y="1117973"/>
                </a:lnTo>
                <a:lnTo>
                  <a:pt x="462683" y="1115024"/>
                </a:lnTo>
                <a:lnTo>
                  <a:pt x="455429" y="1111849"/>
                </a:lnTo>
                <a:lnTo>
                  <a:pt x="448175" y="1108673"/>
                </a:lnTo>
                <a:lnTo>
                  <a:pt x="440920" y="1105044"/>
                </a:lnTo>
                <a:lnTo>
                  <a:pt x="433893" y="1101641"/>
                </a:lnTo>
                <a:lnTo>
                  <a:pt x="426639" y="1097785"/>
                </a:lnTo>
                <a:lnTo>
                  <a:pt x="419611" y="1093929"/>
                </a:lnTo>
                <a:lnTo>
                  <a:pt x="405783" y="1085310"/>
                </a:lnTo>
                <a:lnTo>
                  <a:pt x="392181" y="1076690"/>
                </a:lnTo>
                <a:lnTo>
                  <a:pt x="379033" y="1067617"/>
                </a:lnTo>
                <a:lnTo>
                  <a:pt x="366338" y="1058317"/>
                </a:lnTo>
                <a:lnTo>
                  <a:pt x="366338" y="1169917"/>
                </a:lnTo>
                <a:lnTo>
                  <a:pt x="376313" y="1175588"/>
                </a:lnTo>
                <a:lnTo>
                  <a:pt x="386287" y="1181032"/>
                </a:lnTo>
                <a:lnTo>
                  <a:pt x="396715" y="1186249"/>
                </a:lnTo>
                <a:lnTo>
                  <a:pt x="407370" y="1191466"/>
                </a:lnTo>
                <a:lnTo>
                  <a:pt x="418251" y="1196003"/>
                </a:lnTo>
                <a:lnTo>
                  <a:pt x="429359" y="1200539"/>
                </a:lnTo>
                <a:lnTo>
                  <a:pt x="440694" y="1204849"/>
                </a:lnTo>
                <a:lnTo>
                  <a:pt x="452255" y="1208705"/>
                </a:lnTo>
                <a:lnTo>
                  <a:pt x="464043" y="1212561"/>
                </a:lnTo>
                <a:lnTo>
                  <a:pt x="475151" y="1215964"/>
                </a:lnTo>
                <a:lnTo>
                  <a:pt x="486486" y="1218686"/>
                </a:lnTo>
                <a:lnTo>
                  <a:pt x="497367" y="1221634"/>
                </a:lnTo>
                <a:lnTo>
                  <a:pt x="508022" y="1223903"/>
                </a:lnTo>
                <a:lnTo>
                  <a:pt x="518450" y="1225944"/>
                </a:lnTo>
                <a:lnTo>
                  <a:pt x="528878" y="1227759"/>
                </a:lnTo>
                <a:lnTo>
                  <a:pt x="538626" y="1229120"/>
                </a:lnTo>
                <a:lnTo>
                  <a:pt x="538626" y="1297396"/>
                </a:lnTo>
                <a:lnTo>
                  <a:pt x="600740" y="1297396"/>
                </a:lnTo>
                <a:lnTo>
                  <a:pt x="600740" y="1229120"/>
                </a:lnTo>
                <a:lnTo>
                  <a:pt x="608674" y="1228213"/>
                </a:lnTo>
                <a:lnTo>
                  <a:pt x="616608" y="1227305"/>
                </a:lnTo>
                <a:lnTo>
                  <a:pt x="624089" y="1225944"/>
                </a:lnTo>
                <a:lnTo>
                  <a:pt x="631570" y="1224810"/>
                </a:lnTo>
                <a:lnTo>
                  <a:pt x="638824" y="1223449"/>
                </a:lnTo>
                <a:lnTo>
                  <a:pt x="645852" y="1221861"/>
                </a:lnTo>
                <a:lnTo>
                  <a:pt x="652880" y="1220273"/>
                </a:lnTo>
                <a:lnTo>
                  <a:pt x="659454" y="1218232"/>
                </a:lnTo>
                <a:lnTo>
                  <a:pt x="666028" y="1216191"/>
                </a:lnTo>
                <a:lnTo>
                  <a:pt x="672375" y="1214149"/>
                </a:lnTo>
                <a:lnTo>
                  <a:pt x="678723" y="1211881"/>
                </a:lnTo>
                <a:lnTo>
                  <a:pt x="684617" y="1209386"/>
                </a:lnTo>
                <a:lnTo>
                  <a:pt x="690284" y="1206890"/>
                </a:lnTo>
                <a:lnTo>
                  <a:pt x="695951" y="1203942"/>
                </a:lnTo>
                <a:lnTo>
                  <a:pt x="701392" y="1200993"/>
                </a:lnTo>
                <a:lnTo>
                  <a:pt x="706833" y="1198044"/>
                </a:lnTo>
                <a:lnTo>
                  <a:pt x="711593" y="1194868"/>
                </a:lnTo>
                <a:lnTo>
                  <a:pt x="716581" y="1191693"/>
                </a:lnTo>
                <a:lnTo>
                  <a:pt x="721341" y="1188290"/>
                </a:lnTo>
                <a:lnTo>
                  <a:pt x="725875" y="1184888"/>
                </a:lnTo>
                <a:lnTo>
                  <a:pt x="730182" y="1181486"/>
                </a:lnTo>
                <a:lnTo>
                  <a:pt x="734263" y="1178083"/>
                </a:lnTo>
                <a:lnTo>
                  <a:pt x="738343" y="1174227"/>
                </a:lnTo>
                <a:lnTo>
                  <a:pt x="742197" y="1170825"/>
                </a:lnTo>
                <a:lnTo>
                  <a:pt x="745824" y="1166968"/>
                </a:lnTo>
                <a:lnTo>
                  <a:pt x="749225" y="1163339"/>
                </a:lnTo>
                <a:lnTo>
                  <a:pt x="752625" y="1159256"/>
                </a:lnTo>
                <a:lnTo>
                  <a:pt x="755799" y="1155627"/>
                </a:lnTo>
                <a:lnTo>
                  <a:pt x="758746" y="1151544"/>
                </a:lnTo>
                <a:lnTo>
                  <a:pt x="761466" y="1147461"/>
                </a:lnTo>
                <a:lnTo>
                  <a:pt x="763960" y="1143378"/>
                </a:lnTo>
                <a:lnTo>
                  <a:pt x="766453" y="1139295"/>
                </a:lnTo>
                <a:lnTo>
                  <a:pt x="770760" y="1130676"/>
                </a:lnTo>
                <a:lnTo>
                  <a:pt x="774614" y="1122056"/>
                </a:lnTo>
                <a:lnTo>
                  <a:pt x="777561" y="1113436"/>
                </a:lnTo>
                <a:lnTo>
                  <a:pt x="778921" y="1109354"/>
                </a:lnTo>
                <a:lnTo>
                  <a:pt x="780055" y="1105044"/>
                </a:lnTo>
                <a:lnTo>
                  <a:pt x="781415" y="1100507"/>
                </a:lnTo>
                <a:lnTo>
                  <a:pt x="782322" y="1096424"/>
                </a:lnTo>
                <a:lnTo>
                  <a:pt x="783002" y="1092114"/>
                </a:lnTo>
                <a:lnTo>
                  <a:pt x="783682" y="1087805"/>
                </a:lnTo>
                <a:lnTo>
                  <a:pt x="784135" y="1083495"/>
                </a:lnTo>
                <a:lnTo>
                  <a:pt x="784589" y="1079185"/>
                </a:lnTo>
                <a:lnTo>
                  <a:pt x="784816" y="1074875"/>
                </a:lnTo>
                <a:lnTo>
                  <a:pt x="784816" y="1070339"/>
                </a:lnTo>
                <a:lnTo>
                  <a:pt x="784589" y="1061719"/>
                </a:lnTo>
                <a:lnTo>
                  <a:pt x="784135" y="1053326"/>
                </a:lnTo>
                <a:lnTo>
                  <a:pt x="783229" y="1045161"/>
                </a:lnTo>
                <a:lnTo>
                  <a:pt x="781869" y="1037222"/>
                </a:lnTo>
                <a:lnTo>
                  <a:pt x="779828" y="1029509"/>
                </a:lnTo>
                <a:lnTo>
                  <a:pt x="777788" y="1022251"/>
                </a:lnTo>
                <a:lnTo>
                  <a:pt x="775294" y="1014992"/>
                </a:lnTo>
                <a:lnTo>
                  <a:pt x="772347" y="1007960"/>
                </a:lnTo>
                <a:lnTo>
                  <a:pt x="769174" y="1001156"/>
                </a:lnTo>
                <a:lnTo>
                  <a:pt x="765320" y="994577"/>
                </a:lnTo>
                <a:lnTo>
                  <a:pt x="761466" y="988226"/>
                </a:lnTo>
                <a:lnTo>
                  <a:pt x="756705" y="982329"/>
                </a:lnTo>
                <a:lnTo>
                  <a:pt x="752172" y="976431"/>
                </a:lnTo>
                <a:lnTo>
                  <a:pt x="746731" y="970987"/>
                </a:lnTo>
                <a:lnTo>
                  <a:pt x="741064" y="965543"/>
                </a:lnTo>
                <a:lnTo>
                  <a:pt x="734943" y="960553"/>
                </a:lnTo>
                <a:lnTo>
                  <a:pt x="728822" y="955563"/>
                </a:lnTo>
                <a:lnTo>
                  <a:pt x="722248" y="950572"/>
                </a:lnTo>
                <a:lnTo>
                  <a:pt x="715220" y="946036"/>
                </a:lnTo>
                <a:lnTo>
                  <a:pt x="708193" y="941272"/>
                </a:lnTo>
                <a:lnTo>
                  <a:pt x="700712" y="936509"/>
                </a:lnTo>
                <a:lnTo>
                  <a:pt x="693004" y="932199"/>
                </a:lnTo>
                <a:lnTo>
                  <a:pt x="685070" y="927889"/>
                </a:lnTo>
                <a:lnTo>
                  <a:pt x="676456" y="923806"/>
                </a:lnTo>
                <a:lnTo>
                  <a:pt x="668068" y="919497"/>
                </a:lnTo>
                <a:lnTo>
                  <a:pt x="659227" y="915641"/>
                </a:lnTo>
                <a:lnTo>
                  <a:pt x="650159" y="911558"/>
                </a:lnTo>
                <a:lnTo>
                  <a:pt x="641091" y="907475"/>
                </a:lnTo>
                <a:lnTo>
                  <a:pt x="631117" y="903845"/>
                </a:lnTo>
                <a:lnTo>
                  <a:pt x="621369" y="899989"/>
                </a:lnTo>
                <a:lnTo>
                  <a:pt x="611394" y="896587"/>
                </a:lnTo>
                <a:lnTo>
                  <a:pt x="600740" y="892958"/>
                </a:lnTo>
                <a:lnTo>
                  <a:pt x="600740" y="785894"/>
                </a:lnTo>
                <a:lnTo>
                  <a:pt x="612755" y="788616"/>
                </a:lnTo>
                <a:lnTo>
                  <a:pt x="624543" y="792018"/>
                </a:lnTo>
                <a:lnTo>
                  <a:pt x="636331" y="795421"/>
                </a:lnTo>
                <a:lnTo>
                  <a:pt x="647892" y="799504"/>
                </a:lnTo>
                <a:lnTo>
                  <a:pt x="659227" y="803813"/>
                </a:lnTo>
                <a:lnTo>
                  <a:pt x="670562" y="808577"/>
                </a:lnTo>
                <a:lnTo>
                  <a:pt x="681443" y="813794"/>
                </a:lnTo>
                <a:lnTo>
                  <a:pt x="692324" y="819465"/>
                </a:lnTo>
                <a:lnTo>
                  <a:pt x="702752" y="824909"/>
                </a:lnTo>
                <a:lnTo>
                  <a:pt x="712727" y="830806"/>
                </a:lnTo>
                <a:lnTo>
                  <a:pt x="722475" y="836477"/>
                </a:lnTo>
                <a:lnTo>
                  <a:pt x="731542" y="842148"/>
                </a:lnTo>
                <a:lnTo>
                  <a:pt x="740157" y="847592"/>
                </a:lnTo>
                <a:lnTo>
                  <a:pt x="748318" y="853262"/>
                </a:lnTo>
                <a:lnTo>
                  <a:pt x="756025" y="858933"/>
                </a:lnTo>
                <a:lnTo>
                  <a:pt x="763280" y="864604"/>
                </a:lnTo>
                <a:lnTo>
                  <a:pt x="763280" y="748240"/>
                </a:lnTo>
                <a:lnTo>
                  <a:pt x="752625" y="741889"/>
                </a:lnTo>
                <a:lnTo>
                  <a:pt x="741744" y="735764"/>
                </a:lnTo>
                <a:lnTo>
                  <a:pt x="731316" y="730547"/>
                </a:lnTo>
                <a:lnTo>
                  <a:pt x="720888" y="725103"/>
                </a:lnTo>
                <a:lnTo>
                  <a:pt x="710913" y="720340"/>
                </a:lnTo>
                <a:lnTo>
                  <a:pt x="701165" y="716030"/>
                </a:lnTo>
                <a:lnTo>
                  <a:pt x="691644" y="711720"/>
                </a:lnTo>
                <a:lnTo>
                  <a:pt x="682123" y="708318"/>
                </a:lnTo>
                <a:lnTo>
                  <a:pt x="672602" y="704689"/>
                </a:lnTo>
                <a:lnTo>
                  <a:pt x="663081" y="701740"/>
                </a:lnTo>
                <a:lnTo>
                  <a:pt x="653106" y="698791"/>
                </a:lnTo>
                <a:lnTo>
                  <a:pt x="643132" y="696296"/>
                </a:lnTo>
                <a:lnTo>
                  <a:pt x="632930" y="694254"/>
                </a:lnTo>
                <a:lnTo>
                  <a:pt x="622276" y="691986"/>
                </a:lnTo>
                <a:lnTo>
                  <a:pt x="611848" y="690171"/>
                </a:lnTo>
                <a:lnTo>
                  <a:pt x="600740" y="688810"/>
                </a:lnTo>
                <a:lnTo>
                  <a:pt x="600740" y="654332"/>
                </a:lnTo>
                <a:lnTo>
                  <a:pt x="538626" y="654332"/>
                </a:lnTo>
                <a:close/>
                <a:moveTo>
                  <a:pt x="549280" y="371475"/>
                </a:moveTo>
                <a:lnTo>
                  <a:pt x="564015" y="371475"/>
                </a:lnTo>
                <a:lnTo>
                  <a:pt x="577844" y="371475"/>
                </a:lnTo>
                <a:lnTo>
                  <a:pt x="591219" y="371929"/>
                </a:lnTo>
                <a:lnTo>
                  <a:pt x="604594" y="372609"/>
                </a:lnTo>
                <a:lnTo>
                  <a:pt x="617515" y="373743"/>
                </a:lnTo>
                <a:lnTo>
                  <a:pt x="630210" y="375104"/>
                </a:lnTo>
                <a:lnTo>
                  <a:pt x="642905" y="376692"/>
                </a:lnTo>
                <a:lnTo>
                  <a:pt x="655373" y="378507"/>
                </a:lnTo>
                <a:lnTo>
                  <a:pt x="667388" y="380775"/>
                </a:lnTo>
                <a:lnTo>
                  <a:pt x="679403" y="383497"/>
                </a:lnTo>
                <a:lnTo>
                  <a:pt x="691191" y="386219"/>
                </a:lnTo>
                <a:lnTo>
                  <a:pt x="702752" y="389168"/>
                </a:lnTo>
                <a:lnTo>
                  <a:pt x="714314" y="392797"/>
                </a:lnTo>
                <a:lnTo>
                  <a:pt x="725422" y="396426"/>
                </a:lnTo>
                <a:lnTo>
                  <a:pt x="736530" y="400509"/>
                </a:lnTo>
                <a:lnTo>
                  <a:pt x="747184" y="405046"/>
                </a:lnTo>
                <a:lnTo>
                  <a:pt x="757839" y="409582"/>
                </a:lnTo>
                <a:lnTo>
                  <a:pt x="768267" y="414573"/>
                </a:lnTo>
                <a:lnTo>
                  <a:pt x="778468" y="420017"/>
                </a:lnTo>
                <a:lnTo>
                  <a:pt x="788669" y="425461"/>
                </a:lnTo>
                <a:lnTo>
                  <a:pt x="798644" y="431358"/>
                </a:lnTo>
                <a:lnTo>
                  <a:pt x="808392" y="437709"/>
                </a:lnTo>
                <a:lnTo>
                  <a:pt x="818140" y="444288"/>
                </a:lnTo>
                <a:lnTo>
                  <a:pt x="827434" y="451092"/>
                </a:lnTo>
                <a:lnTo>
                  <a:pt x="836729" y="458351"/>
                </a:lnTo>
                <a:lnTo>
                  <a:pt x="845796" y="466063"/>
                </a:lnTo>
                <a:lnTo>
                  <a:pt x="854864" y="473775"/>
                </a:lnTo>
                <a:lnTo>
                  <a:pt x="863705" y="481941"/>
                </a:lnTo>
                <a:lnTo>
                  <a:pt x="872319" y="490561"/>
                </a:lnTo>
                <a:lnTo>
                  <a:pt x="880934" y="499407"/>
                </a:lnTo>
                <a:lnTo>
                  <a:pt x="889095" y="508707"/>
                </a:lnTo>
                <a:lnTo>
                  <a:pt x="897483" y="518234"/>
                </a:lnTo>
                <a:lnTo>
                  <a:pt x="905417" y="527988"/>
                </a:lnTo>
                <a:lnTo>
                  <a:pt x="913351" y="538422"/>
                </a:lnTo>
                <a:lnTo>
                  <a:pt x="921512" y="548856"/>
                </a:lnTo>
                <a:lnTo>
                  <a:pt x="929220" y="559744"/>
                </a:lnTo>
                <a:lnTo>
                  <a:pt x="936701" y="571086"/>
                </a:lnTo>
                <a:lnTo>
                  <a:pt x="944182" y="582654"/>
                </a:lnTo>
                <a:lnTo>
                  <a:pt x="951436" y="594449"/>
                </a:lnTo>
                <a:lnTo>
                  <a:pt x="958690" y="606925"/>
                </a:lnTo>
                <a:lnTo>
                  <a:pt x="965944" y="619627"/>
                </a:lnTo>
                <a:lnTo>
                  <a:pt x="972745" y="632330"/>
                </a:lnTo>
                <a:lnTo>
                  <a:pt x="979546" y="645713"/>
                </a:lnTo>
                <a:lnTo>
                  <a:pt x="986347" y="659549"/>
                </a:lnTo>
                <a:lnTo>
                  <a:pt x="993148" y="673613"/>
                </a:lnTo>
                <a:lnTo>
                  <a:pt x="999722" y="687903"/>
                </a:lnTo>
                <a:lnTo>
                  <a:pt x="1006069" y="702647"/>
                </a:lnTo>
                <a:lnTo>
                  <a:pt x="1012643" y="717845"/>
                </a:lnTo>
                <a:lnTo>
                  <a:pt x="1018991" y="733269"/>
                </a:lnTo>
                <a:lnTo>
                  <a:pt x="1025111" y="748920"/>
                </a:lnTo>
                <a:lnTo>
                  <a:pt x="1031005" y="765252"/>
                </a:lnTo>
                <a:lnTo>
                  <a:pt x="1037126" y="781584"/>
                </a:lnTo>
                <a:lnTo>
                  <a:pt x="1043247" y="798823"/>
                </a:lnTo>
                <a:lnTo>
                  <a:pt x="1049141" y="816062"/>
                </a:lnTo>
                <a:lnTo>
                  <a:pt x="1054808" y="833528"/>
                </a:lnTo>
                <a:lnTo>
                  <a:pt x="1060476" y="851674"/>
                </a:lnTo>
                <a:lnTo>
                  <a:pt x="1066143" y="870048"/>
                </a:lnTo>
                <a:lnTo>
                  <a:pt x="1071810" y="888875"/>
                </a:lnTo>
                <a:lnTo>
                  <a:pt x="1077478" y="907928"/>
                </a:lnTo>
                <a:lnTo>
                  <a:pt x="1082692" y="927436"/>
                </a:lnTo>
                <a:lnTo>
                  <a:pt x="1088132" y="947624"/>
                </a:lnTo>
                <a:lnTo>
                  <a:pt x="1093573" y="967812"/>
                </a:lnTo>
                <a:lnTo>
                  <a:pt x="1098787" y="988453"/>
                </a:lnTo>
                <a:lnTo>
                  <a:pt x="1109215" y="1030870"/>
                </a:lnTo>
                <a:lnTo>
                  <a:pt x="1112615" y="1046522"/>
                </a:lnTo>
                <a:lnTo>
                  <a:pt x="1115789" y="1061946"/>
                </a:lnTo>
                <a:lnTo>
                  <a:pt x="1118056" y="1076917"/>
                </a:lnTo>
                <a:lnTo>
                  <a:pt x="1119870" y="1091888"/>
                </a:lnTo>
                <a:lnTo>
                  <a:pt x="1121456" y="1106405"/>
                </a:lnTo>
                <a:lnTo>
                  <a:pt x="1122136" y="1120922"/>
                </a:lnTo>
                <a:lnTo>
                  <a:pt x="1122363" y="1134985"/>
                </a:lnTo>
                <a:lnTo>
                  <a:pt x="1122136" y="1148822"/>
                </a:lnTo>
                <a:lnTo>
                  <a:pt x="1121456" y="1162659"/>
                </a:lnTo>
                <a:lnTo>
                  <a:pt x="1120096" y="1176042"/>
                </a:lnTo>
                <a:lnTo>
                  <a:pt x="1118509" y="1188971"/>
                </a:lnTo>
                <a:lnTo>
                  <a:pt x="1116469" y="1201900"/>
                </a:lnTo>
                <a:lnTo>
                  <a:pt x="1113749" y="1214603"/>
                </a:lnTo>
                <a:lnTo>
                  <a:pt x="1110575" y="1227078"/>
                </a:lnTo>
                <a:lnTo>
                  <a:pt x="1107175" y="1239100"/>
                </a:lnTo>
                <a:lnTo>
                  <a:pt x="1103321" y="1250896"/>
                </a:lnTo>
                <a:lnTo>
                  <a:pt x="1098787" y="1262464"/>
                </a:lnTo>
                <a:lnTo>
                  <a:pt x="1094026" y="1274032"/>
                </a:lnTo>
                <a:lnTo>
                  <a:pt x="1088812" y="1284920"/>
                </a:lnTo>
                <a:lnTo>
                  <a:pt x="1083145" y="1296035"/>
                </a:lnTo>
                <a:lnTo>
                  <a:pt x="1077251" y="1306469"/>
                </a:lnTo>
                <a:lnTo>
                  <a:pt x="1070904" y="1317130"/>
                </a:lnTo>
                <a:lnTo>
                  <a:pt x="1064103" y="1327110"/>
                </a:lnTo>
                <a:lnTo>
                  <a:pt x="1056849" y="1336864"/>
                </a:lnTo>
                <a:lnTo>
                  <a:pt x="1049368" y="1346845"/>
                </a:lnTo>
                <a:lnTo>
                  <a:pt x="1041660" y="1356145"/>
                </a:lnTo>
                <a:lnTo>
                  <a:pt x="1033499" y="1365218"/>
                </a:lnTo>
                <a:lnTo>
                  <a:pt x="1024658" y="1374064"/>
                </a:lnTo>
                <a:lnTo>
                  <a:pt x="1015817" y="1382911"/>
                </a:lnTo>
                <a:lnTo>
                  <a:pt x="1006749" y="1391303"/>
                </a:lnTo>
                <a:lnTo>
                  <a:pt x="997228" y="1399469"/>
                </a:lnTo>
                <a:lnTo>
                  <a:pt x="987253" y="1407408"/>
                </a:lnTo>
                <a:lnTo>
                  <a:pt x="977279" y="1415121"/>
                </a:lnTo>
                <a:lnTo>
                  <a:pt x="967078" y="1422606"/>
                </a:lnTo>
                <a:lnTo>
                  <a:pt x="956196" y="1429638"/>
                </a:lnTo>
                <a:lnTo>
                  <a:pt x="945315" y="1436669"/>
                </a:lnTo>
                <a:lnTo>
                  <a:pt x="934207" y="1443474"/>
                </a:lnTo>
                <a:lnTo>
                  <a:pt x="922872" y="1449826"/>
                </a:lnTo>
                <a:lnTo>
                  <a:pt x="911084" y="1455950"/>
                </a:lnTo>
                <a:lnTo>
                  <a:pt x="899296" y="1461848"/>
                </a:lnTo>
                <a:lnTo>
                  <a:pt x="887055" y="1467745"/>
                </a:lnTo>
                <a:lnTo>
                  <a:pt x="874586" y="1473189"/>
                </a:lnTo>
                <a:lnTo>
                  <a:pt x="862118" y="1478179"/>
                </a:lnTo>
                <a:lnTo>
                  <a:pt x="849197" y="1483396"/>
                </a:lnTo>
                <a:lnTo>
                  <a:pt x="836275" y="1488160"/>
                </a:lnTo>
                <a:lnTo>
                  <a:pt x="823127" y="1492470"/>
                </a:lnTo>
                <a:lnTo>
                  <a:pt x="809752" y="1496779"/>
                </a:lnTo>
                <a:lnTo>
                  <a:pt x="796377" y="1500862"/>
                </a:lnTo>
                <a:lnTo>
                  <a:pt x="782549" y="1504492"/>
                </a:lnTo>
                <a:lnTo>
                  <a:pt x="768720" y="1508348"/>
                </a:lnTo>
                <a:lnTo>
                  <a:pt x="754892" y="1511523"/>
                </a:lnTo>
                <a:lnTo>
                  <a:pt x="740610" y="1514472"/>
                </a:lnTo>
                <a:lnTo>
                  <a:pt x="726555" y="1517194"/>
                </a:lnTo>
                <a:lnTo>
                  <a:pt x="712047" y="1519689"/>
                </a:lnTo>
                <a:lnTo>
                  <a:pt x="697538" y="1521958"/>
                </a:lnTo>
                <a:lnTo>
                  <a:pt x="683030" y="1524226"/>
                </a:lnTo>
                <a:lnTo>
                  <a:pt x="668521" y="1526040"/>
                </a:lnTo>
                <a:lnTo>
                  <a:pt x="653786" y="1527401"/>
                </a:lnTo>
                <a:lnTo>
                  <a:pt x="638824" y="1528762"/>
                </a:lnTo>
                <a:lnTo>
                  <a:pt x="624089" y="1529897"/>
                </a:lnTo>
                <a:lnTo>
                  <a:pt x="609128" y="1530804"/>
                </a:lnTo>
                <a:lnTo>
                  <a:pt x="594166" y="1531484"/>
                </a:lnTo>
                <a:lnTo>
                  <a:pt x="579204" y="1531938"/>
                </a:lnTo>
                <a:lnTo>
                  <a:pt x="564015" y="1531938"/>
                </a:lnTo>
                <a:lnTo>
                  <a:pt x="549054" y="1531938"/>
                </a:lnTo>
                <a:lnTo>
                  <a:pt x="533865" y="1531484"/>
                </a:lnTo>
                <a:lnTo>
                  <a:pt x="518903" y="1530804"/>
                </a:lnTo>
                <a:lnTo>
                  <a:pt x="503941" y="1529670"/>
                </a:lnTo>
                <a:lnTo>
                  <a:pt x="488980" y="1528309"/>
                </a:lnTo>
                <a:lnTo>
                  <a:pt x="474018" y="1526948"/>
                </a:lnTo>
                <a:lnTo>
                  <a:pt x="459056" y="1525133"/>
                </a:lnTo>
                <a:lnTo>
                  <a:pt x="444321" y="1523319"/>
                </a:lnTo>
                <a:lnTo>
                  <a:pt x="429359" y="1520823"/>
                </a:lnTo>
                <a:lnTo>
                  <a:pt x="414851" y="1518328"/>
                </a:lnTo>
                <a:lnTo>
                  <a:pt x="400115" y="1515606"/>
                </a:lnTo>
                <a:lnTo>
                  <a:pt x="385607" y="1512204"/>
                </a:lnTo>
                <a:lnTo>
                  <a:pt x="371325" y="1509028"/>
                </a:lnTo>
                <a:lnTo>
                  <a:pt x="357044" y="1505172"/>
                </a:lnTo>
                <a:lnTo>
                  <a:pt x="342989" y="1501543"/>
                </a:lnTo>
                <a:lnTo>
                  <a:pt x="329160" y="1497233"/>
                </a:lnTo>
                <a:lnTo>
                  <a:pt x="315332" y="1492696"/>
                </a:lnTo>
                <a:lnTo>
                  <a:pt x="301730" y="1488160"/>
                </a:lnTo>
                <a:lnTo>
                  <a:pt x="288129" y="1483170"/>
                </a:lnTo>
                <a:lnTo>
                  <a:pt x="274754" y="1477952"/>
                </a:lnTo>
                <a:lnTo>
                  <a:pt x="261832" y="1472735"/>
                </a:lnTo>
                <a:lnTo>
                  <a:pt x="248910" y="1466838"/>
                </a:lnTo>
                <a:lnTo>
                  <a:pt x="235988" y="1460940"/>
                </a:lnTo>
                <a:lnTo>
                  <a:pt x="223520" y="1454816"/>
                </a:lnTo>
                <a:lnTo>
                  <a:pt x="211505" y="1448238"/>
                </a:lnTo>
                <a:lnTo>
                  <a:pt x="199264" y="1441660"/>
                </a:lnTo>
                <a:lnTo>
                  <a:pt x="187703" y="1434855"/>
                </a:lnTo>
                <a:lnTo>
                  <a:pt x="176141" y="1427596"/>
                </a:lnTo>
                <a:lnTo>
                  <a:pt x="164806" y="1420111"/>
                </a:lnTo>
                <a:lnTo>
                  <a:pt x="153925" y="1412399"/>
                </a:lnTo>
                <a:lnTo>
                  <a:pt x="143497" y="1404233"/>
                </a:lnTo>
                <a:lnTo>
                  <a:pt x="132843" y="1396067"/>
                </a:lnTo>
                <a:lnTo>
                  <a:pt x="122868" y="1387674"/>
                </a:lnTo>
                <a:lnTo>
                  <a:pt x="113120" y="1379055"/>
                </a:lnTo>
                <a:lnTo>
                  <a:pt x="103826" y="1370208"/>
                </a:lnTo>
                <a:lnTo>
                  <a:pt x="94758" y="1361135"/>
                </a:lnTo>
                <a:lnTo>
                  <a:pt x="86144" y="1351608"/>
                </a:lnTo>
                <a:lnTo>
                  <a:pt x="77756" y="1342081"/>
                </a:lnTo>
                <a:lnTo>
                  <a:pt x="69822" y="1332328"/>
                </a:lnTo>
                <a:lnTo>
                  <a:pt x="62341" y="1322120"/>
                </a:lnTo>
                <a:lnTo>
                  <a:pt x="55086" y="1311913"/>
                </a:lnTo>
                <a:lnTo>
                  <a:pt x="48286" y="1301479"/>
                </a:lnTo>
                <a:lnTo>
                  <a:pt x="41711" y="1290591"/>
                </a:lnTo>
                <a:lnTo>
                  <a:pt x="35817" y="1279703"/>
                </a:lnTo>
                <a:lnTo>
                  <a:pt x="30150" y="1268361"/>
                </a:lnTo>
                <a:lnTo>
                  <a:pt x="25163" y="1257020"/>
                </a:lnTo>
                <a:lnTo>
                  <a:pt x="20402" y="1245225"/>
                </a:lnTo>
                <a:lnTo>
                  <a:pt x="16095" y="1233203"/>
                </a:lnTo>
                <a:lnTo>
                  <a:pt x="12468" y="1221181"/>
                </a:lnTo>
                <a:lnTo>
                  <a:pt x="9068" y="1208932"/>
                </a:lnTo>
                <a:lnTo>
                  <a:pt x="6347" y="1196229"/>
                </a:lnTo>
                <a:lnTo>
                  <a:pt x="4080" y="1183527"/>
                </a:lnTo>
                <a:lnTo>
                  <a:pt x="2493" y="1170371"/>
                </a:lnTo>
                <a:lnTo>
                  <a:pt x="907" y="1157215"/>
                </a:lnTo>
                <a:lnTo>
                  <a:pt x="226" y="1143605"/>
                </a:lnTo>
                <a:lnTo>
                  <a:pt x="0" y="1129995"/>
                </a:lnTo>
                <a:lnTo>
                  <a:pt x="453" y="1116158"/>
                </a:lnTo>
                <a:lnTo>
                  <a:pt x="1133" y="1102095"/>
                </a:lnTo>
                <a:lnTo>
                  <a:pt x="2947" y="1087805"/>
                </a:lnTo>
                <a:lnTo>
                  <a:pt x="4760" y="1073288"/>
                </a:lnTo>
                <a:lnTo>
                  <a:pt x="7481" y="1058544"/>
                </a:lnTo>
                <a:lnTo>
                  <a:pt x="10654" y="1043573"/>
                </a:lnTo>
                <a:lnTo>
                  <a:pt x="14508" y="1028375"/>
                </a:lnTo>
                <a:lnTo>
                  <a:pt x="19042" y="1012951"/>
                </a:lnTo>
                <a:lnTo>
                  <a:pt x="29697" y="978473"/>
                </a:lnTo>
                <a:lnTo>
                  <a:pt x="40578" y="944448"/>
                </a:lnTo>
                <a:lnTo>
                  <a:pt x="51233" y="911104"/>
                </a:lnTo>
                <a:lnTo>
                  <a:pt x="62114" y="878667"/>
                </a:lnTo>
                <a:lnTo>
                  <a:pt x="73222" y="846684"/>
                </a:lnTo>
                <a:lnTo>
                  <a:pt x="84557" y="815608"/>
                </a:lnTo>
                <a:lnTo>
                  <a:pt x="95891" y="785213"/>
                </a:lnTo>
                <a:lnTo>
                  <a:pt x="101785" y="770469"/>
                </a:lnTo>
                <a:lnTo>
                  <a:pt x="107679" y="755725"/>
                </a:lnTo>
                <a:lnTo>
                  <a:pt x="113574" y="741435"/>
                </a:lnTo>
                <a:lnTo>
                  <a:pt x="119468" y="727145"/>
                </a:lnTo>
                <a:lnTo>
                  <a:pt x="125588" y="713081"/>
                </a:lnTo>
                <a:lnTo>
                  <a:pt x="131936" y="699245"/>
                </a:lnTo>
                <a:lnTo>
                  <a:pt x="138283" y="685635"/>
                </a:lnTo>
                <a:lnTo>
                  <a:pt x="144631" y="672479"/>
                </a:lnTo>
                <a:lnTo>
                  <a:pt x="151205" y="659322"/>
                </a:lnTo>
                <a:lnTo>
                  <a:pt x="157552" y="646393"/>
                </a:lnTo>
                <a:lnTo>
                  <a:pt x="164353" y="633691"/>
                </a:lnTo>
                <a:lnTo>
                  <a:pt x="171381" y="621669"/>
                </a:lnTo>
                <a:lnTo>
                  <a:pt x="178181" y="609420"/>
                </a:lnTo>
                <a:lnTo>
                  <a:pt x="185436" y="597625"/>
                </a:lnTo>
                <a:lnTo>
                  <a:pt x="192463" y="585830"/>
                </a:lnTo>
                <a:lnTo>
                  <a:pt x="199944" y="574488"/>
                </a:lnTo>
                <a:lnTo>
                  <a:pt x="207425" y="563600"/>
                </a:lnTo>
                <a:lnTo>
                  <a:pt x="215133" y="552712"/>
                </a:lnTo>
                <a:lnTo>
                  <a:pt x="222840" y="542051"/>
                </a:lnTo>
                <a:lnTo>
                  <a:pt x="230774" y="531844"/>
                </a:lnTo>
                <a:lnTo>
                  <a:pt x="238935" y="521863"/>
                </a:lnTo>
                <a:lnTo>
                  <a:pt x="247324" y="512110"/>
                </a:lnTo>
                <a:lnTo>
                  <a:pt x="255711" y="502810"/>
                </a:lnTo>
                <a:lnTo>
                  <a:pt x="264326" y="493736"/>
                </a:lnTo>
                <a:lnTo>
                  <a:pt x="272940" y="484663"/>
                </a:lnTo>
                <a:lnTo>
                  <a:pt x="282008" y="476271"/>
                </a:lnTo>
                <a:lnTo>
                  <a:pt x="291076" y="468105"/>
                </a:lnTo>
                <a:lnTo>
                  <a:pt x="300597" y="460166"/>
                </a:lnTo>
                <a:lnTo>
                  <a:pt x="310118" y="452453"/>
                </a:lnTo>
                <a:lnTo>
                  <a:pt x="319639" y="445195"/>
                </a:lnTo>
                <a:lnTo>
                  <a:pt x="329840" y="438163"/>
                </a:lnTo>
                <a:lnTo>
                  <a:pt x="339815" y="431585"/>
                </a:lnTo>
                <a:lnTo>
                  <a:pt x="350243" y="425234"/>
                </a:lnTo>
                <a:lnTo>
                  <a:pt x="360897" y="419336"/>
                </a:lnTo>
                <a:lnTo>
                  <a:pt x="371552" y="413665"/>
                </a:lnTo>
                <a:lnTo>
                  <a:pt x="382660" y="408222"/>
                </a:lnTo>
                <a:lnTo>
                  <a:pt x="393995" y="403231"/>
                </a:lnTo>
                <a:lnTo>
                  <a:pt x="405556" y="398695"/>
                </a:lnTo>
                <a:lnTo>
                  <a:pt x="417344" y="394385"/>
                </a:lnTo>
                <a:lnTo>
                  <a:pt x="429359" y="390529"/>
                </a:lnTo>
                <a:lnTo>
                  <a:pt x="441601" y="386899"/>
                </a:lnTo>
                <a:lnTo>
                  <a:pt x="454069" y="383724"/>
                </a:lnTo>
                <a:lnTo>
                  <a:pt x="466764" y="380775"/>
                </a:lnTo>
                <a:lnTo>
                  <a:pt x="479912" y="378280"/>
                </a:lnTo>
                <a:lnTo>
                  <a:pt x="493287" y="376238"/>
                </a:lnTo>
                <a:lnTo>
                  <a:pt x="506888" y="374424"/>
                </a:lnTo>
                <a:lnTo>
                  <a:pt x="520717" y="373063"/>
                </a:lnTo>
                <a:lnTo>
                  <a:pt x="534772" y="372156"/>
                </a:lnTo>
                <a:lnTo>
                  <a:pt x="549280" y="371475"/>
                </a:lnTo>
                <a:close/>
                <a:moveTo>
                  <a:pt x="455387" y="0"/>
                </a:moveTo>
                <a:lnTo>
                  <a:pt x="463542" y="227"/>
                </a:lnTo>
                <a:lnTo>
                  <a:pt x="471471" y="682"/>
                </a:lnTo>
                <a:lnTo>
                  <a:pt x="479174" y="1591"/>
                </a:lnTo>
                <a:lnTo>
                  <a:pt x="486423" y="2500"/>
                </a:lnTo>
                <a:lnTo>
                  <a:pt x="493446" y="3863"/>
                </a:lnTo>
                <a:lnTo>
                  <a:pt x="500242" y="5681"/>
                </a:lnTo>
                <a:lnTo>
                  <a:pt x="506812" y="7499"/>
                </a:lnTo>
                <a:lnTo>
                  <a:pt x="512702" y="9317"/>
                </a:lnTo>
                <a:lnTo>
                  <a:pt x="518592" y="11362"/>
                </a:lnTo>
                <a:lnTo>
                  <a:pt x="524256" y="13861"/>
                </a:lnTo>
                <a:lnTo>
                  <a:pt x="529466" y="16361"/>
                </a:lnTo>
                <a:lnTo>
                  <a:pt x="534450" y="18861"/>
                </a:lnTo>
                <a:lnTo>
                  <a:pt x="539207" y="21587"/>
                </a:lnTo>
                <a:lnTo>
                  <a:pt x="543738" y="24314"/>
                </a:lnTo>
                <a:lnTo>
                  <a:pt x="547816" y="27268"/>
                </a:lnTo>
                <a:lnTo>
                  <a:pt x="551894" y="29995"/>
                </a:lnTo>
                <a:lnTo>
                  <a:pt x="555292" y="32722"/>
                </a:lnTo>
                <a:lnTo>
                  <a:pt x="558916" y="35676"/>
                </a:lnTo>
                <a:lnTo>
                  <a:pt x="564807" y="40903"/>
                </a:lnTo>
                <a:lnTo>
                  <a:pt x="569790" y="45902"/>
                </a:lnTo>
                <a:lnTo>
                  <a:pt x="574095" y="50674"/>
                </a:lnTo>
                <a:lnTo>
                  <a:pt x="577040" y="54310"/>
                </a:lnTo>
                <a:lnTo>
                  <a:pt x="579079" y="57491"/>
                </a:lnTo>
                <a:lnTo>
                  <a:pt x="581118" y="59990"/>
                </a:lnTo>
                <a:lnTo>
                  <a:pt x="590406" y="51810"/>
                </a:lnTo>
                <a:lnTo>
                  <a:pt x="599467" y="44311"/>
                </a:lnTo>
                <a:lnTo>
                  <a:pt x="608076" y="37494"/>
                </a:lnTo>
                <a:lnTo>
                  <a:pt x="616685" y="31359"/>
                </a:lnTo>
                <a:lnTo>
                  <a:pt x="625293" y="25905"/>
                </a:lnTo>
                <a:lnTo>
                  <a:pt x="633449" y="21360"/>
                </a:lnTo>
                <a:lnTo>
                  <a:pt x="641151" y="17043"/>
                </a:lnTo>
                <a:lnTo>
                  <a:pt x="648854" y="13407"/>
                </a:lnTo>
                <a:lnTo>
                  <a:pt x="656103" y="10226"/>
                </a:lnTo>
                <a:lnTo>
                  <a:pt x="663126" y="7499"/>
                </a:lnTo>
                <a:lnTo>
                  <a:pt x="669922" y="5454"/>
                </a:lnTo>
                <a:lnTo>
                  <a:pt x="676492" y="3409"/>
                </a:lnTo>
                <a:lnTo>
                  <a:pt x="682608" y="2272"/>
                </a:lnTo>
                <a:lnTo>
                  <a:pt x="688498" y="1136"/>
                </a:lnTo>
                <a:lnTo>
                  <a:pt x="694162" y="454"/>
                </a:lnTo>
                <a:lnTo>
                  <a:pt x="699599" y="227"/>
                </a:lnTo>
                <a:lnTo>
                  <a:pt x="704583" y="0"/>
                </a:lnTo>
                <a:lnTo>
                  <a:pt x="709340" y="227"/>
                </a:lnTo>
                <a:lnTo>
                  <a:pt x="713871" y="454"/>
                </a:lnTo>
                <a:lnTo>
                  <a:pt x="717949" y="909"/>
                </a:lnTo>
                <a:lnTo>
                  <a:pt x="721800" y="1591"/>
                </a:lnTo>
                <a:lnTo>
                  <a:pt x="725198" y="2272"/>
                </a:lnTo>
                <a:lnTo>
                  <a:pt x="728596" y="3181"/>
                </a:lnTo>
                <a:lnTo>
                  <a:pt x="731315" y="3863"/>
                </a:lnTo>
                <a:lnTo>
                  <a:pt x="736299" y="5908"/>
                </a:lnTo>
                <a:lnTo>
                  <a:pt x="739697" y="7499"/>
                </a:lnTo>
                <a:lnTo>
                  <a:pt x="742415" y="8862"/>
                </a:lnTo>
                <a:lnTo>
                  <a:pt x="746720" y="13180"/>
                </a:lnTo>
                <a:lnTo>
                  <a:pt x="751024" y="17497"/>
                </a:lnTo>
                <a:lnTo>
                  <a:pt x="754875" y="22269"/>
                </a:lnTo>
                <a:lnTo>
                  <a:pt x="758726" y="27496"/>
                </a:lnTo>
                <a:lnTo>
                  <a:pt x="762124" y="32495"/>
                </a:lnTo>
                <a:lnTo>
                  <a:pt x="765523" y="37949"/>
                </a:lnTo>
                <a:lnTo>
                  <a:pt x="768694" y="43629"/>
                </a:lnTo>
                <a:lnTo>
                  <a:pt x="771639" y="49310"/>
                </a:lnTo>
                <a:lnTo>
                  <a:pt x="774584" y="54764"/>
                </a:lnTo>
                <a:lnTo>
                  <a:pt x="777076" y="60672"/>
                </a:lnTo>
                <a:lnTo>
                  <a:pt x="779342" y="66808"/>
                </a:lnTo>
                <a:lnTo>
                  <a:pt x="781834" y="72716"/>
                </a:lnTo>
                <a:lnTo>
                  <a:pt x="785911" y="84305"/>
                </a:lnTo>
                <a:lnTo>
                  <a:pt x="789536" y="95894"/>
                </a:lnTo>
                <a:lnTo>
                  <a:pt x="792481" y="106801"/>
                </a:lnTo>
                <a:lnTo>
                  <a:pt x="794973" y="117254"/>
                </a:lnTo>
                <a:lnTo>
                  <a:pt x="796785" y="126571"/>
                </a:lnTo>
                <a:lnTo>
                  <a:pt x="798371" y="134524"/>
                </a:lnTo>
                <a:lnTo>
                  <a:pt x="800183" y="146568"/>
                </a:lnTo>
                <a:lnTo>
                  <a:pt x="800636" y="150658"/>
                </a:lnTo>
                <a:lnTo>
                  <a:pt x="805847" y="149294"/>
                </a:lnTo>
                <a:lnTo>
                  <a:pt x="810831" y="147931"/>
                </a:lnTo>
                <a:lnTo>
                  <a:pt x="815362" y="146340"/>
                </a:lnTo>
                <a:lnTo>
                  <a:pt x="820119" y="144522"/>
                </a:lnTo>
                <a:lnTo>
                  <a:pt x="824197" y="142705"/>
                </a:lnTo>
                <a:lnTo>
                  <a:pt x="828275" y="140887"/>
                </a:lnTo>
                <a:lnTo>
                  <a:pt x="832352" y="139069"/>
                </a:lnTo>
                <a:lnTo>
                  <a:pt x="835750" y="136796"/>
                </a:lnTo>
                <a:lnTo>
                  <a:pt x="839375" y="134751"/>
                </a:lnTo>
                <a:lnTo>
                  <a:pt x="842547" y="132706"/>
                </a:lnTo>
                <a:lnTo>
                  <a:pt x="848663" y="128389"/>
                </a:lnTo>
                <a:lnTo>
                  <a:pt x="853647" y="124071"/>
                </a:lnTo>
                <a:lnTo>
                  <a:pt x="858405" y="119754"/>
                </a:lnTo>
                <a:lnTo>
                  <a:pt x="862482" y="115663"/>
                </a:lnTo>
                <a:lnTo>
                  <a:pt x="865654" y="111800"/>
                </a:lnTo>
                <a:lnTo>
                  <a:pt x="868372" y="108392"/>
                </a:lnTo>
                <a:lnTo>
                  <a:pt x="870638" y="105211"/>
                </a:lnTo>
                <a:lnTo>
                  <a:pt x="873130" y="100439"/>
                </a:lnTo>
                <a:lnTo>
                  <a:pt x="874036" y="98848"/>
                </a:lnTo>
                <a:lnTo>
                  <a:pt x="875395" y="106347"/>
                </a:lnTo>
                <a:lnTo>
                  <a:pt x="876755" y="113846"/>
                </a:lnTo>
                <a:lnTo>
                  <a:pt x="877434" y="121117"/>
                </a:lnTo>
                <a:lnTo>
                  <a:pt x="877887" y="128389"/>
                </a:lnTo>
                <a:lnTo>
                  <a:pt x="877887" y="135433"/>
                </a:lnTo>
                <a:lnTo>
                  <a:pt x="877434" y="142250"/>
                </a:lnTo>
                <a:lnTo>
                  <a:pt x="876755" y="149067"/>
                </a:lnTo>
                <a:lnTo>
                  <a:pt x="875622" y="155884"/>
                </a:lnTo>
                <a:lnTo>
                  <a:pt x="874263" y="162474"/>
                </a:lnTo>
                <a:lnTo>
                  <a:pt x="872903" y="168837"/>
                </a:lnTo>
                <a:lnTo>
                  <a:pt x="870864" y="175199"/>
                </a:lnTo>
                <a:lnTo>
                  <a:pt x="868599" y="181335"/>
                </a:lnTo>
                <a:lnTo>
                  <a:pt x="866334" y="187243"/>
                </a:lnTo>
                <a:lnTo>
                  <a:pt x="863615" y="193378"/>
                </a:lnTo>
                <a:lnTo>
                  <a:pt x="860670" y="199287"/>
                </a:lnTo>
                <a:lnTo>
                  <a:pt x="857725" y="204967"/>
                </a:lnTo>
                <a:lnTo>
                  <a:pt x="854327" y="210421"/>
                </a:lnTo>
                <a:lnTo>
                  <a:pt x="850702" y="215875"/>
                </a:lnTo>
                <a:lnTo>
                  <a:pt x="847078" y="221328"/>
                </a:lnTo>
                <a:lnTo>
                  <a:pt x="843000" y="226328"/>
                </a:lnTo>
                <a:lnTo>
                  <a:pt x="838922" y="231554"/>
                </a:lnTo>
                <a:lnTo>
                  <a:pt x="834844" y="236553"/>
                </a:lnTo>
                <a:lnTo>
                  <a:pt x="830313" y="241325"/>
                </a:lnTo>
                <a:lnTo>
                  <a:pt x="826009" y="246097"/>
                </a:lnTo>
                <a:lnTo>
                  <a:pt x="821252" y="250869"/>
                </a:lnTo>
                <a:lnTo>
                  <a:pt x="816494" y="255187"/>
                </a:lnTo>
                <a:lnTo>
                  <a:pt x="811737" y="259731"/>
                </a:lnTo>
                <a:lnTo>
                  <a:pt x="806753" y="264049"/>
                </a:lnTo>
                <a:lnTo>
                  <a:pt x="796785" y="272229"/>
                </a:lnTo>
                <a:lnTo>
                  <a:pt x="786364" y="279955"/>
                </a:lnTo>
                <a:lnTo>
                  <a:pt x="776170" y="287227"/>
                </a:lnTo>
                <a:lnTo>
                  <a:pt x="765749" y="294044"/>
                </a:lnTo>
                <a:lnTo>
                  <a:pt x="755328" y="300180"/>
                </a:lnTo>
                <a:lnTo>
                  <a:pt x="745360" y="305860"/>
                </a:lnTo>
                <a:lnTo>
                  <a:pt x="735619" y="311314"/>
                </a:lnTo>
                <a:lnTo>
                  <a:pt x="725878" y="316313"/>
                </a:lnTo>
                <a:lnTo>
                  <a:pt x="717043" y="320631"/>
                </a:lnTo>
                <a:lnTo>
                  <a:pt x="708661" y="324721"/>
                </a:lnTo>
                <a:lnTo>
                  <a:pt x="700732" y="327902"/>
                </a:lnTo>
                <a:lnTo>
                  <a:pt x="693709" y="331084"/>
                </a:lnTo>
                <a:lnTo>
                  <a:pt x="681929" y="335628"/>
                </a:lnTo>
                <a:lnTo>
                  <a:pt x="674453" y="338583"/>
                </a:lnTo>
                <a:lnTo>
                  <a:pt x="671961" y="339492"/>
                </a:lnTo>
                <a:lnTo>
                  <a:pt x="658142" y="336083"/>
                </a:lnTo>
                <a:lnTo>
                  <a:pt x="644776" y="333583"/>
                </a:lnTo>
                <a:lnTo>
                  <a:pt x="632089" y="331311"/>
                </a:lnTo>
                <a:lnTo>
                  <a:pt x="619630" y="329266"/>
                </a:lnTo>
                <a:lnTo>
                  <a:pt x="607623" y="327675"/>
                </a:lnTo>
                <a:lnTo>
                  <a:pt x="596069" y="326539"/>
                </a:lnTo>
                <a:lnTo>
                  <a:pt x="584969" y="325630"/>
                </a:lnTo>
                <a:lnTo>
                  <a:pt x="574548" y="324948"/>
                </a:lnTo>
                <a:lnTo>
                  <a:pt x="564127" y="324494"/>
                </a:lnTo>
                <a:lnTo>
                  <a:pt x="554612" y="324494"/>
                </a:lnTo>
                <a:lnTo>
                  <a:pt x="545324" y="324494"/>
                </a:lnTo>
                <a:lnTo>
                  <a:pt x="536715" y="324948"/>
                </a:lnTo>
                <a:lnTo>
                  <a:pt x="528333" y="325403"/>
                </a:lnTo>
                <a:lnTo>
                  <a:pt x="520178" y="326085"/>
                </a:lnTo>
                <a:lnTo>
                  <a:pt x="512702" y="326766"/>
                </a:lnTo>
                <a:lnTo>
                  <a:pt x="505679" y="327675"/>
                </a:lnTo>
                <a:lnTo>
                  <a:pt x="499109" y="328811"/>
                </a:lnTo>
                <a:lnTo>
                  <a:pt x="492993" y="329948"/>
                </a:lnTo>
                <a:lnTo>
                  <a:pt x="487329" y="331311"/>
                </a:lnTo>
                <a:lnTo>
                  <a:pt x="481892" y="332447"/>
                </a:lnTo>
                <a:lnTo>
                  <a:pt x="472604" y="334947"/>
                </a:lnTo>
                <a:lnTo>
                  <a:pt x="465128" y="337219"/>
                </a:lnTo>
                <a:lnTo>
                  <a:pt x="459012" y="339719"/>
                </a:lnTo>
                <a:lnTo>
                  <a:pt x="454934" y="341309"/>
                </a:lnTo>
                <a:lnTo>
                  <a:pt x="451536" y="342900"/>
                </a:lnTo>
                <a:lnTo>
                  <a:pt x="445646" y="337219"/>
                </a:lnTo>
                <a:lnTo>
                  <a:pt x="439529" y="331311"/>
                </a:lnTo>
                <a:lnTo>
                  <a:pt x="425710" y="318813"/>
                </a:lnTo>
                <a:lnTo>
                  <a:pt x="410532" y="305860"/>
                </a:lnTo>
                <a:lnTo>
                  <a:pt x="394221" y="292454"/>
                </a:lnTo>
                <a:lnTo>
                  <a:pt x="377456" y="279274"/>
                </a:lnTo>
                <a:lnTo>
                  <a:pt x="360239" y="266094"/>
                </a:lnTo>
                <a:lnTo>
                  <a:pt x="343249" y="252914"/>
                </a:lnTo>
                <a:lnTo>
                  <a:pt x="326258" y="240416"/>
                </a:lnTo>
                <a:lnTo>
                  <a:pt x="295222" y="217693"/>
                </a:lnTo>
                <a:lnTo>
                  <a:pt x="269849" y="199514"/>
                </a:lnTo>
                <a:lnTo>
                  <a:pt x="252405" y="187243"/>
                </a:lnTo>
                <a:lnTo>
                  <a:pt x="246062" y="183153"/>
                </a:lnTo>
                <a:lnTo>
                  <a:pt x="251726" y="176563"/>
                </a:lnTo>
                <a:lnTo>
                  <a:pt x="257616" y="170655"/>
                </a:lnTo>
                <a:lnTo>
                  <a:pt x="263506" y="165428"/>
                </a:lnTo>
                <a:lnTo>
                  <a:pt x="269623" y="160656"/>
                </a:lnTo>
                <a:lnTo>
                  <a:pt x="275286" y="156339"/>
                </a:lnTo>
                <a:lnTo>
                  <a:pt x="281629" y="152476"/>
                </a:lnTo>
                <a:lnTo>
                  <a:pt x="287746" y="149294"/>
                </a:lnTo>
                <a:lnTo>
                  <a:pt x="293863" y="146568"/>
                </a:lnTo>
                <a:lnTo>
                  <a:pt x="299979" y="144068"/>
                </a:lnTo>
                <a:lnTo>
                  <a:pt x="306096" y="142023"/>
                </a:lnTo>
                <a:lnTo>
                  <a:pt x="311986" y="140432"/>
                </a:lnTo>
                <a:lnTo>
                  <a:pt x="317876" y="139069"/>
                </a:lnTo>
                <a:lnTo>
                  <a:pt x="323766" y="138160"/>
                </a:lnTo>
                <a:lnTo>
                  <a:pt x="329656" y="137024"/>
                </a:lnTo>
                <a:lnTo>
                  <a:pt x="335093" y="136569"/>
                </a:lnTo>
                <a:lnTo>
                  <a:pt x="340530" y="136342"/>
                </a:lnTo>
                <a:lnTo>
                  <a:pt x="345967" y="136342"/>
                </a:lnTo>
                <a:lnTo>
                  <a:pt x="350951" y="136569"/>
                </a:lnTo>
                <a:lnTo>
                  <a:pt x="355708" y="136796"/>
                </a:lnTo>
                <a:lnTo>
                  <a:pt x="360466" y="137251"/>
                </a:lnTo>
                <a:lnTo>
                  <a:pt x="368848" y="138614"/>
                </a:lnTo>
                <a:lnTo>
                  <a:pt x="376097" y="139978"/>
                </a:lnTo>
                <a:lnTo>
                  <a:pt x="382214" y="141341"/>
                </a:lnTo>
                <a:lnTo>
                  <a:pt x="386518" y="142705"/>
                </a:lnTo>
                <a:lnTo>
                  <a:pt x="390369" y="143841"/>
                </a:lnTo>
                <a:lnTo>
                  <a:pt x="389916" y="135888"/>
                </a:lnTo>
                <a:lnTo>
                  <a:pt x="389916" y="127934"/>
                </a:lnTo>
                <a:lnTo>
                  <a:pt x="390369" y="120208"/>
                </a:lnTo>
                <a:lnTo>
                  <a:pt x="391049" y="112482"/>
                </a:lnTo>
                <a:lnTo>
                  <a:pt x="392182" y="105211"/>
                </a:lnTo>
                <a:lnTo>
                  <a:pt x="393767" y="98166"/>
                </a:lnTo>
                <a:lnTo>
                  <a:pt x="395580" y="91122"/>
                </a:lnTo>
                <a:lnTo>
                  <a:pt x="397619" y="84305"/>
                </a:lnTo>
                <a:lnTo>
                  <a:pt x="399884" y="77942"/>
                </a:lnTo>
                <a:lnTo>
                  <a:pt x="402376" y="71807"/>
                </a:lnTo>
                <a:lnTo>
                  <a:pt x="405095" y="65671"/>
                </a:lnTo>
                <a:lnTo>
                  <a:pt x="407813" y="59763"/>
                </a:lnTo>
                <a:lnTo>
                  <a:pt x="410985" y="54310"/>
                </a:lnTo>
                <a:lnTo>
                  <a:pt x="413930" y="49083"/>
                </a:lnTo>
                <a:lnTo>
                  <a:pt x="417101" y="43857"/>
                </a:lnTo>
                <a:lnTo>
                  <a:pt x="420273" y="39085"/>
                </a:lnTo>
                <a:lnTo>
                  <a:pt x="423444" y="34540"/>
                </a:lnTo>
                <a:lnTo>
                  <a:pt x="426616" y="30222"/>
                </a:lnTo>
                <a:lnTo>
                  <a:pt x="432959" y="22496"/>
                </a:lnTo>
                <a:lnTo>
                  <a:pt x="438849" y="15679"/>
                </a:lnTo>
                <a:lnTo>
                  <a:pt x="444060" y="10226"/>
                </a:lnTo>
                <a:lnTo>
                  <a:pt x="448817" y="5908"/>
                </a:lnTo>
                <a:lnTo>
                  <a:pt x="452215" y="2500"/>
                </a:lnTo>
                <a:lnTo>
                  <a:pt x="455387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68580" tIns="34290" rIns="68580" bIns="3429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kern="0">
              <a:solidFill>
                <a:srgbClr val="482E2C"/>
              </a:solidFill>
              <a:cs typeface="+mn-ea"/>
              <a:sym typeface="+mn-lt"/>
            </a:endParaRPr>
          </a:p>
        </p:txBody>
      </p:sp>
      <p:sp>
        <p:nvSpPr>
          <p:cNvPr id="18" name="MH_Other_11"/>
          <p:cNvSpPr/>
          <p:nvPr/>
        </p:nvSpPr>
        <p:spPr bwMode="auto">
          <a:xfrm>
            <a:off x="4253866" y="1817864"/>
            <a:ext cx="459581" cy="459581"/>
          </a:xfrm>
          <a:custGeom>
            <a:avLst/>
            <a:gdLst>
              <a:gd name="T0" fmla="*/ 883582 w 2298700"/>
              <a:gd name="T1" fmla="*/ 1295872 h 2298700"/>
              <a:gd name="T2" fmla="*/ 899660 w 2298700"/>
              <a:gd name="T3" fmla="*/ 1824434 h 2298700"/>
              <a:gd name="T4" fmla="*/ 870674 w 2298700"/>
              <a:gd name="T5" fmla="*/ 1867800 h 2298700"/>
              <a:gd name="T6" fmla="*/ 472571 w 2298700"/>
              <a:gd name="T7" fmla="*/ 1870524 h 2298700"/>
              <a:gd name="T8" fmla="*/ 439282 w 2298700"/>
              <a:gd name="T9" fmla="*/ 1829883 h 2298700"/>
              <a:gd name="T10" fmla="*/ 450831 w 2298700"/>
              <a:gd name="T11" fmla="*/ 1299959 h 2298700"/>
              <a:gd name="T12" fmla="*/ 1168971 w 2298700"/>
              <a:gd name="T13" fmla="*/ 903287 h 2298700"/>
              <a:gd name="T14" fmla="*/ 1561900 w 2298700"/>
              <a:gd name="T15" fmla="*/ 923717 h 2298700"/>
              <a:gd name="T16" fmla="*/ 1573443 w 2298700"/>
              <a:gd name="T17" fmla="*/ 1829892 h 2298700"/>
              <a:gd name="T18" fmla="*/ 1540624 w 2298700"/>
              <a:gd name="T19" fmla="*/ 1870524 h 2298700"/>
              <a:gd name="T20" fmla="*/ 1142262 w 2298700"/>
              <a:gd name="T21" fmla="*/ 1867800 h 2298700"/>
              <a:gd name="T22" fmla="*/ 1113291 w 2298700"/>
              <a:gd name="T23" fmla="*/ 1824444 h 2298700"/>
              <a:gd name="T24" fmla="*/ 1129361 w 2298700"/>
              <a:gd name="T25" fmla="*/ 919404 h 2298700"/>
              <a:gd name="T26" fmla="*/ 2191940 w 2298700"/>
              <a:gd name="T27" fmla="*/ 450850 h 2298700"/>
              <a:gd name="T28" fmla="*/ 2238385 w 2298700"/>
              <a:gd name="T29" fmla="*/ 475582 h 2298700"/>
              <a:gd name="T30" fmla="*/ 2245636 w 2298700"/>
              <a:gd name="T31" fmla="*/ 1835358 h 2298700"/>
              <a:gd name="T32" fmla="*/ 2208706 w 2298700"/>
              <a:gd name="T33" fmla="*/ 1872115 h 2298700"/>
              <a:gd name="T34" fmla="*/ 1810633 w 2298700"/>
              <a:gd name="T35" fmla="*/ 1865309 h 2298700"/>
              <a:gd name="T36" fmla="*/ 1785938 w 2298700"/>
              <a:gd name="T37" fmla="*/ 1818568 h 2298700"/>
              <a:gd name="T38" fmla="*/ 1806329 w 2298700"/>
              <a:gd name="T39" fmla="*/ 463556 h 2298700"/>
              <a:gd name="T40" fmla="*/ 1464870 w 2298700"/>
              <a:gd name="T41" fmla="*/ 38100 h 2298700"/>
              <a:gd name="T42" fmla="*/ 1493876 w 2298700"/>
              <a:gd name="T43" fmla="*/ 48317 h 2298700"/>
              <a:gd name="T44" fmla="*/ 1512005 w 2298700"/>
              <a:gd name="T45" fmla="*/ 72609 h 2298700"/>
              <a:gd name="T46" fmla="*/ 1540105 w 2298700"/>
              <a:gd name="T47" fmla="*/ 509198 h 2298700"/>
              <a:gd name="T48" fmla="*/ 1503847 w 2298700"/>
              <a:gd name="T49" fmla="*/ 543253 h 2298700"/>
              <a:gd name="T50" fmla="*/ 1459205 w 2298700"/>
              <a:gd name="T51" fmla="*/ 535761 h 2298700"/>
              <a:gd name="T52" fmla="*/ 1437677 w 2298700"/>
              <a:gd name="T53" fmla="*/ 503749 h 2298700"/>
              <a:gd name="T54" fmla="*/ 1348845 w 2298700"/>
              <a:gd name="T55" fmla="*/ 357311 h 2298700"/>
              <a:gd name="T56" fmla="*/ 1214465 w 2298700"/>
              <a:gd name="T57" fmla="*/ 507608 h 2298700"/>
              <a:gd name="T58" fmla="*/ 1010062 w 2298700"/>
              <a:gd name="T59" fmla="*/ 669711 h 2298700"/>
              <a:gd name="T60" fmla="*/ 834212 w 2298700"/>
              <a:gd name="T61" fmla="*/ 763477 h 2298700"/>
              <a:gd name="T62" fmla="*/ 682609 w 2298700"/>
              <a:gd name="T63" fmla="*/ 817965 h 2298700"/>
              <a:gd name="T64" fmla="*/ 523528 w 2298700"/>
              <a:gd name="T65" fmla="*/ 852928 h 2298700"/>
              <a:gd name="T66" fmla="*/ 404104 w 2298700"/>
              <a:gd name="T67" fmla="*/ 862464 h 2298700"/>
              <a:gd name="T68" fmla="*/ 374191 w 2298700"/>
              <a:gd name="T69" fmla="*/ 838852 h 2298700"/>
              <a:gd name="T70" fmla="*/ 369206 w 2298700"/>
              <a:gd name="T71" fmla="*/ 795034 h 2298700"/>
              <a:gd name="T72" fmla="*/ 405237 w 2298700"/>
              <a:gd name="T73" fmla="*/ 760071 h 2298700"/>
              <a:gd name="T74" fmla="*/ 535765 w 2298700"/>
              <a:gd name="T75" fmla="*/ 742589 h 2298700"/>
              <a:gd name="T76" fmla="*/ 679890 w 2298700"/>
              <a:gd name="T77" fmla="*/ 706945 h 2298700"/>
              <a:gd name="T78" fmla="*/ 816536 w 2298700"/>
              <a:gd name="T79" fmla="*/ 654273 h 2298700"/>
              <a:gd name="T80" fmla="*/ 989667 w 2298700"/>
              <a:gd name="T81" fmla="*/ 554832 h 2298700"/>
              <a:gd name="T82" fmla="*/ 1171862 w 2298700"/>
              <a:gd name="T83" fmla="*/ 398859 h 2298700"/>
              <a:gd name="T84" fmla="*/ 1282675 w 2298700"/>
              <a:gd name="T85" fmla="*/ 267178 h 2298700"/>
              <a:gd name="T86" fmla="*/ 1087110 w 2298700"/>
              <a:gd name="T87" fmla="*/ 283979 h 2298700"/>
              <a:gd name="T88" fmla="*/ 1044054 w 2298700"/>
              <a:gd name="T89" fmla="*/ 259005 h 2298700"/>
              <a:gd name="T90" fmla="*/ 1040654 w 2298700"/>
              <a:gd name="T91" fmla="*/ 208376 h 2298700"/>
              <a:gd name="T92" fmla="*/ 1446288 w 2298700"/>
              <a:gd name="T93" fmla="*/ 40370 h 2298700"/>
              <a:gd name="T94" fmla="*/ 128386 w 2298700"/>
              <a:gd name="T95" fmla="*/ 3403 h 2298700"/>
              <a:gd name="T96" fmla="*/ 171711 w 2298700"/>
              <a:gd name="T97" fmla="*/ 26993 h 2298700"/>
              <a:gd name="T98" fmla="*/ 199157 w 2298700"/>
              <a:gd name="T99" fmla="*/ 67596 h 2298700"/>
              <a:gd name="T100" fmla="*/ 2201163 w 2298700"/>
              <a:gd name="T101" fmla="*/ 2093192 h 2298700"/>
              <a:gd name="T102" fmla="*/ 2249251 w 2298700"/>
              <a:gd name="T103" fmla="*/ 2107936 h 2298700"/>
              <a:gd name="T104" fmla="*/ 2283729 w 2298700"/>
              <a:gd name="T105" fmla="*/ 2142414 h 2298700"/>
              <a:gd name="T106" fmla="*/ 2298473 w 2298700"/>
              <a:gd name="T107" fmla="*/ 2190729 h 2298700"/>
              <a:gd name="T108" fmla="*/ 2288720 w 2298700"/>
              <a:gd name="T109" fmla="*/ 2240405 h 2298700"/>
              <a:gd name="T110" fmla="*/ 2257417 w 2298700"/>
              <a:gd name="T111" fmla="*/ 2278059 h 2298700"/>
              <a:gd name="T112" fmla="*/ 2211597 w 2298700"/>
              <a:gd name="T113" fmla="*/ 2297566 h 2298700"/>
              <a:gd name="T114" fmla="*/ 72132 w 2298700"/>
              <a:gd name="T115" fmla="*/ 2294164 h 2298700"/>
              <a:gd name="T116" fmla="*/ 29715 w 2298700"/>
              <a:gd name="T117" fmla="*/ 2268532 h 2298700"/>
              <a:gd name="T118" fmla="*/ 4537 w 2298700"/>
              <a:gd name="T119" fmla="*/ 2226568 h 2298700"/>
              <a:gd name="T120" fmla="*/ 907 w 2298700"/>
              <a:gd name="T121" fmla="*/ 87330 h 2298700"/>
              <a:gd name="T122" fmla="*/ 20188 w 2298700"/>
              <a:gd name="T123" fmla="*/ 41510 h 2298700"/>
              <a:gd name="T124" fmla="*/ 57842 w 2298700"/>
              <a:gd name="T125" fmla="*/ 10434 h 22987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298700" h="2298700">
                <a:moveTo>
                  <a:pt x="494084" y="1279525"/>
                </a:moveTo>
                <a:lnTo>
                  <a:pt x="844179" y="1279525"/>
                </a:lnTo>
                <a:lnTo>
                  <a:pt x="849841" y="1279752"/>
                </a:lnTo>
                <a:lnTo>
                  <a:pt x="855502" y="1280660"/>
                </a:lnTo>
                <a:lnTo>
                  <a:pt x="860710" y="1282023"/>
                </a:lnTo>
                <a:lnTo>
                  <a:pt x="865692" y="1283839"/>
                </a:lnTo>
                <a:lnTo>
                  <a:pt x="870674" y="1286109"/>
                </a:lnTo>
                <a:lnTo>
                  <a:pt x="875203" y="1289061"/>
                </a:lnTo>
                <a:lnTo>
                  <a:pt x="879732" y="1292467"/>
                </a:lnTo>
                <a:lnTo>
                  <a:pt x="883582" y="1295872"/>
                </a:lnTo>
                <a:lnTo>
                  <a:pt x="887205" y="1299959"/>
                </a:lnTo>
                <a:lnTo>
                  <a:pt x="890602" y="1304273"/>
                </a:lnTo>
                <a:lnTo>
                  <a:pt x="893320" y="1308814"/>
                </a:lnTo>
                <a:lnTo>
                  <a:pt x="895584" y="1313809"/>
                </a:lnTo>
                <a:lnTo>
                  <a:pt x="897396" y="1319031"/>
                </a:lnTo>
                <a:lnTo>
                  <a:pt x="898981" y="1324480"/>
                </a:lnTo>
                <a:lnTo>
                  <a:pt x="899660" y="1329702"/>
                </a:lnTo>
                <a:lnTo>
                  <a:pt x="900113" y="1335378"/>
                </a:lnTo>
                <a:lnTo>
                  <a:pt x="900113" y="1818531"/>
                </a:lnTo>
                <a:lnTo>
                  <a:pt x="899660" y="1824434"/>
                </a:lnTo>
                <a:lnTo>
                  <a:pt x="898981" y="1829883"/>
                </a:lnTo>
                <a:lnTo>
                  <a:pt x="897396" y="1835332"/>
                </a:lnTo>
                <a:lnTo>
                  <a:pt x="895584" y="1840554"/>
                </a:lnTo>
                <a:lnTo>
                  <a:pt x="893320" y="1845322"/>
                </a:lnTo>
                <a:lnTo>
                  <a:pt x="890602" y="1850090"/>
                </a:lnTo>
                <a:lnTo>
                  <a:pt x="887205" y="1854404"/>
                </a:lnTo>
                <a:lnTo>
                  <a:pt x="883582" y="1858264"/>
                </a:lnTo>
                <a:lnTo>
                  <a:pt x="879732" y="1861897"/>
                </a:lnTo>
                <a:lnTo>
                  <a:pt x="875203" y="1865302"/>
                </a:lnTo>
                <a:lnTo>
                  <a:pt x="870674" y="1867800"/>
                </a:lnTo>
                <a:lnTo>
                  <a:pt x="865692" y="1870524"/>
                </a:lnTo>
                <a:lnTo>
                  <a:pt x="860710" y="1872114"/>
                </a:lnTo>
                <a:lnTo>
                  <a:pt x="855502" y="1873476"/>
                </a:lnTo>
                <a:lnTo>
                  <a:pt x="849841" y="1874611"/>
                </a:lnTo>
                <a:lnTo>
                  <a:pt x="844179" y="1874838"/>
                </a:lnTo>
                <a:lnTo>
                  <a:pt x="494084" y="1874838"/>
                </a:lnTo>
                <a:lnTo>
                  <a:pt x="488423" y="1874611"/>
                </a:lnTo>
                <a:lnTo>
                  <a:pt x="482761" y="1873476"/>
                </a:lnTo>
                <a:lnTo>
                  <a:pt x="477326" y="1872114"/>
                </a:lnTo>
                <a:lnTo>
                  <a:pt x="472571" y="1870524"/>
                </a:lnTo>
                <a:lnTo>
                  <a:pt x="467589" y="1867800"/>
                </a:lnTo>
                <a:lnTo>
                  <a:pt x="463060" y="1865302"/>
                </a:lnTo>
                <a:lnTo>
                  <a:pt x="458531" y="1861897"/>
                </a:lnTo>
                <a:lnTo>
                  <a:pt x="454455" y="1858264"/>
                </a:lnTo>
                <a:lnTo>
                  <a:pt x="450831" y="1854404"/>
                </a:lnTo>
                <a:lnTo>
                  <a:pt x="447661" y="1850090"/>
                </a:lnTo>
                <a:lnTo>
                  <a:pt x="444944" y="1845322"/>
                </a:lnTo>
                <a:lnTo>
                  <a:pt x="442679" y="1840554"/>
                </a:lnTo>
                <a:lnTo>
                  <a:pt x="440868" y="1835332"/>
                </a:lnTo>
                <a:lnTo>
                  <a:pt x="439282" y="1829883"/>
                </a:lnTo>
                <a:lnTo>
                  <a:pt x="438603" y="1824434"/>
                </a:lnTo>
                <a:lnTo>
                  <a:pt x="438150" y="1818531"/>
                </a:lnTo>
                <a:lnTo>
                  <a:pt x="438150" y="1335378"/>
                </a:lnTo>
                <a:lnTo>
                  <a:pt x="438603" y="1329702"/>
                </a:lnTo>
                <a:lnTo>
                  <a:pt x="439282" y="1324480"/>
                </a:lnTo>
                <a:lnTo>
                  <a:pt x="440868" y="1319031"/>
                </a:lnTo>
                <a:lnTo>
                  <a:pt x="442679" y="1313809"/>
                </a:lnTo>
                <a:lnTo>
                  <a:pt x="444944" y="1308814"/>
                </a:lnTo>
                <a:lnTo>
                  <a:pt x="447661" y="1304273"/>
                </a:lnTo>
                <a:lnTo>
                  <a:pt x="450831" y="1299959"/>
                </a:lnTo>
                <a:lnTo>
                  <a:pt x="454455" y="1295872"/>
                </a:lnTo>
                <a:lnTo>
                  <a:pt x="458531" y="1292467"/>
                </a:lnTo>
                <a:lnTo>
                  <a:pt x="463060" y="1289061"/>
                </a:lnTo>
                <a:lnTo>
                  <a:pt x="467589" y="1286109"/>
                </a:lnTo>
                <a:lnTo>
                  <a:pt x="472571" y="1283839"/>
                </a:lnTo>
                <a:lnTo>
                  <a:pt x="477326" y="1282023"/>
                </a:lnTo>
                <a:lnTo>
                  <a:pt x="482761" y="1280660"/>
                </a:lnTo>
                <a:lnTo>
                  <a:pt x="488423" y="1279752"/>
                </a:lnTo>
                <a:lnTo>
                  <a:pt x="494084" y="1279525"/>
                </a:lnTo>
                <a:close/>
                <a:moveTo>
                  <a:pt x="1168971" y="903287"/>
                </a:moveTo>
                <a:lnTo>
                  <a:pt x="1518668" y="903287"/>
                </a:lnTo>
                <a:lnTo>
                  <a:pt x="1524553" y="903514"/>
                </a:lnTo>
                <a:lnTo>
                  <a:pt x="1529985" y="904195"/>
                </a:lnTo>
                <a:lnTo>
                  <a:pt x="1535418" y="905557"/>
                </a:lnTo>
                <a:lnTo>
                  <a:pt x="1540624" y="907600"/>
                </a:lnTo>
                <a:lnTo>
                  <a:pt x="1545377" y="909870"/>
                </a:lnTo>
                <a:lnTo>
                  <a:pt x="1550130" y="912821"/>
                </a:lnTo>
                <a:lnTo>
                  <a:pt x="1554430" y="915999"/>
                </a:lnTo>
                <a:lnTo>
                  <a:pt x="1558278" y="919404"/>
                </a:lnTo>
                <a:lnTo>
                  <a:pt x="1561900" y="923717"/>
                </a:lnTo>
                <a:lnTo>
                  <a:pt x="1565295" y="927803"/>
                </a:lnTo>
                <a:lnTo>
                  <a:pt x="1567784" y="932343"/>
                </a:lnTo>
                <a:lnTo>
                  <a:pt x="1570274" y="937337"/>
                </a:lnTo>
                <a:lnTo>
                  <a:pt x="1572085" y="942558"/>
                </a:lnTo>
                <a:lnTo>
                  <a:pt x="1573443" y="948006"/>
                </a:lnTo>
                <a:lnTo>
                  <a:pt x="1574575" y="953681"/>
                </a:lnTo>
                <a:lnTo>
                  <a:pt x="1574801" y="959355"/>
                </a:lnTo>
                <a:lnTo>
                  <a:pt x="1574801" y="1818542"/>
                </a:lnTo>
                <a:lnTo>
                  <a:pt x="1574575" y="1824444"/>
                </a:lnTo>
                <a:lnTo>
                  <a:pt x="1573443" y="1829892"/>
                </a:lnTo>
                <a:lnTo>
                  <a:pt x="1572085" y="1835340"/>
                </a:lnTo>
                <a:lnTo>
                  <a:pt x="1570274" y="1840560"/>
                </a:lnTo>
                <a:lnTo>
                  <a:pt x="1567784" y="1845327"/>
                </a:lnTo>
                <a:lnTo>
                  <a:pt x="1565295" y="1850094"/>
                </a:lnTo>
                <a:lnTo>
                  <a:pt x="1561900" y="1854407"/>
                </a:lnTo>
                <a:lnTo>
                  <a:pt x="1558278" y="1858266"/>
                </a:lnTo>
                <a:lnTo>
                  <a:pt x="1554430" y="1861898"/>
                </a:lnTo>
                <a:lnTo>
                  <a:pt x="1550130" y="1865303"/>
                </a:lnTo>
                <a:lnTo>
                  <a:pt x="1545377" y="1867800"/>
                </a:lnTo>
                <a:lnTo>
                  <a:pt x="1540624" y="1870524"/>
                </a:lnTo>
                <a:lnTo>
                  <a:pt x="1535418" y="1872113"/>
                </a:lnTo>
                <a:lnTo>
                  <a:pt x="1529985" y="1873475"/>
                </a:lnTo>
                <a:lnTo>
                  <a:pt x="1524553" y="1874610"/>
                </a:lnTo>
                <a:lnTo>
                  <a:pt x="1518668" y="1874837"/>
                </a:lnTo>
                <a:lnTo>
                  <a:pt x="1168971" y="1874837"/>
                </a:lnTo>
                <a:lnTo>
                  <a:pt x="1163312" y="1874610"/>
                </a:lnTo>
                <a:lnTo>
                  <a:pt x="1157654" y="1873475"/>
                </a:lnTo>
                <a:lnTo>
                  <a:pt x="1152221" y="1872113"/>
                </a:lnTo>
                <a:lnTo>
                  <a:pt x="1147242" y="1870524"/>
                </a:lnTo>
                <a:lnTo>
                  <a:pt x="1142262" y="1867800"/>
                </a:lnTo>
                <a:lnTo>
                  <a:pt x="1137736" y="1865303"/>
                </a:lnTo>
                <a:lnTo>
                  <a:pt x="1133435" y="1861898"/>
                </a:lnTo>
                <a:lnTo>
                  <a:pt x="1129361" y="1858266"/>
                </a:lnTo>
                <a:lnTo>
                  <a:pt x="1125740" y="1854407"/>
                </a:lnTo>
                <a:lnTo>
                  <a:pt x="1122797" y="1850094"/>
                </a:lnTo>
                <a:lnTo>
                  <a:pt x="1119855" y="1845327"/>
                </a:lnTo>
                <a:lnTo>
                  <a:pt x="1117365" y="1840560"/>
                </a:lnTo>
                <a:lnTo>
                  <a:pt x="1115554" y="1835340"/>
                </a:lnTo>
                <a:lnTo>
                  <a:pt x="1114196" y="1829892"/>
                </a:lnTo>
                <a:lnTo>
                  <a:pt x="1113291" y="1824444"/>
                </a:lnTo>
                <a:lnTo>
                  <a:pt x="1112838" y="1818542"/>
                </a:lnTo>
                <a:lnTo>
                  <a:pt x="1112838" y="959355"/>
                </a:lnTo>
                <a:lnTo>
                  <a:pt x="1113291" y="953681"/>
                </a:lnTo>
                <a:lnTo>
                  <a:pt x="1114196" y="948006"/>
                </a:lnTo>
                <a:lnTo>
                  <a:pt x="1115554" y="942558"/>
                </a:lnTo>
                <a:lnTo>
                  <a:pt x="1117365" y="937337"/>
                </a:lnTo>
                <a:lnTo>
                  <a:pt x="1119855" y="932343"/>
                </a:lnTo>
                <a:lnTo>
                  <a:pt x="1122797" y="927803"/>
                </a:lnTo>
                <a:lnTo>
                  <a:pt x="1125740" y="923717"/>
                </a:lnTo>
                <a:lnTo>
                  <a:pt x="1129361" y="919404"/>
                </a:lnTo>
                <a:lnTo>
                  <a:pt x="1133435" y="915999"/>
                </a:lnTo>
                <a:lnTo>
                  <a:pt x="1137736" y="912821"/>
                </a:lnTo>
                <a:lnTo>
                  <a:pt x="1142262" y="909870"/>
                </a:lnTo>
                <a:lnTo>
                  <a:pt x="1147242" y="907600"/>
                </a:lnTo>
                <a:lnTo>
                  <a:pt x="1152221" y="905557"/>
                </a:lnTo>
                <a:lnTo>
                  <a:pt x="1157654" y="904195"/>
                </a:lnTo>
                <a:lnTo>
                  <a:pt x="1163312" y="903514"/>
                </a:lnTo>
                <a:lnTo>
                  <a:pt x="1168971" y="903287"/>
                </a:lnTo>
                <a:close/>
                <a:moveTo>
                  <a:pt x="1841899" y="450850"/>
                </a:moveTo>
                <a:lnTo>
                  <a:pt x="2191940" y="450850"/>
                </a:lnTo>
                <a:lnTo>
                  <a:pt x="2197604" y="451077"/>
                </a:lnTo>
                <a:lnTo>
                  <a:pt x="2203268" y="451985"/>
                </a:lnTo>
                <a:lnTo>
                  <a:pt x="2208706" y="453573"/>
                </a:lnTo>
                <a:lnTo>
                  <a:pt x="2213917" y="455388"/>
                </a:lnTo>
                <a:lnTo>
                  <a:pt x="2218674" y="457657"/>
                </a:lnTo>
                <a:lnTo>
                  <a:pt x="2223206" y="460380"/>
                </a:lnTo>
                <a:lnTo>
                  <a:pt x="2227510" y="463556"/>
                </a:lnTo>
                <a:lnTo>
                  <a:pt x="2231589" y="467186"/>
                </a:lnTo>
                <a:lnTo>
                  <a:pt x="2235214" y="471271"/>
                </a:lnTo>
                <a:lnTo>
                  <a:pt x="2238385" y="475582"/>
                </a:lnTo>
                <a:lnTo>
                  <a:pt x="2241104" y="480119"/>
                </a:lnTo>
                <a:lnTo>
                  <a:pt x="2243596" y="484884"/>
                </a:lnTo>
                <a:lnTo>
                  <a:pt x="2245636" y="490103"/>
                </a:lnTo>
                <a:lnTo>
                  <a:pt x="2246768" y="495548"/>
                </a:lnTo>
                <a:lnTo>
                  <a:pt x="2247675" y="501221"/>
                </a:lnTo>
                <a:lnTo>
                  <a:pt x="2247901" y="506893"/>
                </a:lnTo>
                <a:lnTo>
                  <a:pt x="2247901" y="1818568"/>
                </a:lnTo>
                <a:lnTo>
                  <a:pt x="2247675" y="1824468"/>
                </a:lnTo>
                <a:lnTo>
                  <a:pt x="2246768" y="1829913"/>
                </a:lnTo>
                <a:lnTo>
                  <a:pt x="2245636" y="1835358"/>
                </a:lnTo>
                <a:lnTo>
                  <a:pt x="2243596" y="1840577"/>
                </a:lnTo>
                <a:lnTo>
                  <a:pt x="2241104" y="1845342"/>
                </a:lnTo>
                <a:lnTo>
                  <a:pt x="2238385" y="1850107"/>
                </a:lnTo>
                <a:lnTo>
                  <a:pt x="2235214" y="1854418"/>
                </a:lnTo>
                <a:lnTo>
                  <a:pt x="2231589" y="1858275"/>
                </a:lnTo>
                <a:lnTo>
                  <a:pt x="2227510" y="1861905"/>
                </a:lnTo>
                <a:lnTo>
                  <a:pt x="2223206" y="1865309"/>
                </a:lnTo>
                <a:lnTo>
                  <a:pt x="2218674" y="1867804"/>
                </a:lnTo>
                <a:lnTo>
                  <a:pt x="2213917" y="1870527"/>
                </a:lnTo>
                <a:lnTo>
                  <a:pt x="2208706" y="1872115"/>
                </a:lnTo>
                <a:lnTo>
                  <a:pt x="2203268" y="1873477"/>
                </a:lnTo>
                <a:lnTo>
                  <a:pt x="2197604" y="1874611"/>
                </a:lnTo>
                <a:lnTo>
                  <a:pt x="2191940" y="1874838"/>
                </a:lnTo>
                <a:lnTo>
                  <a:pt x="1841899" y="1874838"/>
                </a:lnTo>
                <a:lnTo>
                  <a:pt x="1836235" y="1874611"/>
                </a:lnTo>
                <a:lnTo>
                  <a:pt x="1830798" y="1873477"/>
                </a:lnTo>
                <a:lnTo>
                  <a:pt x="1825360" y="1872115"/>
                </a:lnTo>
                <a:lnTo>
                  <a:pt x="1820149" y="1870527"/>
                </a:lnTo>
                <a:lnTo>
                  <a:pt x="1815165" y="1867804"/>
                </a:lnTo>
                <a:lnTo>
                  <a:pt x="1810633" y="1865309"/>
                </a:lnTo>
                <a:lnTo>
                  <a:pt x="1806329" y="1861905"/>
                </a:lnTo>
                <a:lnTo>
                  <a:pt x="1802477" y="1858275"/>
                </a:lnTo>
                <a:lnTo>
                  <a:pt x="1798852" y="1854418"/>
                </a:lnTo>
                <a:lnTo>
                  <a:pt x="1795454" y="1850107"/>
                </a:lnTo>
                <a:lnTo>
                  <a:pt x="1792508" y="1845342"/>
                </a:lnTo>
                <a:lnTo>
                  <a:pt x="1790243" y="1840577"/>
                </a:lnTo>
                <a:lnTo>
                  <a:pt x="1788430" y="1835358"/>
                </a:lnTo>
                <a:lnTo>
                  <a:pt x="1786844" y="1829913"/>
                </a:lnTo>
                <a:lnTo>
                  <a:pt x="1786165" y="1824468"/>
                </a:lnTo>
                <a:lnTo>
                  <a:pt x="1785938" y="1818568"/>
                </a:lnTo>
                <a:lnTo>
                  <a:pt x="1785938" y="506893"/>
                </a:lnTo>
                <a:lnTo>
                  <a:pt x="1786165" y="501221"/>
                </a:lnTo>
                <a:lnTo>
                  <a:pt x="1786844" y="495548"/>
                </a:lnTo>
                <a:lnTo>
                  <a:pt x="1788430" y="490103"/>
                </a:lnTo>
                <a:lnTo>
                  <a:pt x="1790243" y="484884"/>
                </a:lnTo>
                <a:lnTo>
                  <a:pt x="1792508" y="480119"/>
                </a:lnTo>
                <a:lnTo>
                  <a:pt x="1795454" y="475582"/>
                </a:lnTo>
                <a:lnTo>
                  <a:pt x="1798852" y="471271"/>
                </a:lnTo>
                <a:lnTo>
                  <a:pt x="1802477" y="467186"/>
                </a:lnTo>
                <a:lnTo>
                  <a:pt x="1806329" y="463556"/>
                </a:lnTo>
                <a:lnTo>
                  <a:pt x="1810633" y="460380"/>
                </a:lnTo>
                <a:lnTo>
                  <a:pt x="1815165" y="457657"/>
                </a:lnTo>
                <a:lnTo>
                  <a:pt x="1820149" y="455388"/>
                </a:lnTo>
                <a:lnTo>
                  <a:pt x="1825360" y="453573"/>
                </a:lnTo>
                <a:lnTo>
                  <a:pt x="1830798" y="451985"/>
                </a:lnTo>
                <a:lnTo>
                  <a:pt x="1836235" y="451077"/>
                </a:lnTo>
                <a:lnTo>
                  <a:pt x="1841899" y="450850"/>
                </a:lnTo>
                <a:close/>
                <a:moveTo>
                  <a:pt x="1458752" y="38100"/>
                </a:moveTo>
                <a:lnTo>
                  <a:pt x="1461698" y="38100"/>
                </a:lnTo>
                <a:lnTo>
                  <a:pt x="1464870" y="38100"/>
                </a:lnTo>
                <a:lnTo>
                  <a:pt x="1468043" y="38327"/>
                </a:lnTo>
                <a:lnTo>
                  <a:pt x="1470989" y="38554"/>
                </a:lnTo>
                <a:lnTo>
                  <a:pt x="1473935" y="39235"/>
                </a:lnTo>
                <a:lnTo>
                  <a:pt x="1477107" y="40143"/>
                </a:lnTo>
                <a:lnTo>
                  <a:pt x="1479827" y="40825"/>
                </a:lnTo>
                <a:lnTo>
                  <a:pt x="1482773" y="42187"/>
                </a:lnTo>
                <a:lnTo>
                  <a:pt x="1485718" y="43322"/>
                </a:lnTo>
                <a:lnTo>
                  <a:pt x="1488438" y="44684"/>
                </a:lnTo>
                <a:lnTo>
                  <a:pt x="1491157" y="46500"/>
                </a:lnTo>
                <a:lnTo>
                  <a:pt x="1493876" y="48317"/>
                </a:lnTo>
                <a:lnTo>
                  <a:pt x="1496143" y="50133"/>
                </a:lnTo>
                <a:lnTo>
                  <a:pt x="1498409" y="52176"/>
                </a:lnTo>
                <a:lnTo>
                  <a:pt x="1500675" y="54447"/>
                </a:lnTo>
                <a:lnTo>
                  <a:pt x="1502714" y="56490"/>
                </a:lnTo>
                <a:lnTo>
                  <a:pt x="1504754" y="59214"/>
                </a:lnTo>
                <a:lnTo>
                  <a:pt x="1506567" y="61485"/>
                </a:lnTo>
                <a:lnTo>
                  <a:pt x="1508153" y="64436"/>
                </a:lnTo>
                <a:lnTo>
                  <a:pt x="1509739" y="66934"/>
                </a:lnTo>
                <a:lnTo>
                  <a:pt x="1511099" y="69658"/>
                </a:lnTo>
                <a:lnTo>
                  <a:pt x="1512005" y="72609"/>
                </a:lnTo>
                <a:lnTo>
                  <a:pt x="1513138" y="75334"/>
                </a:lnTo>
                <a:lnTo>
                  <a:pt x="1514045" y="78512"/>
                </a:lnTo>
                <a:lnTo>
                  <a:pt x="1514725" y="81691"/>
                </a:lnTo>
                <a:lnTo>
                  <a:pt x="1515178" y="84642"/>
                </a:lnTo>
                <a:lnTo>
                  <a:pt x="1515405" y="87821"/>
                </a:lnTo>
                <a:lnTo>
                  <a:pt x="1543051" y="488083"/>
                </a:lnTo>
                <a:lnTo>
                  <a:pt x="1543051" y="493305"/>
                </a:lnTo>
                <a:lnTo>
                  <a:pt x="1542371" y="498754"/>
                </a:lnTo>
                <a:lnTo>
                  <a:pt x="1541691" y="503976"/>
                </a:lnTo>
                <a:lnTo>
                  <a:pt x="1540105" y="509198"/>
                </a:lnTo>
                <a:lnTo>
                  <a:pt x="1538066" y="513965"/>
                </a:lnTo>
                <a:lnTo>
                  <a:pt x="1535800" y="518506"/>
                </a:lnTo>
                <a:lnTo>
                  <a:pt x="1532854" y="522820"/>
                </a:lnTo>
                <a:lnTo>
                  <a:pt x="1529908" y="526906"/>
                </a:lnTo>
                <a:lnTo>
                  <a:pt x="1526282" y="530539"/>
                </a:lnTo>
                <a:lnTo>
                  <a:pt x="1522429" y="533944"/>
                </a:lnTo>
                <a:lnTo>
                  <a:pt x="1518350" y="537123"/>
                </a:lnTo>
                <a:lnTo>
                  <a:pt x="1513592" y="539620"/>
                </a:lnTo>
                <a:lnTo>
                  <a:pt x="1509059" y="541663"/>
                </a:lnTo>
                <a:lnTo>
                  <a:pt x="1503847" y="543253"/>
                </a:lnTo>
                <a:lnTo>
                  <a:pt x="1498635" y="544615"/>
                </a:lnTo>
                <a:lnTo>
                  <a:pt x="1493197" y="545069"/>
                </a:lnTo>
                <a:lnTo>
                  <a:pt x="1488211" y="545296"/>
                </a:lnTo>
                <a:lnTo>
                  <a:pt x="1482999" y="544842"/>
                </a:lnTo>
                <a:lnTo>
                  <a:pt x="1478014" y="543934"/>
                </a:lnTo>
                <a:lnTo>
                  <a:pt x="1473481" y="542799"/>
                </a:lnTo>
                <a:lnTo>
                  <a:pt x="1469629" y="541437"/>
                </a:lnTo>
                <a:lnTo>
                  <a:pt x="1466003" y="539847"/>
                </a:lnTo>
                <a:lnTo>
                  <a:pt x="1462604" y="537804"/>
                </a:lnTo>
                <a:lnTo>
                  <a:pt x="1459205" y="535761"/>
                </a:lnTo>
                <a:lnTo>
                  <a:pt x="1456032" y="533490"/>
                </a:lnTo>
                <a:lnTo>
                  <a:pt x="1453086" y="530766"/>
                </a:lnTo>
                <a:lnTo>
                  <a:pt x="1450367" y="528041"/>
                </a:lnTo>
                <a:lnTo>
                  <a:pt x="1447874" y="525090"/>
                </a:lnTo>
                <a:lnTo>
                  <a:pt x="1445382" y="522139"/>
                </a:lnTo>
                <a:lnTo>
                  <a:pt x="1443342" y="518733"/>
                </a:lnTo>
                <a:lnTo>
                  <a:pt x="1441529" y="515100"/>
                </a:lnTo>
                <a:lnTo>
                  <a:pt x="1439943" y="511468"/>
                </a:lnTo>
                <a:lnTo>
                  <a:pt x="1438583" y="507608"/>
                </a:lnTo>
                <a:lnTo>
                  <a:pt x="1437677" y="503749"/>
                </a:lnTo>
                <a:lnTo>
                  <a:pt x="1436770" y="499662"/>
                </a:lnTo>
                <a:lnTo>
                  <a:pt x="1436317" y="495348"/>
                </a:lnTo>
                <a:lnTo>
                  <a:pt x="1419775" y="256735"/>
                </a:lnTo>
                <a:lnTo>
                  <a:pt x="1404592" y="280119"/>
                </a:lnTo>
                <a:lnTo>
                  <a:pt x="1396434" y="292606"/>
                </a:lnTo>
                <a:lnTo>
                  <a:pt x="1387596" y="304866"/>
                </a:lnTo>
                <a:lnTo>
                  <a:pt x="1378531" y="317580"/>
                </a:lnTo>
                <a:lnTo>
                  <a:pt x="1369014" y="330748"/>
                </a:lnTo>
                <a:lnTo>
                  <a:pt x="1359270" y="343916"/>
                </a:lnTo>
                <a:lnTo>
                  <a:pt x="1348845" y="357311"/>
                </a:lnTo>
                <a:lnTo>
                  <a:pt x="1338421" y="370933"/>
                </a:lnTo>
                <a:lnTo>
                  <a:pt x="1327317" y="384782"/>
                </a:lnTo>
                <a:lnTo>
                  <a:pt x="1315760" y="398632"/>
                </a:lnTo>
                <a:lnTo>
                  <a:pt x="1303750" y="412935"/>
                </a:lnTo>
                <a:lnTo>
                  <a:pt x="1291513" y="426784"/>
                </a:lnTo>
                <a:lnTo>
                  <a:pt x="1278823" y="441314"/>
                </a:lnTo>
                <a:lnTo>
                  <a:pt x="1265679" y="455390"/>
                </a:lnTo>
                <a:lnTo>
                  <a:pt x="1252082" y="469920"/>
                </a:lnTo>
                <a:lnTo>
                  <a:pt x="1233500" y="488991"/>
                </a:lnTo>
                <a:lnTo>
                  <a:pt x="1214465" y="507608"/>
                </a:lnTo>
                <a:lnTo>
                  <a:pt x="1195430" y="525998"/>
                </a:lnTo>
                <a:lnTo>
                  <a:pt x="1175715" y="543707"/>
                </a:lnTo>
                <a:lnTo>
                  <a:pt x="1156226" y="560961"/>
                </a:lnTo>
                <a:lnTo>
                  <a:pt x="1136058" y="577762"/>
                </a:lnTo>
                <a:lnTo>
                  <a:pt x="1115663" y="594336"/>
                </a:lnTo>
                <a:lnTo>
                  <a:pt x="1095041" y="610455"/>
                </a:lnTo>
                <a:lnTo>
                  <a:pt x="1074193" y="625893"/>
                </a:lnTo>
                <a:lnTo>
                  <a:pt x="1053118" y="641105"/>
                </a:lnTo>
                <a:lnTo>
                  <a:pt x="1031590" y="655408"/>
                </a:lnTo>
                <a:lnTo>
                  <a:pt x="1010062" y="669711"/>
                </a:lnTo>
                <a:lnTo>
                  <a:pt x="988081" y="683333"/>
                </a:lnTo>
                <a:lnTo>
                  <a:pt x="966099" y="696501"/>
                </a:lnTo>
                <a:lnTo>
                  <a:pt x="943891" y="709442"/>
                </a:lnTo>
                <a:lnTo>
                  <a:pt x="921004" y="721702"/>
                </a:lnTo>
                <a:lnTo>
                  <a:pt x="906954" y="729194"/>
                </a:lnTo>
                <a:lnTo>
                  <a:pt x="892451" y="736232"/>
                </a:lnTo>
                <a:lnTo>
                  <a:pt x="878174" y="743497"/>
                </a:lnTo>
                <a:lnTo>
                  <a:pt x="863671" y="750309"/>
                </a:lnTo>
                <a:lnTo>
                  <a:pt x="848941" y="756893"/>
                </a:lnTo>
                <a:lnTo>
                  <a:pt x="834212" y="763477"/>
                </a:lnTo>
                <a:lnTo>
                  <a:pt x="819482" y="769834"/>
                </a:lnTo>
                <a:lnTo>
                  <a:pt x="804526" y="775736"/>
                </a:lnTo>
                <a:lnTo>
                  <a:pt x="789569" y="781866"/>
                </a:lnTo>
                <a:lnTo>
                  <a:pt x="774613" y="787542"/>
                </a:lnTo>
                <a:lnTo>
                  <a:pt x="759430" y="793218"/>
                </a:lnTo>
                <a:lnTo>
                  <a:pt x="744247" y="798440"/>
                </a:lnTo>
                <a:lnTo>
                  <a:pt x="729064" y="803435"/>
                </a:lnTo>
                <a:lnTo>
                  <a:pt x="713655" y="808657"/>
                </a:lnTo>
                <a:lnTo>
                  <a:pt x="698472" y="813197"/>
                </a:lnTo>
                <a:lnTo>
                  <a:pt x="682609" y="817965"/>
                </a:lnTo>
                <a:lnTo>
                  <a:pt x="667199" y="822279"/>
                </a:lnTo>
                <a:lnTo>
                  <a:pt x="651563" y="826365"/>
                </a:lnTo>
                <a:lnTo>
                  <a:pt x="635701" y="830452"/>
                </a:lnTo>
                <a:lnTo>
                  <a:pt x="620064" y="834084"/>
                </a:lnTo>
                <a:lnTo>
                  <a:pt x="604202" y="837717"/>
                </a:lnTo>
                <a:lnTo>
                  <a:pt x="588112" y="841350"/>
                </a:lnTo>
                <a:lnTo>
                  <a:pt x="572249" y="844528"/>
                </a:lnTo>
                <a:lnTo>
                  <a:pt x="555933" y="847479"/>
                </a:lnTo>
                <a:lnTo>
                  <a:pt x="539618" y="850431"/>
                </a:lnTo>
                <a:lnTo>
                  <a:pt x="523528" y="852928"/>
                </a:lnTo>
                <a:lnTo>
                  <a:pt x="507212" y="855653"/>
                </a:lnTo>
                <a:lnTo>
                  <a:pt x="490896" y="857923"/>
                </a:lnTo>
                <a:lnTo>
                  <a:pt x="474353" y="859966"/>
                </a:lnTo>
                <a:lnTo>
                  <a:pt x="458037" y="861783"/>
                </a:lnTo>
                <a:lnTo>
                  <a:pt x="441268" y="863372"/>
                </a:lnTo>
                <a:lnTo>
                  <a:pt x="424726" y="864961"/>
                </a:lnTo>
                <a:lnTo>
                  <a:pt x="419287" y="865188"/>
                </a:lnTo>
                <a:lnTo>
                  <a:pt x="414075" y="864734"/>
                </a:lnTo>
                <a:lnTo>
                  <a:pt x="409089" y="863826"/>
                </a:lnTo>
                <a:lnTo>
                  <a:pt x="404104" y="862464"/>
                </a:lnTo>
                <a:lnTo>
                  <a:pt x="400252" y="861329"/>
                </a:lnTo>
                <a:lnTo>
                  <a:pt x="396626" y="859739"/>
                </a:lnTo>
                <a:lnTo>
                  <a:pt x="393227" y="857923"/>
                </a:lnTo>
                <a:lnTo>
                  <a:pt x="389827" y="855880"/>
                </a:lnTo>
                <a:lnTo>
                  <a:pt x="386882" y="853609"/>
                </a:lnTo>
                <a:lnTo>
                  <a:pt x="383936" y="850885"/>
                </a:lnTo>
                <a:lnTo>
                  <a:pt x="381216" y="848161"/>
                </a:lnTo>
                <a:lnTo>
                  <a:pt x="378497" y="845209"/>
                </a:lnTo>
                <a:lnTo>
                  <a:pt x="376231" y="842258"/>
                </a:lnTo>
                <a:lnTo>
                  <a:pt x="374191" y="838852"/>
                </a:lnTo>
                <a:lnTo>
                  <a:pt x="372378" y="835447"/>
                </a:lnTo>
                <a:lnTo>
                  <a:pt x="370566" y="831814"/>
                </a:lnTo>
                <a:lnTo>
                  <a:pt x="369206" y="827955"/>
                </a:lnTo>
                <a:lnTo>
                  <a:pt x="368299" y="824095"/>
                </a:lnTo>
                <a:lnTo>
                  <a:pt x="367620" y="820008"/>
                </a:lnTo>
                <a:lnTo>
                  <a:pt x="366940" y="815922"/>
                </a:lnTo>
                <a:lnTo>
                  <a:pt x="366713" y="810473"/>
                </a:lnTo>
                <a:lnTo>
                  <a:pt x="367167" y="805024"/>
                </a:lnTo>
                <a:lnTo>
                  <a:pt x="368073" y="799802"/>
                </a:lnTo>
                <a:lnTo>
                  <a:pt x="369206" y="795034"/>
                </a:lnTo>
                <a:lnTo>
                  <a:pt x="371472" y="790040"/>
                </a:lnTo>
                <a:lnTo>
                  <a:pt x="373738" y="785272"/>
                </a:lnTo>
                <a:lnTo>
                  <a:pt x="376231" y="780958"/>
                </a:lnTo>
                <a:lnTo>
                  <a:pt x="379403" y="776872"/>
                </a:lnTo>
                <a:lnTo>
                  <a:pt x="383029" y="773239"/>
                </a:lnTo>
                <a:lnTo>
                  <a:pt x="386882" y="769607"/>
                </a:lnTo>
                <a:lnTo>
                  <a:pt x="390961" y="766882"/>
                </a:lnTo>
                <a:lnTo>
                  <a:pt x="395266" y="763931"/>
                </a:lnTo>
                <a:lnTo>
                  <a:pt x="400252" y="761887"/>
                </a:lnTo>
                <a:lnTo>
                  <a:pt x="405237" y="760071"/>
                </a:lnTo>
                <a:lnTo>
                  <a:pt x="410222" y="758709"/>
                </a:lnTo>
                <a:lnTo>
                  <a:pt x="415661" y="758255"/>
                </a:lnTo>
                <a:lnTo>
                  <a:pt x="431071" y="756666"/>
                </a:lnTo>
                <a:lnTo>
                  <a:pt x="446027" y="755076"/>
                </a:lnTo>
                <a:lnTo>
                  <a:pt x="461210" y="753714"/>
                </a:lnTo>
                <a:lnTo>
                  <a:pt x="476166" y="751898"/>
                </a:lnTo>
                <a:lnTo>
                  <a:pt x="491123" y="749854"/>
                </a:lnTo>
                <a:lnTo>
                  <a:pt x="506079" y="747357"/>
                </a:lnTo>
                <a:lnTo>
                  <a:pt x="521035" y="745087"/>
                </a:lnTo>
                <a:lnTo>
                  <a:pt x="535765" y="742589"/>
                </a:lnTo>
                <a:lnTo>
                  <a:pt x="550495" y="739638"/>
                </a:lnTo>
                <a:lnTo>
                  <a:pt x="565224" y="736913"/>
                </a:lnTo>
                <a:lnTo>
                  <a:pt x="579728" y="733735"/>
                </a:lnTo>
                <a:lnTo>
                  <a:pt x="594231" y="730329"/>
                </a:lnTo>
                <a:lnTo>
                  <a:pt x="608734" y="726697"/>
                </a:lnTo>
                <a:lnTo>
                  <a:pt x="623010" y="723064"/>
                </a:lnTo>
                <a:lnTo>
                  <a:pt x="637287" y="719432"/>
                </a:lnTo>
                <a:lnTo>
                  <a:pt x="651563" y="715345"/>
                </a:lnTo>
                <a:lnTo>
                  <a:pt x="665613" y="711259"/>
                </a:lnTo>
                <a:lnTo>
                  <a:pt x="679890" y="706945"/>
                </a:lnTo>
                <a:lnTo>
                  <a:pt x="693713" y="702404"/>
                </a:lnTo>
                <a:lnTo>
                  <a:pt x="707763" y="697864"/>
                </a:lnTo>
                <a:lnTo>
                  <a:pt x="721586" y="692869"/>
                </a:lnTo>
                <a:lnTo>
                  <a:pt x="735183" y="687874"/>
                </a:lnTo>
                <a:lnTo>
                  <a:pt x="749233" y="682652"/>
                </a:lnTo>
                <a:lnTo>
                  <a:pt x="762603" y="677430"/>
                </a:lnTo>
                <a:lnTo>
                  <a:pt x="776199" y="671755"/>
                </a:lnTo>
                <a:lnTo>
                  <a:pt x="789569" y="666079"/>
                </a:lnTo>
                <a:lnTo>
                  <a:pt x="803166" y="660176"/>
                </a:lnTo>
                <a:lnTo>
                  <a:pt x="816536" y="654273"/>
                </a:lnTo>
                <a:lnTo>
                  <a:pt x="829679" y="648143"/>
                </a:lnTo>
                <a:lnTo>
                  <a:pt x="842823" y="641559"/>
                </a:lnTo>
                <a:lnTo>
                  <a:pt x="855966" y="634975"/>
                </a:lnTo>
                <a:lnTo>
                  <a:pt x="868883" y="628164"/>
                </a:lnTo>
                <a:lnTo>
                  <a:pt x="889505" y="617039"/>
                </a:lnTo>
                <a:lnTo>
                  <a:pt x="910126" y="605460"/>
                </a:lnTo>
                <a:lnTo>
                  <a:pt x="930068" y="593655"/>
                </a:lnTo>
                <a:lnTo>
                  <a:pt x="950237" y="580941"/>
                </a:lnTo>
                <a:lnTo>
                  <a:pt x="970178" y="568000"/>
                </a:lnTo>
                <a:lnTo>
                  <a:pt x="989667" y="554832"/>
                </a:lnTo>
                <a:lnTo>
                  <a:pt x="1008929" y="540982"/>
                </a:lnTo>
                <a:lnTo>
                  <a:pt x="1027964" y="526906"/>
                </a:lnTo>
                <a:lnTo>
                  <a:pt x="1046773" y="512149"/>
                </a:lnTo>
                <a:lnTo>
                  <a:pt x="1065355" y="497165"/>
                </a:lnTo>
                <a:lnTo>
                  <a:pt x="1083937" y="481726"/>
                </a:lnTo>
                <a:lnTo>
                  <a:pt x="1102066" y="466061"/>
                </a:lnTo>
                <a:lnTo>
                  <a:pt x="1119742" y="449714"/>
                </a:lnTo>
                <a:lnTo>
                  <a:pt x="1137644" y="433141"/>
                </a:lnTo>
                <a:lnTo>
                  <a:pt x="1154866" y="416113"/>
                </a:lnTo>
                <a:lnTo>
                  <a:pt x="1171862" y="398859"/>
                </a:lnTo>
                <a:lnTo>
                  <a:pt x="1184779" y="385236"/>
                </a:lnTo>
                <a:lnTo>
                  <a:pt x="1197469" y="371841"/>
                </a:lnTo>
                <a:lnTo>
                  <a:pt x="1209480" y="358219"/>
                </a:lnTo>
                <a:lnTo>
                  <a:pt x="1221037" y="344597"/>
                </a:lnTo>
                <a:lnTo>
                  <a:pt x="1232367" y="331429"/>
                </a:lnTo>
                <a:lnTo>
                  <a:pt x="1243245" y="318261"/>
                </a:lnTo>
                <a:lnTo>
                  <a:pt x="1253895" y="305093"/>
                </a:lnTo>
                <a:lnTo>
                  <a:pt x="1263866" y="292606"/>
                </a:lnTo>
                <a:lnTo>
                  <a:pt x="1273384" y="279665"/>
                </a:lnTo>
                <a:lnTo>
                  <a:pt x="1282675" y="267178"/>
                </a:lnTo>
                <a:lnTo>
                  <a:pt x="1291739" y="255145"/>
                </a:lnTo>
                <a:lnTo>
                  <a:pt x="1300124" y="242886"/>
                </a:lnTo>
                <a:lnTo>
                  <a:pt x="1308282" y="231307"/>
                </a:lnTo>
                <a:lnTo>
                  <a:pt x="1316213" y="219728"/>
                </a:lnTo>
                <a:lnTo>
                  <a:pt x="1330263" y="197706"/>
                </a:lnTo>
                <a:lnTo>
                  <a:pt x="1107958" y="281027"/>
                </a:lnTo>
                <a:lnTo>
                  <a:pt x="1102746" y="282390"/>
                </a:lnTo>
                <a:lnTo>
                  <a:pt x="1097534" y="283525"/>
                </a:lnTo>
                <a:lnTo>
                  <a:pt x="1092322" y="283979"/>
                </a:lnTo>
                <a:lnTo>
                  <a:pt x="1087110" y="283979"/>
                </a:lnTo>
                <a:lnTo>
                  <a:pt x="1081898" y="283752"/>
                </a:lnTo>
                <a:lnTo>
                  <a:pt x="1076686" y="282844"/>
                </a:lnTo>
                <a:lnTo>
                  <a:pt x="1071927" y="281255"/>
                </a:lnTo>
                <a:lnTo>
                  <a:pt x="1067168" y="279438"/>
                </a:lnTo>
                <a:lnTo>
                  <a:pt x="1062636" y="277168"/>
                </a:lnTo>
                <a:lnTo>
                  <a:pt x="1058103" y="274216"/>
                </a:lnTo>
                <a:lnTo>
                  <a:pt x="1054251" y="270811"/>
                </a:lnTo>
                <a:lnTo>
                  <a:pt x="1050399" y="267178"/>
                </a:lnTo>
                <a:lnTo>
                  <a:pt x="1047226" y="263319"/>
                </a:lnTo>
                <a:lnTo>
                  <a:pt x="1044054" y="259005"/>
                </a:lnTo>
                <a:lnTo>
                  <a:pt x="1041561" y="254237"/>
                </a:lnTo>
                <a:lnTo>
                  <a:pt x="1039295" y="249470"/>
                </a:lnTo>
                <a:lnTo>
                  <a:pt x="1037482" y="244021"/>
                </a:lnTo>
                <a:lnTo>
                  <a:pt x="1036575" y="238799"/>
                </a:lnTo>
                <a:lnTo>
                  <a:pt x="1036122" y="233350"/>
                </a:lnTo>
                <a:lnTo>
                  <a:pt x="1036122" y="228355"/>
                </a:lnTo>
                <a:lnTo>
                  <a:pt x="1036349" y="223134"/>
                </a:lnTo>
                <a:lnTo>
                  <a:pt x="1037255" y="218139"/>
                </a:lnTo>
                <a:lnTo>
                  <a:pt x="1038841" y="213144"/>
                </a:lnTo>
                <a:lnTo>
                  <a:pt x="1040654" y="208376"/>
                </a:lnTo>
                <a:lnTo>
                  <a:pt x="1042920" y="203836"/>
                </a:lnTo>
                <a:lnTo>
                  <a:pt x="1045866" y="199295"/>
                </a:lnTo>
                <a:lnTo>
                  <a:pt x="1049266" y="195435"/>
                </a:lnTo>
                <a:lnTo>
                  <a:pt x="1052891" y="191576"/>
                </a:lnTo>
                <a:lnTo>
                  <a:pt x="1056744" y="188170"/>
                </a:lnTo>
                <a:lnTo>
                  <a:pt x="1061049" y="185219"/>
                </a:lnTo>
                <a:lnTo>
                  <a:pt x="1065582" y="182494"/>
                </a:lnTo>
                <a:lnTo>
                  <a:pt x="1070567" y="180451"/>
                </a:lnTo>
                <a:lnTo>
                  <a:pt x="1443569" y="41279"/>
                </a:lnTo>
                <a:lnTo>
                  <a:pt x="1446288" y="40370"/>
                </a:lnTo>
                <a:lnTo>
                  <a:pt x="1449461" y="39462"/>
                </a:lnTo>
                <a:lnTo>
                  <a:pt x="1452633" y="38781"/>
                </a:lnTo>
                <a:lnTo>
                  <a:pt x="1455579" y="38327"/>
                </a:lnTo>
                <a:lnTo>
                  <a:pt x="1458752" y="38100"/>
                </a:lnTo>
                <a:close/>
                <a:moveTo>
                  <a:pt x="102528" y="0"/>
                </a:moveTo>
                <a:lnTo>
                  <a:pt x="107971" y="454"/>
                </a:lnTo>
                <a:lnTo>
                  <a:pt x="113189" y="681"/>
                </a:lnTo>
                <a:lnTo>
                  <a:pt x="118406" y="1361"/>
                </a:lnTo>
                <a:lnTo>
                  <a:pt x="123169" y="2268"/>
                </a:lnTo>
                <a:lnTo>
                  <a:pt x="128386" y="3403"/>
                </a:lnTo>
                <a:lnTo>
                  <a:pt x="133376" y="4764"/>
                </a:lnTo>
                <a:lnTo>
                  <a:pt x="137913" y="6578"/>
                </a:lnTo>
                <a:lnTo>
                  <a:pt x="142450" y="8393"/>
                </a:lnTo>
                <a:lnTo>
                  <a:pt x="147213" y="10434"/>
                </a:lnTo>
                <a:lnTo>
                  <a:pt x="151523" y="12476"/>
                </a:lnTo>
                <a:lnTo>
                  <a:pt x="156059" y="14971"/>
                </a:lnTo>
                <a:lnTo>
                  <a:pt x="160143" y="17693"/>
                </a:lnTo>
                <a:lnTo>
                  <a:pt x="164225" y="20642"/>
                </a:lnTo>
                <a:lnTo>
                  <a:pt x="168082" y="23590"/>
                </a:lnTo>
                <a:lnTo>
                  <a:pt x="171711" y="26993"/>
                </a:lnTo>
                <a:lnTo>
                  <a:pt x="175340" y="30169"/>
                </a:lnTo>
                <a:lnTo>
                  <a:pt x="178743" y="33798"/>
                </a:lnTo>
                <a:lnTo>
                  <a:pt x="181918" y="37427"/>
                </a:lnTo>
                <a:lnTo>
                  <a:pt x="185094" y="41510"/>
                </a:lnTo>
                <a:lnTo>
                  <a:pt x="188043" y="45593"/>
                </a:lnTo>
                <a:lnTo>
                  <a:pt x="190538" y="49676"/>
                </a:lnTo>
                <a:lnTo>
                  <a:pt x="193033" y="53986"/>
                </a:lnTo>
                <a:lnTo>
                  <a:pt x="195074" y="58296"/>
                </a:lnTo>
                <a:lnTo>
                  <a:pt x="197343" y="63059"/>
                </a:lnTo>
                <a:lnTo>
                  <a:pt x="199157" y="67596"/>
                </a:lnTo>
                <a:lnTo>
                  <a:pt x="200745" y="72359"/>
                </a:lnTo>
                <a:lnTo>
                  <a:pt x="202106" y="77122"/>
                </a:lnTo>
                <a:lnTo>
                  <a:pt x="203467" y="82340"/>
                </a:lnTo>
                <a:lnTo>
                  <a:pt x="204148" y="87330"/>
                </a:lnTo>
                <a:lnTo>
                  <a:pt x="205055" y="92320"/>
                </a:lnTo>
                <a:lnTo>
                  <a:pt x="205282" y="97537"/>
                </a:lnTo>
                <a:lnTo>
                  <a:pt x="205509" y="102981"/>
                </a:lnTo>
                <a:lnTo>
                  <a:pt x="205509" y="2092965"/>
                </a:lnTo>
                <a:lnTo>
                  <a:pt x="2195719" y="2092965"/>
                </a:lnTo>
                <a:lnTo>
                  <a:pt x="2201163" y="2093192"/>
                </a:lnTo>
                <a:lnTo>
                  <a:pt x="2206380" y="2093419"/>
                </a:lnTo>
                <a:lnTo>
                  <a:pt x="2211597" y="2094326"/>
                </a:lnTo>
                <a:lnTo>
                  <a:pt x="2216587" y="2095233"/>
                </a:lnTo>
                <a:lnTo>
                  <a:pt x="2221578" y="2096367"/>
                </a:lnTo>
                <a:lnTo>
                  <a:pt x="2226568" y="2097501"/>
                </a:lnTo>
                <a:lnTo>
                  <a:pt x="2231105" y="2099316"/>
                </a:lnTo>
                <a:lnTo>
                  <a:pt x="2235868" y="2101131"/>
                </a:lnTo>
                <a:lnTo>
                  <a:pt x="2240405" y="2103172"/>
                </a:lnTo>
                <a:lnTo>
                  <a:pt x="2244714" y="2105667"/>
                </a:lnTo>
                <a:lnTo>
                  <a:pt x="2249251" y="2107936"/>
                </a:lnTo>
                <a:lnTo>
                  <a:pt x="2253334" y="2110658"/>
                </a:lnTo>
                <a:lnTo>
                  <a:pt x="2257417" y="2113606"/>
                </a:lnTo>
                <a:lnTo>
                  <a:pt x="2261273" y="2116328"/>
                </a:lnTo>
                <a:lnTo>
                  <a:pt x="2264902" y="2119731"/>
                </a:lnTo>
                <a:lnTo>
                  <a:pt x="2268532" y="2123133"/>
                </a:lnTo>
                <a:lnTo>
                  <a:pt x="2271934" y="2126763"/>
                </a:lnTo>
                <a:lnTo>
                  <a:pt x="2275337" y="2130619"/>
                </a:lnTo>
                <a:lnTo>
                  <a:pt x="2278285" y="2134475"/>
                </a:lnTo>
                <a:lnTo>
                  <a:pt x="2281234" y="2138331"/>
                </a:lnTo>
                <a:lnTo>
                  <a:pt x="2283729" y="2142414"/>
                </a:lnTo>
                <a:lnTo>
                  <a:pt x="2286224" y="2146724"/>
                </a:lnTo>
                <a:lnTo>
                  <a:pt x="2288720" y="2151260"/>
                </a:lnTo>
                <a:lnTo>
                  <a:pt x="2290761" y="2155797"/>
                </a:lnTo>
                <a:lnTo>
                  <a:pt x="2292576" y="2160560"/>
                </a:lnTo>
                <a:lnTo>
                  <a:pt x="2294164" y="2165324"/>
                </a:lnTo>
                <a:lnTo>
                  <a:pt x="2295298" y="2170087"/>
                </a:lnTo>
                <a:lnTo>
                  <a:pt x="2296659" y="2175304"/>
                </a:lnTo>
                <a:lnTo>
                  <a:pt x="2297339" y="2180068"/>
                </a:lnTo>
                <a:lnTo>
                  <a:pt x="2298246" y="2185285"/>
                </a:lnTo>
                <a:lnTo>
                  <a:pt x="2298473" y="2190729"/>
                </a:lnTo>
                <a:lnTo>
                  <a:pt x="2298700" y="2195946"/>
                </a:lnTo>
                <a:lnTo>
                  <a:pt x="2298473" y="2201163"/>
                </a:lnTo>
                <a:lnTo>
                  <a:pt x="2298246" y="2206380"/>
                </a:lnTo>
                <a:lnTo>
                  <a:pt x="2297339" y="2211597"/>
                </a:lnTo>
                <a:lnTo>
                  <a:pt x="2296659" y="2216361"/>
                </a:lnTo>
                <a:lnTo>
                  <a:pt x="2295298" y="2221578"/>
                </a:lnTo>
                <a:lnTo>
                  <a:pt x="2294164" y="2226568"/>
                </a:lnTo>
                <a:lnTo>
                  <a:pt x="2292576" y="2231105"/>
                </a:lnTo>
                <a:lnTo>
                  <a:pt x="2290761" y="2235868"/>
                </a:lnTo>
                <a:lnTo>
                  <a:pt x="2288720" y="2240405"/>
                </a:lnTo>
                <a:lnTo>
                  <a:pt x="2286224" y="2244941"/>
                </a:lnTo>
                <a:lnTo>
                  <a:pt x="2283729" y="2249251"/>
                </a:lnTo>
                <a:lnTo>
                  <a:pt x="2281234" y="2253334"/>
                </a:lnTo>
                <a:lnTo>
                  <a:pt x="2278285" y="2257417"/>
                </a:lnTo>
                <a:lnTo>
                  <a:pt x="2275337" y="2261273"/>
                </a:lnTo>
                <a:lnTo>
                  <a:pt x="2271934" y="2264902"/>
                </a:lnTo>
                <a:lnTo>
                  <a:pt x="2268532" y="2268532"/>
                </a:lnTo>
                <a:lnTo>
                  <a:pt x="2264902" y="2271934"/>
                </a:lnTo>
                <a:lnTo>
                  <a:pt x="2261273" y="2275337"/>
                </a:lnTo>
                <a:lnTo>
                  <a:pt x="2257417" y="2278059"/>
                </a:lnTo>
                <a:lnTo>
                  <a:pt x="2253334" y="2281234"/>
                </a:lnTo>
                <a:lnTo>
                  <a:pt x="2249251" y="2283729"/>
                </a:lnTo>
                <a:lnTo>
                  <a:pt x="2244714" y="2286451"/>
                </a:lnTo>
                <a:lnTo>
                  <a:pt x="2240405" y="2288493"/>
                </a:lnTo>
                <a:lnTo>
                  <a:pt x="2235868" y="2290534"/>
                </a:lnTo>
                <a:lnTo>
                  <a:pt x="2231105" y="2292349"/>
                </a:lnTo>
                <a:lnTo>
                  <a:pt x="2226568" y="2294164"/>
                </a:lnTo>
                <a:lnTo>
                  <a:pt x="2221578" y="2295298"/>
                </a:lnTo>
                <a:lnTo>
                  <a:pt x="2216587" y="2296659"/>
                </a:lnTo>
                <a:lnTo>
                  <a:pt x="2211597" y="2297566"/>
                </a:lnTo>
                <a:lnTo>
                  <a:pt x="2206380" y="2298246"/>
                </a:lnTo>
                <a:lnTo>
                  <a:pt x="2201163" y="2298473"/>
                </a:lnTo>
                <a:lnTo>
                  <a:pt x="2195719" y="2298700"/>
                </a:lnTo>
                <a:lnTo>
                  <a:pt x="102528" y="2298700"/>
                </a:lnTo>
                <a:lnTo>
                  <a:pt x="97310" y="2298473"/>
                </a:lnTo>
                <a:lnTo>
                  <a:pt x="92093" y="2298246"/>
                </a:lnTo>
                <a:lnTo>
                  <a:pt x="86876" y="2297566"/>
                </a:lnTo>
                <a:lnTo>
                  <a:pt x="81886" y="2296659"/>
                </a:lnTo>
                <a:lnTo>
                  <a:pt x="77122" y="2295298"/>
                </a:lnTo>
                <a:lnTo>
                  <a:pt x="72132" y="2294164"/>
                </a:lnTo>
                <a:lnTo>
                  <a:pt x="67142" y="2292349"/>
                </a:lnTo>
                <a:lnTo>
                  <a:pt x="62605" y="2290534"/>
                </a:lnTo>
                <a:lnTo>
                  <a:pt x="57842" y="2288493"/>
                </a:lnTo>
                <a:lnTo>
                  <a:pt x="53532" y="2286451"/>
                </a:lnTo>
                <a:lnTo>
                  <a:pt x="49449" y="2283729"/>
                </a:lnTo>
                <a:lnTo>
                  <a:pt x="45139" y="2281234"/>
                </a:lnTo>
                <a:lnTo>
                  <a:pt x="41283" y="2278059"/>
                </a:lnTo>
                <a:lnTo>
                  <a:pt x="37200" y="2275337"/>
                </a:lnTo>
                <a:lnTo>
                  <a:pt x="33344" y="2271934"/>
                </a:lnTo>
                <a:lnTo>
                  <a:pt x="29715" y="2268532"/>
                </a:lnTo>
                <a:lnTo>
                  <a:pt x="26539" y="2264902"/>
                </a:lnTo>
                <a:lnTo>
                  <a:pt x="23364" y="2261273"/>
                </a:lnTo>
                <a:lnTo>
                  <a:pt x="20188" y="2257417"/>
                </a:lnTo>
                <a:lnTo>
                  <a:pt x="17466" y="2253334"/>
                </a:lnTo>
                <a:lnTo>
                  <a:pt x="14517" y="2249251"/>
                </a:lnTo>
                <a:lnTo>
                  <a:pt x="12249" y="2244941"/>
                </a:lnTo>
                <a:lnTo>
                  <a:pt x="9981" y="2240405"/>
                </a:lnTo>
                <a:lnTo>
                  <a:pt x="7939" y="2235868"/>
                </a:lnTo>
                <a:lnTo>
                  <a:pt x="6125" y="2231105"/>
                </a:lnTo>
                <a:lnTo>
                  <a:pt x="4537" y="2226568"/>
                </a:lnTo>
                <a:lnTo>
                  <a:pt x="2949" y="2221578"/>
                </a:lnTo>
                <a:lnTo>
                  <a:pt x="2042" y="2216361"/>
                </a:lnTo>
                <a:lnTo>
                  <a:pt x="907" y="2211597"/>
                </a:lnTo>
                <a:lnTo>
                  <a:pt x="454" y="2206380"/>
                </a:lnTo>
                <a:lnTo>
                  <a:pt x="0" y="2201163"/>
                </a:lnTo>
                <a:lnTo>
                  <a:pt x="0" y="2195946"/>
                </a:lnTo>
                <a:lnTo>
                  <a:pt x="0" y="102981"/>
                </a:lnTo>
                <a:lnTo>
                  <a:pt x="0" y="97537"/>
                </a:lnTo>
                <a:lnTo>
                  <a:pt x="454" y="92320"/>
                </a:lnTo>
                <a:lnTo>
                  <a:pt x="907" y="87330"/>
                </a:lnTo>
                <a:lnTo>
                  <a:pt x="2042" y="82340"/>
                </a:lnTo>
                <a:lnTo>
                  <a:pt x="2949" y="77122"/>
                </a:lnTo>
                <a:lnTo>
                  <a:pt x="4537" y="72359"/>
                </a:lnTo>
                <a:lnTo>
                  <a:pt x="6125" y="67596"/>
                </a:lnTo>
                <a:lnTo>
                  <a:pt x="7939" y="63059"/>
                </a:lnTo>
                <a:lnTo>
                  <a:pt x="9981" y="58296"/>
                </a:lnTo>
                <a:lnTo>
                  <a:pt x="12249" y="53986"/>
                </a:lnTo>
                <a:lnTo>
                  <a:pt x="14517" y="49676"/>
                </a:lnTo>
                <a:lnTo>
                  <a:pt x="17466" y="45593"/>
                </a:lnTo>
                <a:lnTo>
                  <a:pt x="20188" y="41510"/>
                </a:lnTo>
                <a:lnTo>
                  <a:pt x="23364" y="37427"/>
                </a:lnTo>
                <a:lnTo>
                  <a:pt x="26539" y="33798"/>
                </a:lnTo>
                <a:lnTo>
                  <a:pt x="29715" y="30169"/>
                </a:lnTo>
                <a:lnTo>
                  <a:pt x="33344" y="26993"/>
                </a:lnTo>
                <a:lnTo>
                  <a:pt x="37200" y="23590"/>
                </a:lnTo>
                <a:lnTo>
                  <a:pt x="41283" y="20642"/>
                </a:lnTo>
                <a:lnTo>
                  <a:pt x="45139" y="17693"/>
                </a:lnTo>
                <a:lnTo>
                  <a:pt x="49449" y="14971"/>
                </a:lnTo>
                <a:lnTo>
                  <a:pt x="53532" y="12476"/>
                </a:lnTo>
                <a:lnTo>
                  <a:pt x="57842" y="10434"/>
                </a:lnTo>
                <a:lnTo>
                  <a:pt x="62605" y="8393"/>
                </a:lnTo>
                <a:lnTo>
                  <a:pt x="67142" y="6578"/>
                </a:lnTo>
                <a:lnTo>
                  <a:pt x="72132" y="4764"/>
                </a:lnTo>
                <a:lnTo>
                  <a:pt x="77122" y="3403"/>
                </a:lnTo>
                <a:lnTo>
                  <a:pt x="81886" y="2268"/>
                </a:lnTo>
                <a:lnTo>
                  <a:pt x="86876" y="1361"/>
                </a:lnTo>
                <a:lnTo>
                  <a:pt x="92093" y="681"/>
                </a:lnTo>
                <a:lnTo>
                  <a:pt x="97310" y="454"/>
                </a:lnTo>
                <a:lnTo>
                  <a:pt x="1025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68580" tIns="34290" rIns="68580" bIns="3429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kern="0">
              <a:solidFill>
                <a:srgbClr val="482E2C"/>
              </a:solidFill>
              <a:cs typeface="+mn-ea"/>
              <a:sym typeface="+mn-lt"/>
            </a:endParaRPr>
          </a:p>
        </p:txBody>
      </p:sp>
      <p:sp>
        <p:nvSpPr>
          <p:cNvPr id="42" name="MH_Other_12"/>
          <p:cNvSpPr/>
          <p:nvPr/>
        </p:nvSpPr>
        <p:spPr bwMode="auto">
          <a:xfrm>
            <a:off x="5708809" y="1887872"/>
            <a:ext cx="316706" cy="320516"/>
          </a:xfrm>
          <a:custGeom>
            <a:avLst/>
            <a:gdLst>
              <a:gd name="T0" fmla="*/ 2147483646 w 5438"/>
              <a:gd name="T1" fmla="*/ 0 h 5494"/>
              <a:gd name="T2" fmla="*/ 0 w 5438"/>
              <a:gd name="T3" fmla="*/ 2147483646 h 5494"/>
              <a:gd name="T4" fmla="*/ 2147483646 w 5438"/>
              <a:gd name="T5" fmla="*/ 2147483646 h 5494"/>
              <a:gd name="T6" fmla="*/ 2147483646 w 5438"/>
              <a:gd name="T7" fmla="*/ 2147483646 h 5494"/>
              <a:gd name="T8" fmla="*/ 2147483646 w 5438"/>
              <a:gd name="T9" fmla="*/ 2147483646 h 5494"/>
              <a:gd name="T10" fmla="*/ 2147483646 w 5438"/>
              <a:gd name="T11" fmla="*/ 2147483646 h 5494"/>
              <a:gd name="T12" fmla="*/ 2147483646 w 5438"/>
              <a:gd name="T13" fmla="*/ 2147483646 h 5494"/>
              <a:gd name="T14" fmla="*/ 2147483646 w 5438"/>
              <a:gd name="T15" fmla="*/ 2147483646 h 5494"/>
              <a:gd name="T16" fmla="*/ 2147483646 w 5438"/>
              <a:gd name="T17" fmla="*/ 2147483646 h 5494"/>
              <a:gd name="T18" fmla="*/ 2147483646 w 5438"/>
              <a:gd name="T19" fmla="*/ 2147483646 h 5494"/>
              <a:gd name="T20" fmla="*/ 2147483646 w 5438"/>
              <a:gd name="T21" fmla="*/ 2147483646 h 5494"/>
              <a:gd name="T22" fmla="*/ 2147483646 w 5438"/>
              <a:gd name="T23" fmla="*/ 2147483646 h 5494"/>
              <a:gd name="T24" fmla="*/ 2147483646 w 5438"/>
              <a:gd name="T25" fmla="*/ 2147483646 h 5494"/>
              <a:gd name="T26" fmla="*/ 2147483646 w 5438"/>
              <a:gd name="T27" fmla="*/ 2147483646 h 5494"/>
              <a:gd name="T28" fmla="*/ 2147483646 w 5438"/>
              <a:gd name="T29" fmla="*/ 2147483646 h 5494"/>
              <a:gd name="T30" fmla="*/ 2147483646 w 5438"/>
              <a:gd name="T31" fmla="*/ 2147483646 h 5494"/>
              <a:gd name="T32" fmla="*/ 2147483646 w 5438"/>
              <a:gd name="T33" fmla="*/ 2147483646 h 5494"/>
              <a:gd name="T34" fmla="*/ 2147483646 w 5438"/>
              <a:gd name="T35" fmla="*/ 2147483646 h 5494"/>
              <a:gd name="T36" fmla="*/ 2147483646 w 5438"/>
              <a:gd name="T37" fmla="*/ 2147483646 h 5494"/>
              <a:gd name="T38" fmla="*/ 2147483646 w 5438"/>
              <a:gd name="T39" fmla="*/ 2147483646 h 5494"/>
              <a:gd name="T40" fmla="*/ 2147483646 w 5438"/>
              <a:gd name="T41" fmla="*/ 2147483646 h 5494"/>
              <a:gd name="T42" fmla="*/ 2147483646 w 5438"/>
              <a:gd name="T43" fmla="*/ 2147483646 h 5494"/>
              <a:gd name="T44" fmla="*/ 2147483646 w 5438"/>
              <a:gd name="T45" fmla="*/ 2147483646 h 5494"/>
              <a:gd name="T46" fmla="*/ 2147483646 w 5438"/>
              <a:gd name="T47" fmla="*/ 2147483646 h 5494"/>
              <a:gd name="T48" fmla="*/ 2147483646 w 5438"/>
              <a:gd name="T49" fmla="*/ 2147483646 h 5494"/>
              <a:gd name="T50" fmla="*/ 2147483646 w 5438"/>
              <a:gd name="T51" fmla="*/ 2147483646 h 5494"/>
              <a:gd name="T52" fmla="*/ 2147483646 w 5438"/>
              <a:gd name="T53" fmla="*/ 2147483646 h 5494"/>
              <a:gd name="T54" fmla="*/ 2147483646 w 5438"/>
              <a:gd name="T55" fmla="*/ 2147483646 h 5494"/>
              <a:gd name="T56" fmla="*/ 2147483646 w 5438"/>
              <a:gd name="T57" fmla="*/ 2147483646 h 5494"/>
              <a:gd name="T58" fmla="*/ 2147483646 w 5438"/>
              <a:gd name="T59" fmla="*/ 2147483646 h 5494"/>
              <a:gd name="T60" fmla="*/ 2147483646 w 5438"/>
              <a:gd name="T61" fmla="*/ 2147483646 h 5494"/>
              <a:gd name="T62" fmla="*/ 2147483646 w 5438"/>
              <a:gd name="T63" fmla="*/ 2147483646 h 5494"/>
              <a:gd name="T64" fmla="*/ 2147483646 w 5438"/>
              <a:gd name="T65" fmla="*/ 2147483646 h 5494"/>
              <a:gd name="T66" fmla="*/ 2147483646 w 5438"/>
              <a:gd name="T67" fmla="*/ 2147483646 h 5494"/>
              <a:gd name="T68" fmla="*/ 2147483646 w 5438"/>
              <a:gd name="T69" fmla="*/ 2147483646 h 5494"/>
              <a:gd name="T70" fmla="*/ 2147483646 w 5438"/>
              <a:gd name="T71" fmla="*/ 2147483646 h 5494"/>
              <a:gd name="T72" fmla="*/ 2147483646 w 5438"/>
              <a:gd name="T73" fmla="*/ 2147483646 h 5494"/>
              <a:gd name="T74" fmla="*/ 2147483646 w 5438"/>
              <a:gd name="T75" fmla="*/ 2147483646 h 5494"/>
              <a:gd name="T76" fmla="*/ 2147483646 w 5438"/>
              <a:gd name="T77" fmla="*/ 2147483646 h 5494"/>
              <a:gd name="T78" fmla="*/ 2147483646 w 5438"/>
              <a:gd name="T79" fmla="*/ 2147483646 h 5494"/>
              <a:gd name="T80" fmla="*/ 2147483646 w 5438"/>
              <a:gd name="T81" fmla="*/ 2147483646 h 5494"/>
              <a:gd name="T82" fmla="*/ 2147483646 w 5438"/>
              <a:gd name="T83" fmla="*/ 2147483646 h 5494"/>
              <a:gd name="T84" fmla="*/ 2147483646 w 5438"/>
              <a:gd name="T85" fmla="*/ 2147483646 h 5494"/>
              <a:gd name="T86" fmla="*/ 2147483646 w 5438"/>
              <a:gd name="T87" fmla="*/ 2147483646 h 5494"/>
              <a:gd name="T88" fmla="*/ 2147483646 w 5438"/>
              <a:gd name="T89" fmla="*/ 2147483646 h 5494"/>
              <a:gd name="T90" fmla="*/ 2147483646 w 5438"/>
              <a:gd name="T91" fmla="*/ 2147483646 h 5494"/>
              <a:gd name="T92" fmla="*/ 2147483646 w 5438"/>
              <a:gd name="T93" fmla="*/ 2147483646 h 5494"/>
              <a:gd name="T94" fmla="*/ 2147483646 w 5438"/>
              <a:gd name="T95" fmla="*/ 2147483646 h 5494"/>
              <a:gd name="T96" fmla="*/ 2147483646 w 5438"/>
              <a:gd name="T97" fmla="*/ 2147483646 h 5494"/>
              <a:gd name="T98" fmla="*/ 2147483646 w 5438"/>
              <a:gd name="T99" fmla="*/ 2147483646 h 5494"/>
              <a:gd name="T100" fmla="*/ 2147483646 w 5438"/>
              <a:gd name="T101" fmla="*/ 2147483646 h 5494"/>
              <a:gd name="T102" fmla="*/ 2147483646 w 5438"/>
              <a:gd name="T103" fmla="*/ 2147483646 h 5494"/>
              <a:gd name="T104" fmla="*/ 2147483646 w 5438"/>
              <a:gd name="T105" fmla="*/ 2147483646 h 5494"/>
              <a:gd name="T106" fmla="*/ 2147483646 w 5438"/>
              <a:gd name="T107" fmla="*/ 2147483646 h 5494"/>
              <a:gd name="T108" fmla="*/ 2147483646 w 5438"/>
              <a:gd name="T109" fmla="*/ 2147483646 h 5494"/>
              <a:gd name="T110" fmla="*/ 2147483646 w 5438"/>
              <a:gd name="T111" fmla="*/ 2147483646 h 5494"/>
              <a:gd name="T112" fmla="*/ 2147483646 w 5438"/>
              <a:gd name="T113" fmla="*/ 2147483646 h 5494"/>
              <a:gd name="T114" fmla="*/ 2147483646 w 5438"/>
              <a:gd name="T115" fmla="*/ 2147483646 h 5494"/>
              <a:gd name="T116" fmla="*/ 2147483646 w 5438"/>
              <a:gd name="T117" fmla="*/ 2147483646 h 5494"/>
              <a:gd name="T118" fmla="*/ 2147483646 w 5438"/>
              <a:gd name="T119" fmla="*/ 2147483646 h 5494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5438" h="5494">
                <a:moveTo>
                  <a:pt x="2825" y="454"/>
                </a:moveTo>
                <a:lnTo>
                  <a:pt x="2825" y="0"/>
                </a:lnTo>
                <a:lnTo>
                  <a:pt x="2514" y="0"/>
                </a:lnTo>
                <a:lnTo>
                  <a:pt x="2514" y="454"/>
                </a:lnTo>
                <a:lnTo>
                  <a:pt x="0" y="454"/>
                </a:lnTo>
                <a:lnTo>
                  <a:pt x="0" y="1259"/>
                </a:lnTo>
                <a:lnTo>
                  <a:pt x="276" y="1259"/>
                </a:lnTo>
                <a:lnTo>
                  <a:pt x="276" y="4295"/>
                </a:lnTo>
                <a:lnTo>
                  <a:pt x="2197" y="4295"/>
                </a:lnTo>
                <a:lnTo>
                  <a:pt x="1028" y="5252"/>
                </a:lnTo>
                <a:lnTo>
                  <a:pt x="1225" y="5494"/>
                </a:lnTo>
                <a:lnTo>
                  <a:pt x="2689" y="4295"/>
                </a:lnTo>
                <a:lnTo>
                  <a:pt x="2699" y="4295"/>
                </a:lnTo>
                <a:lnTo>
                  <a:pt x="4163" y="5494"/>
                </a:lnTo>
                <a:lnTo>
                  <a:pt x="4360" y="5252"/>
                </a:lnTo>
                <a:lnTo>
                  <a:pt x="3192" y="4295"/>
                </a:lnTo>
                <a:lnTo>
                  <a:pt x="5105" y="4295"/>
                </a:lnTo>
                <a:lnTo>
                  <a:pt x="5105" y="1259"/>
                </a:lnTo>
                <a:lnTo>
                  <a:pt x="5438" y="1259"/>
                </a:lnTo>
                <a:lnTo>
                  <a:pt x="5438" y="454"/>
                </a:lnTo>
                <a:lnTo>
                  <a:pt x="2825" y="454"/>
                </a:lnTo>
                <a:close/>
                <a:moveTo>
                  <a:pt x="4793" y="3983"/>
                </a:moveTo>
                <a:lnTo>
                  <a:pt x="587" y="3983"/>
                </a:lnTo>
                <a:lnTo>
                  <a:pt x="587" y="1259"/>
                </a:lnTo>
                <a:lnTo>
                  <a:pt x="4793" y="1259"/>
                </a:lnTo>
                <a:lnTo>
                  <a:pt x="4793" y="3983"/>
                </a:lnTo>
                <a:close/>
                <a:moveTo>
                  <a:pt x="1611" y="3281"/>
                </a:moveTo>
                <a:lnTo>
                  <a:pt x="1611" y="2471"/>
                </a:lnTo>
                <a:lnTo>
                  <a:pt x="2422" y="2471"/>
                </a:lnTo>
                <a:lnTo>
                  <a:pt x="2420" y="2429"/>
                </a:lnTo>
                <a:lnTo>
                  <a:pt x="2417" y="2388"/>
                </a:lnTo>
                <a:lnTo>
                  <a:pt x="2412" y="2347"/>
                </a:lnTo>
                <a:lnTo>
                  <a:pt x="2405" y="2308"/>
                </a:lnTo>
                <a:lnTo>
                  <a:pt x="2396" y="2268"/>
                </a:lnTo>
                <a:lnTo>
                  <a:pt x="2385" y="2230"/>
                </a:lnTo>
                <a:lnTo>
                  <a:pt x="2373" y="2192"/>
                </a:lnTo>
                <a:lnTo>
                  <a:pt x="2358" y="2156"/>
                </a:lnTo>
                <a:lnTo>
                  <a:pt x="2341" y="2120"/>
                </a:lnTo>
                <a:lnTo>
                  <a:pt x="2324" y="2085"/>
                </a:lnTo>
                <a:lnTo>
                  <a:pt x="2304" y="2051"/>
                </a:lnTo>
                <a:lnTo>
                  <a:pt x="2284" y="2018"/>
                </a:lnTo>
                <a:lnTo>
                  <a:pt x="2260" y="1986"/>
                </a:lnTo>
                <a:lnTo>
                  <a:pt x="2237" y="1956"/>
                </a:lnTo>
                <a:lnTo>
                  <a:pt x="2210" y="1926"/>
                </a:lnTo>
                <a:lnTo>
                  <a:pt x="2184" y="1898"/>
                </a:lnTo>
                <a:lnTo>
                  <a:pt x="2156" y="1871"/>
                </a:lnTo>
                <a:lnTo>
                  <a:pt x="2126" y="1846"/>
                </a:lnTo>
                <a:lnTo>
                  <a:pt x="2096" y="1822"/>
                </a:lnTo>
                <a:lnTo>
                  <a:pt x="2064" y="1799"/>
                </a:lnTo>
                <a:lnTo>
                  <a:pt x="2031" y="1778"/>
                </a:lnTo>
                <a:lnTo>
                  <a:pt x="1997" y="1759"/>
                </a:lnTo>
                <a:lnTo>
                  <a:pt x="1962" y="1741"/>
                </a:lnTo>
                <a:lnTo>
                  <a:pt x="1926" y="1724"/>
                </a:lnTo>
                <a:lnTo>
                  <a:pt x="1890" y="1710"/>
                </a:lnTo>
                <a:lnTo>
                  <a:pt x="1852" y="1697"/>
                </a:lnTo>
                <a:lnTo>
                  <a:pt x="1814" y="1686"/>
                </a:lnTo>
                <a:lnTo>
                  <a:pt x="1774" y="1677"/>
                </a:lnTo>
                <a:lnTo>
                  <a:pt x="1735" y="1670"/>
                </a:lnTo>
                <a:lnTo>
                  <a:pt x="1694" y="1665"/>
                </a:lnTo>
                <a:lnTo>
                  <a:pt x="1653" y="1662"/>
                </a:lnTo>
                <a:lnTo>
                  <a:pt x="1611" y="1660"/>
                </a:lnTo>
                <a:lnTo>
                  <a:pt x="1569" y="1662"/>
                </a:lnTo>
                <a:lnTo>
                  <a:pt x="1528" y="1665"/>
                </a:lnTo>
                <a:lnTo>
                  <a:pt x="1487" y="1670"/>
                </a:lnTo>
                <a:lnTo>
                  <a:pt x="1448" y="1677"/>
                </a:lnTo>
                <a:lnTo>
                  <a:pt x="1408" y="1686"/>
                </a:lnTo>
                <a:lnTo>
                  <a:pt x="1369" y="1697"/>
                </a:lnTo>
                <a:lnTo>
                  <a:pt x="1332" y="1710"/>
                </a:lnTo>
                <a:lnTo>
                  <a:pt x="1295" y="1724"/>
                </a:lnTo>
                <a:lnTo>
                  <a:pt x="1260" y="1741"/>
                </a:lnTo>
                <a:lnTo>
                  <a:pt x="1224" y="1759"/>
                </a:lnTo>
                <a:lnTo>
                  <a:pt x="1191" y="1778"/>
                </a:lnTo>
                <a:lnTo>
                  <a:pt x="1157" y="1799"/>
                </a:lnTo>
                <a:lnTo>
                  <a:pt x="1126" y="1822"/>
                </a:lnTo>
                <a:lnTo>
                  <a:pt x="1096" y="1846"/>
                </a:lnTo>
                <a:lnTo>
                  <a:pt x="1066" y="1871"/>
                </a:lnTo>
                <a:lnTo>
                  <a:pt x="1038" y="1898"/>
                </a:lnTo>
                <a:lnTo>
                  <a:pt x="1011" y="1926"/>
                </a:lnTo>
                <a:lnTo>
                  <a:pt x="986" y="1956"/>
                </a:lnTo>
                <a:lnTo>
                  <a:pt x="962" y="1986"/>
                </a:lnTo>
                <a:lnTo>
                  <a:pt x="939" y="2018"/>
                </a:lnTo>
                <a:lnTo>
                  <a:pt x="918" y="2051"/>
                </a:lnTo>
                <a:lnTo>
                  <a:pt x="899" y="2085"/>
                </a:lnTo>
                <a:lnTo>
                  <a:pt x="881" y="2120"/>
                </a:lnTo>
                <a:lnTo>
                  <a:pt x="864" y="2156"/>
                </a:lnTo>
                <a:lnTo>
                  <a:pt x="850" y="2192"/>
                </a:lnTo>
                <a:lnTo>
                  <a:pt x="837" y="2230"/>
                </a:lnTo>
                <a:lnTo>
                  <a:pt x="826" y="2268"/>
                </a:lnTo>
                <a:lnTo>
                  <a:pt x="817" y="2308"/>
                </a:lnTo>
                <a:lnTo>
                  <a:pt x="809" y="2347"/>
                </a:lnTo>
                <a:lnTo>
                  <a:pt x="804" y="2388"/>
                </a:lnTo>
                <a:lnTo>
                  <a:pt x="801" y="2429"/>
                </a:lnTo>
                <a:lnTo>
                  <a:pt x="800" y="2471"/>
                </a:lnTo>
                <a:lnTo>
                  <a:pt x="801" y="2513"/>
                </a:lnTo>
                <a:lnTo>
                  <a:pt x="804" y="2554"/>
                </a:lnTo>
                <a:lnTo>
                  <a:pt x="809" y="2595"/>
                </a:lnTo>
                <a:lnTo>
                  <a:pt x="817" y="2634"/>
                </a:lnTo>
                <a:lnTo>
                  <a:pt x="826" y="2674"/>
                </a:lnTo>
                <a:lnTo>
                  <a:pt x="837" y="2712"/>
                </a:lnTo>
                <a:lnTo>
                  <a:pt x="850" y="2750"/>
                </a:lnTo>
                <a:lnTo>
                  <a:pt x="864" y="2786"/>
                </a:lnTo>
                <a:lnTo>
                  <a:pt x="881" y="2822"/>
                </a:lnTo>
                <a:lnTo>
                  <a:pt x="899" y="2857"/>
                </a:lnTo>
                <a:lnTo>
                  <a:pt x="918" y="2891"/>
                </a:lnTo>
                <a:lnTo>
                  <a:pt x="939" y="2924"/>
                </a:lnTo>
                <a:lnTo>
                  <a:pt x="962" y="2956"/>
                </a:lnTo>
                <a:lnTo>
                  <a:pt x="986" y="2986"/>
                </a:lnTo>
                <a:lnTo>
                  <a:pt x="1011" y="3016"/>
                </a:lnTo>
                <a:lnTo>
                  <a:pt x="1038" y="3044"/>
                </a:lnTo>
                <a:lnTo>
                  <a:pt x="1066" y="3070"/>
                </a:lnTo>
                <a:lnTo>
                  <a:pt x="1096" y="3097"/>
                </a:lnTo>
                <a:lnTo>
                  <a:pt x="1126" y="3120"/>
                </a:lnTo>
                <a:lnTo>
                  <a:pt x="1157" y="3144"/>
                </a:lnTo>
                <a:lnTo>
                  <a:pt x="1191" y="3164"/>
                </a:lnTo>
                <a:lnTo>
                  <a:pt x="1224" y="3184"/>
                </a:lnTo>
                <a:lnTo>
                  <a:pt x="1260" y="3201"/>
                </a:lnTo>
                <a:lnTo>
                  <a:pt x="1295" y="3218"/>
                </a:lnTo>
                <a:lnTo>
                  <a:pt x="1332" y="3233"/>
                </a:lnTo>
                <a:lnTo>
                  <a:pt x="1369" y="3245"/>
                </a:lnTo>
                <a:lnTo>
                  <a:pt x="1408" y="3256"/>
                </a:lnTo>
                <a:lnTo>
                  <a:pt x="1448" y="3265"/>
                </a:lnTo>
                <a:lnTo>
                  <a:pt x="1487" y="3272"/>
                </a:lnTo>
                <a:lnTo>
                  <a:pt x="1528" y="3277"/>
                </a:lnTo>
                <a:lnTo>
                  <a:pt x="1569" y="3280"/>
                </a:lnTo>
                <a:lnTo>
                  <a:pt x="1611" y="3281"/>
                </a:lnTo>
                <a:close/>
                <a:moveTo>
                  <a:pt x="1838" y="3503"/>
                </a:moveTo>
                <a:lnTo>
                  <a:pt x="1838" y="3503"/>
                </a:lnTo>
                <a:lnTo>
                  <a:pt x="1881" y="3502"/>
                </a:lnTo>
                <a:lnTo>
                  <a:pt x="1921" y="3499"/>
                </a:lnTo>
                <a:lnTo>
                  <a:pt x="1962" y="3493"/>
                </a:lnTo>
                <a:lnTo>
                  <a:pt x="2002" y="3486"/>
                </a:lnTo>
                <a:lnTo>
                  <a:pt x="2041" y="3477"/>
                </a:lnTo>
                <a:lnTo>
                  <a:pt x="2080" y="3466"/>
                </a:lnTo>
                <a:lnTo>
                  <a:pt x="2117" y="3453"/>
                </a:lnTo>
                <a:lnTo>
                  <a:pt x="2154" y="3439"/>
                </a:lnTo>
                <a:lnTo>
                  <a:pt x="2190" y="3422"/>
                </a:lnTo>
                <a:lnTo>
                  <a:pt x="2225" y="3404"/>
                </a:lnTo>
                <a:lnTo>
                  <a:pt x="2259" y="3385"/>
                </a:lnTo>
                <a:lnTo>
                  <a:pt x="2292" y="3364"/>
                </a:lnTo>
                <a:lnTo>
                  <a:pt x="2323" y="3341"/>
                </a:lnTo>
                <a:lnTo>
                  <a:pt x="2355" y="3317"/>
                </a:lnTo>
                <a:lnTo>
                  <a:pt x="2384" y="3292"/>
                </a:lnTo>
                <a:lnTo>
                  <a:pt x="2411" y="3265"/>
                </a:lnTo>
                <a:lnTo>
                  <a:pt x="2439" y="3237"/>
                </a:lnTo>
                <a:lnTo>
                  <a:pt x="2464" y="3207"/>
                </a:lnTo>
                <a:lnTo>
                  <a:pt x="2488" y="3177"/>
                </a:lnTo>
                <a:lnTo>
                  <a:pt x="2511" y="3146"/>
                </a:lnTo>
                <a:lnTo>
                  <a:pt x="2532" y="3112"/>
                </a:lnTo>
                <a:lnTo>
                  <a:pt x="2551" y="3079"/>
                </a:lnTo>
                <a:lnTo>
                  <a:pt x="2570" y="3043"/>
                </a:lnTo>
                <a:lnTo>
                  <a:pt x="2586" y="3008"/>
                </a:lnTo>
                <a:lnTo>
                  <a:pt x="2600" y="2971"/>
                </a:lnTo>
                <a:lnTo>
                  <a:pt x="2612" y="2933"/>
                </a:lnTo>
                <a:lnTo>
                  <a:pt x="2623" y="2895"/>
                </a:lnTo>
                <a:lnTo>
                  <a:pt x="2633" y="2855"/>
                </a:lnTo>
                <a:lnTo>
                  <a:pt x="2640" y="2816"/>
                </a:lnTo>
                <a:lnTo>
                  <a:pt x="2645" y="2775"/>
                </a:lnTo>
                <a:lnTo>
                  <a:pt x="2648" y="2734"/>
                </a:lnTo>
                <a:lnTo>
                  <a:pt x="2649" y="2692"/>
                </a:lnTo>
                <a:lnTo>
                  <a:pt x="1838" y="2692"/>
                </a:lnTo>
                <a:lnTo>
                  <a:pt x="1838" y="3503"/>
                </a:lnTo>
                <a:close/>
                <a:moveTo>
                  <a:pt x="4318" y="1839"/>
                </a:moveTo>
                <a:lnTo>
                  <a:pt x="3281" y="1839"/>
                </a:lnTo>
                <a:lnTo>
                  <a:pt x="3281" y="2150"/>
                </a:lnTo>
                <a:lnTo>
                  <a:pt x="4318" y="2150"/>
                </a:lnTo>
                <a:lnTo>
                  <a:pt x="4318" y="1839"/>
                </a:lnTo>
                <a:close/>
                <a:moveTo>
                  <a:pt x="4318" y="2411"/>
                </a:moveTo>
                <a:lnTo>
                  <a:pt x="3281" y="2411"/>
                </a:lnTo>
                <a:lnTo>
                  <a:pt x="3281" y="2723"/>
                </a:lnTo>
                <a:lnTo>
                  <a:pt x="4318" y="2723"/>
                </a:lnTo>
                <a:lnTo>
                  <a:pt x="4318" y="2411"/>
                </a:lnTo>
                <a:close/>
                <a:moveTo>
                  <a:pt x="4318" y="2983"/>
                </a:moveTo>
                <a:lnTo>
                  <a:pt x="3281" y="2983"/>
                </a:lnTo>
                <a:lnTo>
                  <a:pt x="3281" y="3295"/>
                </a:lnTo>
                <a:lnTo>
                  <a:pt x="4318" y="3295"/>
                </a:lnTo>
                <a:lnTo>
                  <a:pt x="4318" y="298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68580" tIns="34290" rIns="68580" bIns="3429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kern="0">
              <a:solidFill>
                <a:srgbClr val="482E2C"/>
              </a:solidFill>
              <a:cs typeface="+mn-ea"/>
              <a:sym typeface="+mn-lt"/>
            </a:endParaRPr>
          </a:p>
        </p:txBody>
      </p:sp>
      <p:sp>
        <p:nvSpPr>
          <p:cNvPr id="19" name="MH_Other_13"/>
          <p:cNvSpPr/>
          <p:nvPr/>
        </p:nvSpPr>
        <p:spPr>
          <a:xfrm>
            <a:off x="7110261" y="1935877"/>
            <a:ext cx="309563" cy="296704"/>
          </a:xfrm>
          <a:custGeom>
            <a:avLst/>
            <a:gdLst/>
            <a:ahLst/>
            <a:cxnLst/>
            <a:rect l="l" t="t" r="r" b="b"/>
            <a:pathLst>
              <a:path w="1889279" h="1810503">
                <a:moveTo>
                  <a:pt x="1408636" y="1462945"/>
                </a:moveTo>
                <a:cubicBezTo>
                  <a:pt x="1471912" y="1494489"/>
                  <a:pt x="1528819" y="1532588"/>
                  <a:pt x="1575786" y="1578162"/>
                </a:cubicBezTo>
                <a:cubicBezTo>
                  <a:pt x="1467281" y="1672800"/>
                  <a:pt x="1335058" y="1742507"/>
                  <a:pt x="1188886" y="1779443"/>
                </a:cubicBezTo>
                <a:cubicBezTo>
                  <a:pt x="1278166" y="1700386"/>
                  <a:pt x="1353810" y="1592053"/>
                  <a:pt x="1408636" y="1462945"/>
                </a:cubicBezTo>
                <a:close/>
                <a:moveTo>
                  <a:pt x="494888" y="1445849"/>
                </a:moveTo>
                <a:cubicBezTo>
                  <a:pt x="556747" y="1590569"/>
                  <a:pt x="643865" y="1709702"/>
                  <a:pt x="747068" y="1790925"/>
                </a:cubicBezTo>
                <a:cubicBezTo>
                  <a:pt x="576321" y="1756303"/>
                  <a:pt x="422614" y="1677538"/>
                  <a:pt x="300900" y="1566189"/>
                </a:cubicBezTo>
                <a:cubicBezTo>
                  <a:pt x="355309" y="1517036"/>
                  <a:pt x="421005" y="1476420"/>
                  <a:pt x="494888" y="1445849"/>
                </a:cubicBezTo>
                <a:close/>
                <a:moveTo>
                  <a:pt x="900586" y="1355871"/>
                </a:moveTo>
                <a:lnTo>
                  <a:pt x="900586" y="1808904"/>
                </a:lnTo>
                <a:lnTo>
                  <a:pt x="884222" y="1808113"/>
                </a:lnTo>
                <a:cubicBezTo>
                  <a:pt x="745280" y="1742581"/>
                  <a:pt x="627378" y="1604992"/>
                  <a:pt x="551037" y="1423344"/>
                </a:cubicBezTo>
                <a:cubicBezTo>
                  <a:pt x="655969" y="1381011"/>
                  <a:pt x="774745" y="1357337"/>
                  <a:pt x="900586" y="1355871"/>
                </a:cubicBezTo>
                <a:close/>
                <a:moveTo>
                  <a:pt x="953521" y="1355186"/>
                </a:moveTo>
                <a:cubicBezTo>
                  <a:pt x="1099660" y="1356509"/>
                  <a:pt x="1236550" y="1386650"/>
                  <a:pt x="1354036" y="1440083"/>
                </a:cubicBezTo>
                <a:cubicBezTo>
                  <a:pt x="1283551" y="1605630"/>
                  <a:pt x="1178611" y="1734316"/>
                  <a:pt x="1054486" y="1804443"/>
                </a:cubicBezTo>
                <a:lnTo>
                  <a:pt x="953521" y="1810503"/>
                </a:lnTo>
                <a:close/>
                <a:moveTo>
                  <a:pt x="1517159" y="931303"/>
                </a:moveTo>
                <a:lnTo>
                  <a:pt x="1889279" y="931303"/>
                </a:lnTo>
                <a:cubicBezTo>
                  <a:pt x="1883282" y="1167646"/>
                  <a:pt x="1781715" y="1381244"/>
                  <a:pt x="1618873" y="1536894"/>
                </a:cubicBezTo>
                <a:cubicBezTo>
                  <a:pt x="1566437" y="1485571"/>
                  <a:pt x="1502786" y="1442774"/>
                  <a:pt x="1431939" y="1407715"/>
                </a:cubicBezTo>
                <a:cubicBezTo>
                  <a:pt x="1485774" y="1266553"/>
                  <a:pt x="1516428" y="1104135"/>
                  <a:pt x="1517159" y="931303"/>
                </a:cubicBezTo>
                <a:close/>
                <a:moveTo>
                  <a:pt x="953521" y="931303"/>
                </a:moveTo>
                <a:lnTo>
                  <a:pt x="1456842" y="931303"/>
                </a:lnTo>
                <a:cubicBezTo>
                  <a:pt x="1456123" y="1096196"/>
                  <a:pt x="1427268" y="1250986"/>
                  <a:pt x="1375819" y="1384691"/>
                </a:cubicBezTo>
                <a:cubicBezTo>
                  <a:pt x="1251537" y="1327928"/>
                  <a:pt x="1107288" y="1296191"/>
                  <a:pt x="953521" y="1294902"/>
                </a:cubicBezTo>
                <a:close/>
                <a:moveTo>
                  <a:pt x="448568" y="931303"/>
                </a:moveTo>
                <a:lnTo>
                  <a:pt x="900586" y="931303"/>
                </a:lnTo>
                <a:lnTo>
                  <a:pt x="900586" y="1295603"/>
                </a:lnTo>
                <a:cubicBezTo>
                  <a:pt x="766605" y="1297053"/>
                  <a:pt x="640053" y="1322469"/>
                  <a:pt x="528061" y="1368046"/>
                </a:cubicBezTo>
                <a:cubicBezTo>
                  <a:pt x="478984" y="1238632"/>
                  <a:pt x="450499" y="1089843"/>
                  <a:pt x="448568" y="931303"/>
                </a:cubicBezTo>
                <a:close/>
                <a:moveTo>
                  <a:pt x="0" y="931303"/>
                </a:moveTo>
                <a:lnTo>
                  <a:pt x="388264" y="931303"/>
                </a:lnTo>
                <a:cubicBezTo>
                  <a:pt x="390220" y="1097785"/>
                  <a:pt x="420532" y="1254193"/>
                  <a:pt x="473139" y="1390578"/>
                </a:cubicBezTo>
                <a:cubicBezTo>
                  <a:pt x="391203" y="1423988"/>
                  <a:pt x="318506" y="1469260"/>
                  <a:pt x="258353" y="1524144"/>
                </a:cubicBezTo>
                <a:cubicBezTo>
                  <a:pt x="102364" y="1370026"/>
                  <a:pt x="5849" y="1161456"/>
                  <a:pt x="0" y="931303"/>
                </a:cubicBezTo>
                <a:close/>
                <a:moveTo>
                  <a:pt x="536834" y="421694"/>
                </a:moveTo>
                <a:cubicBezTo>
                  <a:pt x="646682" y="464986"/>
                  <a:pt x="770110" y="489176"/>
                  <a:pt x="900586" y="490537"/>
                </a:cubicBezTo>
                <a:lnTo>
                  <a:pt x="900586" y="875390"/>
                </a:lnTo>
                <a:lnTo>
                  <a:pt x="448805" y="875390"/>
                </a:lnTo>
                <a:cubicBezTo>
                  <a:pt x="451150" y="709592"/>
                  <a:pt x="482649" y="554587"/>
                  <a:pt x="536834" y="421694"/>
                </a:cubicBezTo>
                <a:close/>
                <a:moveTo>
                  <a:pt x="1356131" y="409527"/>
                </a:moveTo>
                <a:cubicBezTo>
                  <a:pt x="1415590" y="544412"/>
                  <a:pt x="1451132" y="703874"/>
                  <a:pt x="1455052" y="875390"/>
                </a:cubicBezTo>
                <a:lnTo>
                  <a:pt x="953521" y="875390"/>
                </a:lnTo>
                <a:lnTo>
                  <a:pt x="953521" y="491238"/>
                </a:lnTo>
                <a:cubicBezTo>
                  <a:pt x="1099303" y="490092"/>
                  <a:pt x="1236528" y="461431"/>
                  <a:pt x="1356131" y="409527"/>
                </a:cubicBezTo>
                <a:close/>
                <a:moveTo>
                  <a:pt x="271202" y="273767"/>
                </a:moveTo>
                <a:cubicBezTo>
                  <a:pt x="330895" y="324894"/>
                  <a:pt x="401533" y="367494"/>
                  <a:pt x="480768" y="398692"/>
                </a:cubicBezTo>
                <a:cubicBezTo>
                  <a:pt x="424147" y="539118"/>
                  <a:pt x="390867" y="701724"/>
                  <a:pt x="388496" y="875390"/>
                </a:cubicBezTo>
                <a:lnTo>
                  <a:pt x="238" y="875390"/>
                </a:lnTo>
                <a:cubicBezTo>
                  <a:pt x="7162" y="640451"/>
                  <a:pt x="108645" y="428248"/>
                  <a:pt x="271202" y="273767"/>
                </a:cubicBezTo>
                <a:close/>
                <a:moveTo>
                  <a:pt x="1605567" y="261436"/>
                </a:moveTo>
                <a:cubicBezTo>
                  <a:pt x="1775300" y="417133"/>
                  <a:pt x="1881942" y="634296"/>
                  <a:pt x="1889035" y="875390"/>
                </a:cubicBezTo>
                <a:lnTo>
                  <a:pt x="1515364" y="875390"/>
                </a:lnTo>
                <a:cubicBezTo>
                  <a:pt x="1511419" y="696081"/>
                  <a:pt x="1474168" y="529014"/>
                  <a:pt x="1413107" y="386152"/>
                </a:cubicBezTo>
                <a:cubicBezTo>
                  <a:pt x="1485941" y="353453"/>
                  <a:pt x="1551126" y="311628"/>
                  <a:pt x="1605567" y="261436"/>
                </a:cubicBezTo>
                <a:close/>
                <a:moveTo>
                  <a:pt x="748157" y="19413"/>
                </a:moveTo>
                <a:cubicBezTo>
                  <a:pt x="649482" y="96557"/>
                  <a:pt x="565491" y="208310"/>
                  <a:pt x="504779" y="344256"/>
                </a:cubicBezTo>
                <a:cubicBezTo>
                  <a:pt x="432706" y="315858"/>
                  <a:pt x="368354" y="277545"/>
                  <a:pt x="313920" y="231604"/>
                </a:cubicBezTo>
                <a:cubicBezTo>
                  <a:pt x="434240" y="127070"/>
                  <a:pt x="583275" y="52667"/>
                  <a:pt x="748157" y="19413"/>
                </a:cubicBezTo>
                <a:close/>
                <a:moveTo>
                  <a:pt x="1137621" y="18543"/>
                </a:moveTo>
                <a:cubicBezTo>
                  <a:pt x="1297904" y="50310"/>
                  <a:pt x="1443338" y="120918"/>
                  <a:pt x="1562575" y="219802"/>
                </a:cubicBezTo>
                <a:cubicBezTo>
                  <a:pt x="1512842" y="265093"/>
                  <a:pt x="1453308" y="302843"/>
                  <a:pt x="1386970" y="332857"/>
                </a:cubicBezTo>
                <a:cubicBezTo>
                  <a:pt x="1323718" y="199817"/>
                  <a:pt x="1237626" y="91674"/>
                  <a:pt x="1137621" y="18543"/>
                </a:cubicBezTo>
                <a:close/>
                <a:moveTo>
                  <a:pt x="900586" y="1702"/>
                </a:moveTo>
                <a:lnTo>
                  <a:pt x="900586" y="430269"/>
                </a:lnTo>
                <a:cubicBezTo>
                  <a:pt x="778345" y="428899"/>
                  <a:pt x="662774" y="406468"/>
                  <a:pt x="560047" y="366408"/>
                </a:cubicBezTo>
                <a:cubicBezTo>
                  <a:pt x="637783" y="193348"/>
                  <a:pt x="753999" y="63227"/>
                  <a:pt x="890213" y="2203"/>
                </a:cubicBezTo>
                <a:close/>
                <a:moveTo>
                  <a:pt x="953521" y="0"/>
                </a:moveTo>
                <a:lnTo>
                  <a:pt x="981035" y="1330"/>
                </a:lnTo>
                <a:cubicBezTo>
                  <a:pt x="1124068" y="53565"/>
                  <a:pt x="1247786" y="180867"/>
                  <a:pt x="1332000" y="354889"/>
                </a:cubicBezTo>
                <a:cubicBezTo>
                  <a:pt x="1219743" y="403080"/>
                  <a:pt x="1090709" y="429800"/>
                  <a:pt x="953521" y="430954"/>
                </a:cubicBezTo>
                <a:close/>
              </a:path>
            </a:pathLst>
          </a:cu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68580" tIns="34290" rIns="68580" bIns="3429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kern="0">
              <a:solidFill>
                <a:srgbClr val="482E2C"/>
              </a:solidFill>
              <a:cs typeface="+mn-ea"/>
              <a:sym typeface="+mn-lt"/>
            </a:endParaRPr>
          </a:p>
        </p:txBody>
      </p:sp>
      <p:sp>
        <p:nvSpPr>
          <p:cNvPr id="20" name="MH_SubTitle_3"/>
          <p:cNvSpPr txBox="1"/>
          <p:nvPr/>
        </p:nvSpPr>
        <p:spPr>
          <a:xfrm>
            <a:off x="3956209" y="2908476"/>
            <a:ext cx="1054894" cy="564356"/>
          </a:xfrm>
          <a:prstGeom prst="rect">
            <a:avLst/>
          </a:prstGeom>
          <a:noFill/>
        </p:spPr>
        <p:txBody>
          <a:bodyPr lIns="0" tIns="0" rIns="0" bIns="0">
            <a:norm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en-US" altLang="zh-CN" b="1" dirty="0">
                <a:solidFill>
                  <a:srgbClr val="1B4367"/>
                </a:solidFill>
                <a:cs typeface="+mn-ea"/>
                <a:sym typeface="+mn-lt"/>
              </a:rPr>
              <a:t>Writing</a:t>
            </a:r>
            <a:endParaRPr lang="zh-CN" altLang="en-US" b="1" kern="0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sp>
        <p:nvSpPr>
          <p:cNvPr id="21" name="MH_SubTitle_2"/>
          <p:cNvSpPr txBox="1"/>
          <p:nvPr/>
        </p:nvSpPr>
        <p:spPr>
          <a:xfrm>
            <a:off x="2559367" y="2684638"/>
            <a:ext cx="1090137" cy="300609"/>
          </a:xfrm>
          <a:prstGeom prst="rect">
            <a:avLst/>
          </a:prstGeom>
          <a:noFill/>
        </p:spPr>
        <p:txBody>
          <a:bodyPr lIns="0" tIns="0" rIns="0" bIns="0"/>
          <a:lstStyle/>
          <a:p>
            <a:pPr algn="ctr">
              <a:lnSpc>
                <a:spcPct val="120000"/>
              </a:lnSpc>
              <a:defRPr/>
            </a:pPr>
            <a:r>
              <a:rPr lang="en-US" altLang="zh-CN" b="1" dirty="0">
                <a:solidFill>
                  <a:srgbClr val="1B4367"/>
                </a:solidFill>
                <a:cs typeface="+mn-ea"/>
                <a:sym typeface="+mn-lt"/>
              </a:rPr>
              <a:t>Reading</a:t>
            </a:r>
            <a:endParaRPr lang="zh-CN" altLang="en-US" b="1" kern="0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sp>
        <p:nvSpPr>
          <p:cNvPr id="22" name="MH_SubTitle_1"/>
          <p:cNvSpPr txBox="1"/>
          <p:nvPr/>
        </p:nvSpPr>
        <p:spPr>
          <a:xfrm>
            <a:off x="1234774" y="2684638"/>
            <a:ext cx="1080612" cy="300609"/>
          </a:xfrm>
          <a:prstGeom prst="rect">
            <a:avLst/>
          </a:prstGeom>
          <a:noFill/>
        </p:spPr>
        <p:txBody>
          <a:bodyPr lIns="0" tIns="0" rIns="0" bIns="0"/>
          <a:lstStyle/>
          <a:p>
            <a:pPr algn="ctr">
              <a:lnSpc>
                <a:spcPct val="120000"/>
              </a:lnSpc>
              <a:defRPr/>
            </a:pPr>
            <a:r>
              <a:rPr lang="en-US" altLang="zh-CN" b="1" dirty="0">
                <a:solidFill>
                  <a:srgbClr val="1B4367"/>
                </a:solidFill>
                <a:cs typeface="+mn-ea"/>
                <a:sym typeface="+mn-lt"/>
              </a:rPr>
              <a:t>Listening</a:t>
            </a:r>
            <a:endParaRPr lang="zh-CN" altLang="en-US" b="1" kern="0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sp>
        <p:nvSpPr>
          <p:cNvPr id="23" name="MH_SubTitle_5"/>
          <p:cNvSpPr txBox="1"/>
          <p:nvPr/>
        </p:nvSpPr>
        <p:spPr>
          <a:xfrm>
            <a:off x="6719259" y="2720737"/>
            <a:ext cx="975116" cy="300609"/>
          </a:xfrm>
          <a:prstGeom prst="rect">
            <a:avLst/>
          </a:prstGeom>
          <a:noFill/>
        </p:spPr>
        <p:txBody>
          <a:bodyPr lIns="0" tIns="0" rIns="0" bIns="0"/>
          <a:lstStyle/>
          <a:p>
            <a:pPr algn="ctr">
              <a:lnSpc>
                <a:spcPct val="120000"/>
              </a:lnSpc>
              <a:defRPr/>
            </a:pPr>
            <a:r>
              <a:rPr lang="en-US" altLang="zh-CN" b="1" dirty="0">
                <a:solidFill>
                  <a:srgbClr val="1B4367"/>
                </a:solidFill>
                <a:cs typeface="+mn-ea"/>
                <a:sym typeface="+mn-lt"/>
              </a:rPr>
              <a:t>Testing</a:t>
            </a:r>
            <a:endParaRPr lang="zh-CN" altLang="en-US" b="1" kern="0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sp>
        <p:nvSpPr>
          <p:cNvPr id="26" name="MH_SubTitle_4"/>
          <p:cNvSpPr txBox="1"/>
          <p:nvPr/>
        </p:nvSpPr>
        <p:spPr>
          <a:xfrm>
            <a:off x="5317808" y="2684638"/>
            <a:ext cx="1133474" cy="300609"/>
          </a:xfrm>
          <a:prstGeom prst="rect">
            <a:avLst/>
          </a:prstGeom>
          <a:noFill/>
        </p:spPr>
        <p:txBody>
          <a:bodyPr lIns="0" tIns="0" rIns="0" bIns="0"/>
          <a:lstStyle/>
          <a:p>
            <a:pPr algn="ctr">
              <a:lnSpc>
                <a:spcPct val="120000"/>
              </a:lnSpc>
              <a:defRPr/>
            </a:pPr>
            <a:r>
              <a:rPr lang="en-US" altLang="zh-CN" sz="1600" b="1" dirty="0" smtClean="0">
                <a:solidFill>
                  <a:srgbClr val="1B4367"/>
                </a:solidFill>
                <a:cs typeface="+mn-ea"/>
                <a:sym typeface="+mn-lt"/>
              </a:rPr>
              <a:t>Translating</a:t>
            </a:r>
            <a:endParaRPr lang="zh-CN" altLang="en-US" sz="1600" b="1" kern="0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cxnSp>
        <p:nvCxnSpPr>
          <p:cNvPr id="25" name="直接连接符 24"/>
          <p:cNvCxnSpPr/>
          <p:nvPr/>
        </p:nvCxnSpPr>
        <p:spPr>
          <a:xfrm>
            <a:off x="774478" y="657417"/>
            <a:ext cx="480259" cy="0"/>
          </a:xfrm>
          <a:prstGeom prst="line">
            <a:avLst/>
          </a:prstGeom>
          <a:ln w="9525">
            <a:solidFill>
              <a:srgbClr val="1B43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11"/>
          <p:cNvSpPr txBox="1"/>
          <p:nvPr/>
        </p:nvSpPr>
        <p:spPr>
          <a:xfrm>
            <a:off x="698051" y="280391"/>
            <a:ext cx="2667207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2000" b="1" dirty="0">
                <a:solidFill>
                  <a:srgbClr val="1B4367"/>
                </a:solidFill>
                <a:cs typeface="+mn-ea"/>
                <a:sym typeface="+mn-lt"/>
              </a:rPr>
              <a:t>Your Paper </a:t>
            </a:r>
            <a:r>
              <a:rPr lang="en-US" altLang="zh-CN" sz="2000" b="1" dirty="0" smtClean="0">
                <a:solidFill>
                  <a:srgbClr val="1B4367"/>
                </a:solidFill>
                <a:cs typeface="+mn-ea"/>
                <a:sym typeface="+mn-lt"/>
              </a:rPr>
              <a:t>Content</a:t>
            </a:r>
            <a:endParaRPr lang="zh-CN" altLang="en-US" sz="2400" b="1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sp>
        <p:nvSpPr>
          <p:cNvPr id="31" name="矩形 7"/>
          <p:cNvSpPr>
            <a:spLocks noChangeArrowheads="1"/>
          </p:cNvSpPr>
          <p:nvPr/>
        </p:nvSpPr>
        <p:spPr bwMode="auto">
          <a:xfrm>
            <a:off x="2497918" y="3001940"/>
            <a:ext cx="1236765" cy="938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5000"/>
              </a:lnSpc>
            </a:pP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enter 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the text in the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textbox </a:t>
            </a:r>
          </a:p>
          <a:p>
            <a:pPr algn="ctr" eaLnBrk="1" hangingPunct="1">
              <a:lnSpc>
                <a:spcPct val="125000"/>
              </a:lnSpc>
            </a:pP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enter 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the text in the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textbox</a:t>
            </a:r>
          </a:p>
        </p:txBody>
      </p:sp>
      <p:sp>
        <p:nvSpPr>
          <p:cNvPr id="32" name="矩形 7"/>
          <p:cNvSpPr>
            <a:spLocks noChangeArrowheads="1"/>
          </p:cNvSpPr>
          <p:nvPr/>
        </p:nvSpPr>
        <p:spPr bwMode="auto">
          <a:xfrm>
            <a:off x="1095046" y="3001940"/>
            <a:ext cx="1236765" cy="938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5000"/>
              </a:lnSpc>
            </a:pP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enter 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the text in the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textbox </a:t>
            </a:r>
          </a:p>
          <a:p>
            <a:pPr algn="ctr" eaLnBrk="1" hangingPunct="1">
              <a:lnSpc>
                <a:spcPct val="125000"/>
              </a:lnSpc>
            </a:pP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enter 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the text in the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textbox</a:t>
            </a:r>
          </a:p>
        </p:txBody>
      </p:sp>
      <p:sp>
        <p:nvSpPr>
          <p:cNvPr id="33" name="矩形 7"/>
          <p:cNvSpPr>
            <a:spLocks noChangeArrowheads="1"/>
          </p:cNvSpPr>
          <p:nvPr/>
        </p:nvSpPr>
        <p:spPr bwMode="auto">
          <a:xfrm>
            <a:off x="3867877" y="3170607"/>
            <a:ext cx="1236765" cy="938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5000"/>
              </a:lnSpc>
            </a:pP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enter 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the text in the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textbox </a:t>
            </a:r>
          </a:p>
          <a:p>
            <a:pPr algn="ctr" eaLnBrk="1" hangingPunct="1">
              <a:lnSpc>
                <a:spcPct val="125000"/>
              </a:lnSpc>
            </a:pP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enter 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the text in the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textbox</a:t>
            </a:r>
          </a:p>
        </p:txBody>
      </p:sp>
      <p:sp>
        <p:nvSpPr>
          <p:cNvPr id="34" name="矩形 7"/>
          <p:cNvSpPr>
            <a:spLocks noChangeArrowheads="1"/>
          </p:cNvSpPr>
          <p:nvPr/>
        </p:nvSpPr>
        <p:spPr bwMode="auto">
          <a:xfrm>
            <a:off x="5290508" y="3001940"/>
            <a:ext cx="1236765" cy="938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5000"/>
              </a:lnSpc>
            </a:pP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enter 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the text in the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textbox </a:t>
            </a:r>
          </a:p>
          <a:p>
            <a:pPr algn="ctr" eaLnBrk="1" hangingPunct="1">
              <a:lnSpc>
                <a:spcPct val="125000"/>
              </a:lnSpc>
            </a:pP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enter 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the text in the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textbox</a:t>
            </a:r>
          </a:p>
        </p:txBody>
      </p:sp>
      <p:sp>
        <p:nvSpPr>
          <p:cNvPr id="35" name="矩形 7"/>
          <p:cNvSpPr>
            <a:spLocks noChangeArrowheads="1"/>
          </p:cNvSpPr>
          <p:nvPr/>
        </p:nvSpPr>
        <p:spPr bwMode="auto">
          <a:xfrm>
            <a:off x="6745465" y="3001940"/>
            <a:ext cx="1236765" cy="938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5000"/>
              </a:lnSpc>
            </a:pP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enter 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the text in the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textbox </a:t>
            </a:r>
          </a:p>
          <a:p>
            <a:pPr algn="ctr" eaLnBrk="1" hangingPunct="1">
              <a:lnSpc>
                <a:spcPct val="125000"/>
              </a:lnSpc>
            </a:pP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enter 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the text in the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textbox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6000">
        <p:random/>
      </p:transition>
    </mc:Choice>
    <mc:Fallback xmlns="">
      <p:transition spd="slow" advClick="0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50"/>
                            </p:stCondLst>
                            <p:childTnLst>
                              <p:par>
                                <p:cTn id="17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2050"/>
                            </p:stCondLst>
                            <p:childTnLst>
                              <p:par>
                                <p:cTn id="11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30" grpId="0" animBg="1"/>
      <p:bldP spid="15" grpId="0" animBg="1"/>
      <p:bldP spid="3" grpId="0" animBg="1"/>
      <p:bldP spid="17" grpId="0" animBg="1"/>
      <p:bldP spid="40" grpId="0" animBg="1"/>
      <p:bldP spid="18" grpId="0" animBg="1"/>
      <p:bldP spid="42" grpId="0" animBg="1"/>
      <p:bldP spid="19" grpId="0" animBg="1"/>
      <p:bldP spid="20" grpId="0"/>
      <p:bldP spid="21" grpId="0"/>
      <p:bldP spid="22" grpId="0"/>
      <p:bldP spid="23" grpId="0"/>
      <p:bldP spid="26" grpId="0"/>
      <p:bldP spid="28" grpId="0"/>
      <p:bldP spid="31" grpId="0"/>
      <p:bldP spid="32" grpId="0"/>
      <p:bldP spid="33" grpId="0"/>
      <p:bldP spid="34" grpId="0"/>
      <p:bldP spid="3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燕尾形 12"/>
          <p:cNvSpPr>
            <a:spLocks noChangeArrowheads="1"/>
          </p:cNvSpPr>
          <p:nvPr/>
        </p:nvSpPr>
        <p:spPr bwMode="auto">
          <a:xfrm>
            <a:off x="1536124" y="2322161"/>
            <a:ext cx="1646635" cy="614363"/>
          </a:xfrm>
          <a:prstGeom prst="chevron">
            <a:avLst>
              <a:gd name="adj" fmla="val 38367"/>
            </a:avLst>
          </a:prstGeom>
          <a:solidFill>
            <a:srgbClr val="1B4367"/>
          </a:solidFill>
          <a:ln w="9525">
            <a:solidFill>
              <a:schemeClr val="tx1">
                <a:lumMod val="75000"/>
                <a:lumOff val="25000"/>
              </a:schemeClr>
            </a:solidFill>
          </a:ln>
        </p:spPr>
        <p:txBody>
          <a:bodyPr lIns="68580" tIns="34290" rIns="68580" bIns="34290" anchor="ctr"/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cs typeface="+mn-ea"/>
                <a:sym typeface="+mn-lt"/>
              </a:rPr>
              <a:t>Title</a:t>
            </a:r>
            <a:endParaRPr lang="zh-CN" altLang="en-US" sz="20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4" name="燕尾形 13"/>
          <p:cNvSpPr>
            <a:spLocks noChangeArrowheads="1"/>
          </p:cNvSpPr>
          <p:nvPr/>
        </p:nvSpPr>
        <p:spPr bwMode="auto">
          <a:xfrm>
            <a:off x="3028681" y="2322161"/>
            <a:ext cx="1646635" cy="614363"/>
          </a:xfrm>
          <a:prstGeom prst="chevron">
            <a:avLst>
              <a:gd name="adj" fmla="val 38367"/>
            </a:avLst>
          </a:prstGeom>
          <a:solidFill>
            <a:srgbClr val="1B4367"/>
          </a:solidFill>
          <a:ln w="9525">
            <a:solidFill>
              <a:schemeClr val="tx1">
                <a:lumMod val="75000"/>
                <a:lumOff val="25000"/>
              </a:schemeClr>
            </a:solidFill>
          </a:ln>
        </p:spPr>
        <p:txBody>
          <a:bodyPr lIns="68580" tIns="34290" rIns="68580" bIns="34290" anchor="ctr"/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cs typeface="+mn-ea"/>
                <a:sym typeface="+mn-lt"/>
              </a:rPr>
              <a:t>Title</a:t>
            </a:r>
            <a:endParaRPr lang="zh-CN" altLang="en-US" sz="20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5" name="燕尾形 14"/>
          <p:cNvSpPr>
            <a:spLocks noChangeArrowheads="1"/>
          </p:cNvSpPr>
          <p:nvPr/>
        </p:nvSpPr>
        <p:spPr bwMode="auto">
          <a:xfrm>
            <a:off x="4516300" y="2322161"/>
            <a:ext cx="1646634" cy="614363"/>
          </a:xfrm>
          <a:prstGeom prst="chevron">
            <a:avLst>
              <a:gd name="adj" fmla="val 38367"/>
            </a:avLst>
          </a:prstGeom>
          <a:solidFill>
            <a:srgbClr val="1B4367"/>
          </a:solidFill>
          <a:ln w="9525">
            <a:solidFill>
              <a:schemeClr val="tx1">
                <a:lumMod val="75000"/>
                <a:lumOff val="25000"/>
              </a:schemeClr>
            </a:solidFill>
          </a:ln>
        </p:spPr>
        <p:txBody>
          <a:bodyPr lIns="68580" tIns="34290" rIns="68580" bIns="34290" anchor="ctr"/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cs typeface="+mn-ea"/>
                <a:sym typeface="+mn-lt"/>
              </a:rPr>
              <a:t>Title</a:t>
            </a:r>
            <a:endParaRPr lang="zh-CN" altLang="en-US" sz="20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6" name="燕尾形 15"/>
          <p:cNvSpPr>
            <a:spLocks noChangeArrowheads="1"/>
          </p:cNvSpPr>
          <p:nvPr/>
        </p:nvSpPr>
        <p:spPr bwMode="auto">
          <a:xfrm>
            <a:off x="5997423" y="2322161"/>
            <a:ext cx="1646634" cy="614363"/>
          </a:xfrm>
          <a:prstGeom prst="chevron">
            <a:avLst>
              <a:gd name="adj" fmla="val 38367"/>
            </a:avLst>
          </a:prstGeom>
          <a:solidFill>
            <a:srgbClr val="1B4367"/>
          </a:solidFill>
          <a:ln w="9525">
            <a:solidFill>
              <a:schemeClr val="tx1">
                <a:lumMod val="75000"/>
                <a:lumOff val="25000"/>
              </a:schemeClr>
            </a:solidFill>
          </a:ln>
        </p:spPr>
        <p:txBody>
          <a:bodyPr lIns="68580" tIns="34290" rIns="68580" bIns="34290" anchor="ctr"/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cs typeface="+mn-ea"/>
                <a:sym typeface="+mn-lt"/>
              </a:rPr>
              <a:t>Title</a:t>
            </a:r>
            <a:endParaRPr lang="zh-CN" altLang="en-US" sz="20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cxnSp>
        <p:nvCxnSpPr>
          <p:cNvPr id="37" name="直接连接符 16"/>
          <p:cNvCxnSpPr>
            <a:cxnSpLocks noChangeShapeType="1"/>
          </p:cNvCxnSpPr>
          <p:nvPr/>
        </p:nvCxnSpPr>
        <p:spPr bwMode="auto">
          <a:xfrm>
            <a:off x="2360036" y="2936524"/>
            <a:ext cx="0" cy="270272"/>
          </a:xfrm>
          <a:prstGeom prst="line">
            <a:avLst/>
          </a:prstGeom>
          <a:noFill/>
          <a:ln w="9525">
            <a:solidFill>
              <a:srgbClr val="1B4367"/>
            </a:solidFill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" name="直接连接符 17"/>
          <p:cNvCxnSpPr>
            <a:cxnSpLocks noChangeShapeType="1"/>
          </p:cNvCxnSpPr>
          <p:nvPr/>
        </p:nvCxnSpPr>
        <p:spPr bwMode="auto">
          <a:xfrm flipV="1">
            <a:off x="3852593" y="2045937"/>
            <a:ext cx="0" cy="270272"/>
          </a:xfrm>
          <a:prstGeom prst="line">
            <a:avLst/>
          </a:prstGeom>
          <a:noFill/>
          <a:ln w="9525">
            <a:solidFill>
              <a:srgbClr val="1B4367"/>
            </a:solidFill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9" name="直接连接符 18"/>
          <p:cNvCxnSpPr>
            <a:cxnSpLocks noChangeShapeType="1"/>
          </p:cNvCxnSpPr>
          <p:nvPr/>
        </p:nvCxnSpPr>
        <p:spPr bwMode="auto">
          <a:xfrm>
            <a:off x="5339022" y="2936524"/>
            <a:ext cx="0" cy="270272"/>
          </a:xfrm>
          <a:prstGeom prst="line">
            <a:avLst/>
          </a:prstGeom>
          <a:noFill/>
          <a:ln w="9525">
            <a:solidFill>
              <a:srgbClr val="1B4367"/>
            </a:solidFill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0" name="直接连接符 19"/>
          <p:cNvCxnSpPr>
            <a:cxnSpLocks noChangeShapeType="1"/>
          </p:cNvCxnSpPr>
          <p:nvPr/>
        </p:nvCxnSpPr>
        <p:spPr bwMode="auto">
          <a:xfrm flipV="1">
            <a:off x="6820144" y="2045937"/>
            <a:ext cx="0" cy="270272"/>
          </a:xfrm>
          <a:prstGeom prst="line">
            <a:avLst/>
          </a:prstGeom>
          <a:noFill/>
          <a:ln w="9525">
            <a:solidFill>
              <a:srgbClr val="1B4367"/>
            </a:solidFill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" name="直接连接符 19"/>
          <p:cNvCxnSpPr/>
          <p:nvPr/>
        </p:nvCxnSpPr>
        <p:spPr>
          <a:xfrm>
            <a:off x="774478" y="657417"/>
            <a:ext cx="480259" cy="0"/>
          </a:xfrm>
          <a:prstGeom prst="line">
            <a:avLst/>
          </a:prstGeom>
          <a:ln w="9525">
            <a:solidFill>
              <a:srgbClr val="1B43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11"/>
          <p:cNvSpPr txBox="1"/>
          <p:nvPr/>
        </p:nvSpPr>
        <p:spPr>
          <a:xfrm>
            <a:off x="698051" y="280391"/>
            <a:ext cx="2667207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2000" b="1" dirty="0">
                <a:solidFill>
                  <a:srgbClr val="1B4367"/>
                </a:solidFill>
                <a:cs typeface="+mn-ea"/>
                <a:sym typeface="+mn-lt"/>
              </a:rPr>
              <a:t>Your Paper </a:t>
            </a:r>
            <a:r>
              <a:rPr lang="en-US" altLang="zh-CN" sz="2000" b="1" dirty="0" smtClean="0">
                <a:solidFill>
                  <a:srgbClr val="1B4367"/>
                </a:solidFill>
                <a:cs typeface="+mn-ea"/>
                <a:sym typeface="+mn-lt"/>
              </a:rPr>
              <a:t>Content</a:t>
            </a:r>
            <a:endParaRPr lang="zh-CN" altLang="en-US" sz="2400" b="1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247814" y="3387743"/>
            <a:ext cx="2224443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altLang="zh-CN" b="1" dirty="0" smtClean="0">
                <a:solidFill>
                  <a:srgbClr val="1B4367"/>
                </a:solidFill>
                <a:cs typeface="+mn-ea"/>
                <a:sym typeface="+mn-lt"/>
              </a:rPr>
              <a:t>enter </a:t>
            </a:r>
            <a:r>
              <a:rPr lang="zh-CN" altLang="en-US" b="1" dirty="0" smtClean="0">
                <a:solidFill>
                  <a:srgbClr val="1B4367"/>
                </a:solidFill>
                <a:cs typeface="+mn-ea"/>
                <a:sym typeface="+mn-lt"/>
              </a:rPr>
              <a:t> </a:t>
            </a:r>
            <a:r>
              <a:rPr lang="en-US" altLang="zh-CN" b="1" dirty="0">
                <a:solidFill>
                  <a:srgbClr val="1B4367"/>
                </a:solidFill>
                <a:cs typeface="+mn-ea"/>
                <a:sym typeface="+mn-lt"/>
              </a:rPr>
              <a:t>your </a:t>
            </a:r>
            <a:r>
              <a:rPr lang="en-US" altLang="zh-CN" b="1" dirty="0" smtClean="0">
                <a:solidFill>
                  <a:srgbClr val="1B4367"/>
                </a:solidFill>
                <a:cs typeface="+mn-ea"/>
                <a:sym typeface="+mn-lt"/>
              </a:rPr>
              <a:t>text here </a:t>
            </a:r>
          </a:p>
          <a:p>
            <a:pPr algn="ctr">
              <a:defRPr/>
            </a:pPr>
            <a:r>
              <a:rPr lang="zh-CN" altLang="en-US" b="1" dirty="0" smtClean="0">
                <a:solidFill>
                  <a:srgbClr val="1B4367"/>
                </a:solidFill>
                <a:cs typeface="+mn-ea"/>
                <a:sym typeface="+mn-lt"/>
              </a:rPr>
              <a:t>请输入文字信息</a:t>
            </a:r>
            <a:endParaRPr lang="en-US" altLang="zh-CN" b="1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sp>
        <p:nvSpPr>
          <p:cNvPr id="23" name="矩形 7"/>
          <p:cNvSpPr>
            <a:spLocks noChangeArrowheads="1"/>
          </p:cNvSpPr>
          <p:nvPr/>
        </p:nvSpPr>
        <p:spPr bwMode="auto">
          <a:xfrm>
            <a:off x="1325677" y="4000213"/>
            <a:ext cx="2068717" cy="494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5000"/>
              </a:lnSpc>
            </a:pP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enter 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the text in the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textbox </a:t>
            </a:r>
          </a:p>
          <a:p>
            <a:pPr algn="ctr" eaLnBrk="1" hangingPunct="1">
              <a:lnSpc>
                <a:spcPct val="125000"/>
              </a:lnSpc>
            </a:pP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enter 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the text in the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textbox</a:t>
            </a:r>
          </a:p>
        </p:txBody>
      </p:sp>
      <p:sp>
        <p:nvSpPr>
          <p:cNvPr id="24" name="矩形 23"/>
          <p:cNvSpPr/>
          <p:nvPr/>
        </p:nvSpPr>
        <p:spPr>
          <a:xfrm>
            <a:off x="2583555" y="875086"/>
            <a:ext cx="2224443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altLang="zh-CN" b="1" dirty="0" smtClean="0">
                <a:solidFill>
                  <a:srgbClr val="1B4367"/>
                </a:solidFill>
                <a:cs typeface="+mn-ea"/>
                <a:sym typeface="+mn-lt"/>
              </a:rPr>
              <a:t>enter </a:t>
            </a:r>
            <a:r>
              <a:rPr lang="zh-CN" altLang="en-US" b="1" dirty="0" smtClean="0">
                <a:solidFill>
                  <a:srgbClr val="1B4367"/>
                </a:solidFill>
                <a:cs typeface="+mn-ea"/>
                <a:sym typeface="+mn-lt"/>
              </a:rPr>
              <a:t> </a:t>
            </a:r>
            <a:r>
              <a:rPr lang="en-US" altLang="zh-CN" b="1" dirty="0">
                <a:solidFill>
                  <a:srgbClr val="1B4367"/>
                </a:solidFill>
                <a:cs typeface="+mn-ea"/>
                <a:sym typeface="+mn-lt"/>
              </a:rPr>
              <a:t>your </a:t>
            </a:r>
            <a:r>
              <a:rPr lang="en-US" altLang="zh-CN" b="1" dirty="0" smtClean="0">
                <a:solidFill>
                  <a:srgbClr val="1B4367"/>
                </a:solidFill>
                <a:cs typeface="+mn-ea"/>
                <a:sym typeface="+mn-lt"/>
              </a:rPr>
              <a:t>text here </a:t>
            </a:r>
          </a:p>
          <a:p>
            <a:pPr algn="ctr">
              <a:defRPr/>
            </a:pPr>
            <a:r>
              <a:rPr lang="zh-CN" altLang="en-US" b="1" dirty="0" smtClean="0">
                <a:solidFill>
                  <a:srgbClr val="1B4367"/>
                </a:solidFill>
                <a:cs typeface="+mn-ea"/>
                <a:sym typeface="+mn-lt"/>
              </a:rPr>
              <a:t>请输入文字信息</a:t>
            </a:r>
            <a:endParaRPr lang="en-US" altLang="zh-CN" b="1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sp>
        <p:nvSpPr>
          <p:cNvPr id="25" name="矩形 7"/>
          <p:cNvSpPr>
            <a:spLocks noChangeArrowheads="1"/>
          </p:cNvSpPr>
          <p:nvPr/>
        </p:nvSpPr>
        <p:spPr bwMode="auto">
          <a:xfrm>
            <a:off x="2661418" y="1487556"/>
            <a:ext cx="2068717" cy="494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5000"/>
              </a:lnSpc>
            </a:pP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enter 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the text in the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textbox </a:t>
            </a:r>
          </a:p>
          <a:p>
            <a:pPr algn="ctr" eaLnBrk="1" hangingPunct="1">
              <a:lnSpc>
                <a:spcPct val="125000"/>
              </a:lnSpc>
            </a:pP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enter 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the text in the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textbox</a:t>
            </a:r>
          </a:p>
        </p:txBody>
      </p:sp>
      <p:sp>
        <p:nvSpPr>
          <p:cNvPr id="26" name="矩形 25"/>
          <p:cNvSpPr/>
          <p:nvPr/>
        </p:nvSpPr>
        <p:spPr>
          <a:xfrm>
            <a:off x="5707922" y="875086"/>
            <a:ext cx="2224443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altLang="zh-CN" b="1" dirty="0" smtClean="0">
                <a:solidFill>
                  <a:srgbClr val="1B4367"/>
                </a:solidFill>
                <a:cs typeface="+mn-ea"/>
                <a:sym typeface="+mn-lt"/>
              </a:rPr>
              <a:t>enter </a:t>
            </a:r>
            <a:r>
              <a:rPr lang="zh-CN" altLang="en-US" b="1" dirty="0" smtClean="0">
                <a:solidFill>
                  <a:srgbClr val="1B4367"/>
                </a:solidFill>
                <a:cs typeface="+mn-ea"/>
                <a:sym typeface="+mn-lt"/>
              </a:rPr>
              <a:t> </a:t>
            </a:r>
            <a:r>
              <a:rPr lang="en-US" altLang="zh-CN" b="1" dirty="0">
                <a:solidFill>
                  <a:srgbClr val="1B4367"/>
                </a:solidFill>
                <a:cs typeface="+mn-ea"/>
                <a:sym typeface="+mn-lt"/>
              </a:rPr>
              <a:t>your </a:t>
            </a:r>
            <a:r>
              <a:rPr lang="en-US" altLang="zh-CN" b="1" dirty="0" smtClean="0">
                <a:solidFill>
                  <a:srgbClr val="1B4367"/>
                </a:solidFill>
                <a:cs typeface="+mn-ea"/>
                <a:sym typeface="+mn-lt"/>
              </a:rPr>
              <a:t>text here </a:t>
            </a:r>
          </a:p>
          <a:p>
            <a:pPr algn="ctr">
              <a:defRPr/>
            </a:pPr>
            <a:r>
              <a:rPr lang="zh-CN" altLang="en-US" b="1" dirty="0" smtClean="0">
                <a:solidFill>
                  <a:srgbClr val="1B4367"/>
                </a:solidFill>
                <a:cs typeface="+mn-ea"/>
                <a:sym typeface="+mn-lt"/>
              </a:rPr>
              <a:t>请输入文字信息</a:t>
            </a:r>
            <a:endParaRPr lang="en-US" altLang="zh-CN" b="1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sp>
        <p:nvSpPr>
          <p:cNvPr id="27" name="矩形 7"/>
          <p:cNvSpPr>
            <a:spLocks noChangeArrowheads="1"/>
          </p:cNvSpPr>
          <p:nvPr/>
        </p:nvSpPr>
        <p:spPr bwMode="auto">
          <a:xfrm>
            <a:off x="5785785" y="1487556"/>
            <a:ext cx="2068717" cy="494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5000"/>
              </a:lnSpc>
            </a:pP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enter 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the text in the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textbox </a:t>
            </a:r>
          </a:p>
          <a:p>
            <a:pPr algn="ctr" eaLnBrk="1" hangingPunct="1">
              <a:lnSpc>
                <a:spcPct val="125000"/>
              </a:lnSpc>
            </a:pP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enter 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the text in the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textbox</a:t>
            </a:r>
          </a:p>
        </p:txBody>
      </p:sp>
      <p:sp>
        <p:nvSpPr>
          <p:cNvPr id="28" name="矩形 27"/>
          <p:cNvSpPr/>
          <p:nvPr/>
        </p:nvSpPr>
        <p:spPr>
          <a:xfrm>
            <a:off x="4438437" y="3365759"/>
            <a:ext cx="2224443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altLang="zh-CN" b="1" dirty="0" smtClean="0">
                <a:solidFill>
                  <a:srgbClr val="1B4367"/>
                </a:solidFill>
                <a:cs typeface="+mn-ea"/>
                <a:sym typeface="+mn-lt"/>
              </a:rPr>
              <a:t>enter </a:t>
            </a:r>
            <a:r>
              <a:rPr lang="zh-CN" altLang="en-US" b="1" dirty="0" smtClean="0">
                <a:solidFill>
                  <a:srgbClr val="1B4367"/>
                </a:solidFill>
                <a:cs typeface="+mn-ea"/>
                <a:sym typeface="+mn-lt"/>
              </a:rPr>
              <a:t> </a:t>
            </a:r>
            <a:r>
              <a:rPr lang="en-US" altLang="zh-CN" b="1" dirty="0">
                <a:solidFill>
                  <a:srgbClr val="1B4367"/>
                </a:solidFill>
                <a:cs typeface="+mn-ea"/>
                <a:sym typeface="+mn-lt"/>
              </a:rPr>
              <a:t>your </a:t>
            </a:r>
            <a:r>
              <a:rPr lang="en-US" altLang="zh-CN" b="1" dirty="0" smtClean="0">
                <a:solidFill>
                  <a:srgbClr val="1B4367"/>
                </a:solidFill>
                <a:cs typeface="+mn-ea"/>
                <a:sym typeface="+mn-lt"/>
              </a:rPr>
              <a:t>text here </a:t>
            </a:r>
          </a:p>
          <a:p>
            <a:pPr algn="ctr">
              <a:defRPr/>
            </a:pPr>
            <a:r>
              <a:rPr lang="zh-CN" altLang="en-US" b="1" dirty="0" smtClean="0">
                <a:solidFill>
                  <a:srgbClr val="1B4367"/>
                </a:solidFill>
                <a:cs typeface="+mn-ea"/>
                <a:sym typeface="+mn-lt"/>
              </a:rPr>
              <a:t>请输入文字信息</a:t>
            </a:r>
            <a:endParaRPr lang="en-US" altLang="zh-CN" b="1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sp>
        <p:nvSpPr>
          <p:cNvPr id="29" name="矩形 7"/>
          <p:cNvSpPr>
            <a:spLocks noChangeArrowheads="1"/>
          </p:cNvSpPr>
          <p:nvPr/>
        </p:nvSpPr>
        <p:spPr bwMode="auto">
          <a:xfrm>
            <a:off x="4516300" y="3978229"/>
            <a:ext cx="2068717" cy="494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5000"/>
              </a:lnSpc>
            </a:pP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enter 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the text in the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textbox </a:t>
            </a:r>
          </a:p>
          <a:p>
            <a:pPr algn="ctr" eaLnBrk="1" hangingPunct="1">
              <a:lnSpc>
                <a:spcPct val="125000"/>
              </a:lnSpc>
            </a:pP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enter 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the text in the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textbox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6000">
        <p:random/>
      </p:transition>
    </mc:Choice>
    <mc:Fallback xmlns="">
      <p:transition spd="slow" advClick="0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50"/>
                            </p:stCondLst>
                            <p:childTnLst>
                              <p:par>
                                <p:cTn id="1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5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50"/>
                            </p:stCondLst>
                            <p:childTnLst>
                              <p:par>
                                <p:cTn id="2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50"/>
                            </p:stCondLst>
                            <p:childTnLst>
                              <p:par>
                                <p:cTn id="3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50"/>
                            </p:stCondLst>
                            <p:childTnLst>
                              <p:par>
                                <p:cTn id="3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50"/>
                            </p:stCondLst>
                            <p:childTnLst>
                              <p:par>
                                <p:cTn id="4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50"/>
                            </p:stCondLst>
                            <p:childTnLst>
                              <p:par>
                                <p:cTn id="4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50"/>
                            </p:stCondLst>
                            <p:childTnLst>
                              <p:par>
                                <p:cTn id="4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5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550"/>
                            </p:stCondLst>
                            <p:childTnLst>
                              <p:par>
                                <p:cTn id="5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50"/>
                            </p:stCondLst>
                            <p:childTnLst>
                              <p:par>
                                <p:cTn id="6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550"/>
                            </p:stCondLst>
                            <p:childTnLst>
                              <p:par>
                                <p:cTn id="7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  <p:bldP spid="35" grpId="0" animBg="1"/>
      <p:bldP spid="36" grpId="0" animBg="1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817722" y="2830187"/>
            <a:ext cx="1742599" cy="281464"/>
          </a:xfrm>
          <a:prstGeom prst="rect">
            <a:avLst/>
          </a:prstGeom>
          <a:solidFill>
            <a:srgbClr val="1B43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b="1" dirty="0" smtClean="0">
                <a:solidFill>
                  <a:schemeClr val="bg1"/>
                </a:solidFill>
                <a:cs typeface="+mn-ea"/>
                <a:sym typeface="+mn-lt"/>
              </a:rPr>
              <a:t>Title</a:t>
            </a:r>
            <a:endParaRPr lang="zh-CN" altLang="en-US" sz="16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6" name="文本框 15"/>
          <p:cNvSpPr txBox="1"/>
          <p:nvPr/>
        </p:nvSpPr>
        <p:spPr>
          <a:xfrm>
            <a:off x="709386" y="309785"/>
            <a:ext cx="2261711" cy="33086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1700" b="1" dirty="0" smtClean="0">
                <a:solidFill>
                  <a:srgbClr val="1B4367"/>
                </a:solidFill>
                <a:cs typeface="+mn-ea"/>
                <a:sym typeface="+mn-lt"/>
              </a:rPr>
              <a:t>How to improve</a:t>
            </a:r>
            <a:endParaRPr lang="zh-CN" altLang="en-US" sz="1700" b="1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817722" y="1326383"/>
            <a:ext cx="1742599" cy="1446963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2797744" y="2830187"/>
            <a:ext cx="1742599" cy="281464"/>
          </a:xfrm>
          <a:prstGeom prst="rect">
            <a:avLst/>
          </a:prstGeom>
          <a:solidFill>
            <a:srgbClr val="1B43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b="1" dirty="0">
                <a:solidFill>
                  <a:schemeClr val="bg1"/>
                </a:solidFill>
                <a:cs typeface="+mn-ea"/>
                <a:sym typeface="+mn-lt"/>
              </a:rPr>
              <a:t>Title</a:t>
            </a:r>
            <a:endParaRPr lang="zh-CN" altLang="en-US" sz="16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2797744" y="1326383"/>
            <a:ext cx="1742599" cy="1446963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4751547" y="2830187"/>
            <a:ext cx="1742599" cy="281464"/>
          </a:xfrm>
          <a:prstGeom prst="rect">
            <a:avLst/>
          </a:prstGeom>
          <a:solidFill>
            <a:srgbClr val="1B43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b="1" dirty="0">
                <a:solidFill>
                  <a:schemeClr val="bg1"/>
                </a:solidFill>
                <a:cs typeface="+mn-ea"/>
                <a:sym typeface="+mn-lt"/>
              </a:rPr>
              <a:t>Title</a:t>
            </a:r>
            <a:endParaRPr lang="zh-CN" altLang="en-US" sz="16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4751547" y="1326383"/>
            <a:ext cx="1742599" cy="1446963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6731569" y="2830187"/>
            <a:ext cx="1742599" cy="281464"/>
          </a:xfrm>
          <a:prstGeom prst="rect">
            <a:avLst/>
          </a:prstGeom>
          <a:solidFill>
            <a:srgbClr val="1B43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b="1" dirty="0">
                <a:solidFill>
                  <a:schemeClr val="bg1"/>
                </a:solidFill>
                <a:cs typeface="+mn-ea"/>
                <a:sym typeface="+mn-lt"/>
              </a:rPr>
              <a:t>Title</a:t>
            </a:r>
            <a:endParaRPr lang="zh-CN" altLang="en-US" sz="16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6731569" y="1326383"/>
            <a:ext cx="1742599" cy="1446963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774478" y="657417"/>
            <a:ext cx="480259" cy="0"/>
          </a:xfrm>
          <a:prstGeom prst="line">
            <a:avLst/>
          </a:prstGeom>
          <a:ln w="9525">
            <a:solidFill>
              <a:srgbClr val="1B43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7"/>
          <p:cNvSpPr>
            <a:spLocks noChangeArrowheads="1"/>
          </p:cNvSpPr>
          <p:nvPr/>
        </p:nvSpPr>
        <p:spPr bwMode="auto">
          <a:xfrm>
            <a:off x="654662" y="3279776"/>
            <a:ext cx="2068717" cy="494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5000"/>
              </a:lnSpc>
            </a:pP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enter 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the text in the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textbox </a:t>
            </a:r>
          </a:p>
          <a:p>
            <a:pPr algn="ctr" eaLnBrk="1" hangingPunct="1">
              <a:lnSpc>
                <a:spcPct val="125000"/>
              </a:lnSpc>
            </a:pP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enter 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the text in the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textbox</a:t>
            </a:r>
          </a:p>
        </p:txBody>
      </p:sp>
      <p:sp>
        <p:nvSpPr>
          <p:cNvPr id="17" name="矩形 7"/>
          <p:cNvSpPr>
            <a:spLocks noChangeArrowheads="1"/>
          </p:cNvSpPr>
          <p:nvPr/>
        </p:nvSpPr>
        <p:spPr bwMode="auto">
          <a:xfrm>
            <a:off x="2525696" y="3279776"/>
            <a:ext cx="2068717" cy="494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5000"/>
              </a:lnSpc>
            </a:pP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enter 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the text in the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textbox </a:t>
            </a:r>
          </a:p>
          <a:p>
            <a:pPr algn="ctr" eaLnBrk="1" hangingPunct="1">
              <a:lnSpc>
                <a:spcPct val="125000"/>
              </a:lnSpc>
            </a:pP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enter 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the text in the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textbox</a:t>
            </a:r>
          </a:p>
        </p:txBody>
      </p:sp>
      <p:sp>
        <p:nvSpPr>
          <p:cNvPr id="18" name="矩形 7"/>
          <p:cNvSpPr>
            <a:spLocks noChangeArrowheads="1"/>
          </p:cNvSpPr>
          <p:nvPr/>
        </p:nvSpPr>
        <p:spPr bwMode="auto">
          <a:xfrm>
            <a:off x="4495572" y="3279776"/>
            <a:ext cx="2068717" cy="494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5000"/>
              </a:lnSpc>
            </a:pP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enter 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the text in the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textbox </a:t>
            </a:r>
          </a:p>
          <a:p>
            <a:pPr algn="ctr" eaLnBrk="1" hangingPunct="1">
              <a:lnSpc>
                <a:spcPct val="125000"/>
              </a:lnSpc>
            </a:pP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enter 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the text in the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textbox</a:t>
            </a:r>
          </a:p>
        </p:txBody>
      </p:sp>
      <p:sp>
        <p:nvSpPr>
          <p:cNvPr id="19" name="矩形 7"/>
          <p:cNvSpPr>
            <a:spLocks noChangeArrowheads="1"/>
          </p:cNvSpPr>
          <p:nvPr/>
        </p:nvSpPr>
        <p:spPr bwMode="auto">
          <a:xfrm>
            <a:off x="6465447" y="3252934"/>
            <a:ext cx="2068717" cy="494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5000"/>
              </a:lnSpc>
            </a:pP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enter 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the text in the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textbox </a:t>
            </a:r>
          </a:p>
          <a:p>
            <a:pPr algn="ctr" eaLnBrk="1" hangingPunct="1">
              <a:lnSpc>
                <a:spcPct val="125000"/>
              </a:lnSpc>
            </a:pP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enter 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the text in the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textbox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6000">
        <p:random/>
      </p:transition>
    </mc:Choice>
    <mc:Fallback xmlns="">
      <p:transition spd="slow" advClick="0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5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35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85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35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85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35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85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35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85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350"/>
                            </p:stCondLst>
                            <p:childTnLst>
                              <p:par>
                                <p:cTn id="4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850"/>
                            </p:stCondLst>
                            <p:childTnLst>
                              <p:par>
                                <p:cTn id="5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350"/>
                            </p:stCondLst>
                            <p:childTnLst>
                              <p:par>
                                <p:cTn id="5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850"/>
                            </p:stCondLst>
                            <p:childTnLst>
                              <p:par>
                                <p:cTn id="6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6" grpId="0"/>
      <p:bldP spid="27" grpId="0" animBg="1"/>
      <p:bldP spid="29" grpId="0" animBg="1"/>
      <p:bldP spid="30" grpId="0" animBg="1"/>
      <p:bldP spid="41" grpId="0" animBg="1"/>
      <p:bldP spid="42" grpId="0" animBg="1"/>
      <p:bldP spid="44" grpId="0" animBg="1"/>
      <p:bldP spid="45" grpId="0" animBg="1"/>
      <p:bldP spid="16" grpId="0"/>
      <p:bldP spid="17" grpId="0"/>
      <p:bldP spid="18" grpId="0"/>
      <p:bldP spid="1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椭圆 101"/>
          <p:cNvSpPr/>
          <p:nvPr/>
        </p:nvSpPr>
        <p:spPr>
          <a:xfrm>
            <a:off x="3819635" y="1089058"/>
            <a:ext cx="1500028" cy="1500028"/>
          </a:xfrm>
          <a:prstGeom prst="ellipse">
            <a:avLst/>
          </a:prstGeom>
          <a:solidFill>
            <a:srgbClr val="1B43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3" name="文本框 11"/>
          <p:cNvSpPr txBox="1"/>
          <p:nvPr/>
        </p:nvSpPr>
        <p:spPr>
          <a:xfrm>
            <a:off x="3425062" y="2686647"/>
            <a:ext cx="4171762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3200" b="1" dirty="0" smtClean="0">
                <a:solidFill>
                  <a:srgbClr val="1B4367"/>
                </a:solidFill>
                <a:cs typeface="+mn-ea"/>
                <a:sym typeface="+mn-lt"/>
              </a:rPr>
              <a:t>Conclusion</a:t>
            </a:r>
            <a:endParaRPr lang="zh-CN" altLang="en-US" sz="3200" b="1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sp>
        <p:nvSpPr>
          <p:cNvPr id="105" name="文本框 11"/>
          <p:cNvSpPr txBox="1"/>
          <p:nvPr/>
        </p:nvSpPr>
        <p:spPr>
          <a:xfrm>
            <a:off x="3713476" y="1575042"/>
            <a:ext cx="1732894" cy="83869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altLang="zh-CN" sz="5400" dirty="0" smtClean="0">
                <a:solidFill>
                  <a:schemeClr val="bg1"/>
                </a:solidFill>
                <a:cs typeface="+mn-ea"/>
                <a:sym typeface="+mn-lt"/>
              </a:rPr>
              <a:t>04</a:t>
            </a:r>
            <a:endParaRPr lang="zh-CN" altLang="en-US" sz="5400" dirty="0">
              <a:solidFill>
                <a:schemeClr val="bg1"/>
              </a:solidFill>
              <a:cs typeface="+mn-ea"/>
              <a:sym typeface="+mn-lt"/>
            </a:endParaRPr>
          </a:p>
          <a:p>
            <a:pPr algn="ctr">
              <a:lnSpc>
                <a:spcPts val="3000"/>
              </a:lnSpc>
            </a:pPr>
            <a:r>
              <a:rPr lang="en-US" altLang="zh-CN" sz="2400" dirty="0" smtClean="0">
                <a:solidFill>
                  <a:schemeClr val="bg1"/>
                </a:solidFill>
                <a:cs typeface="+mn-ea"/>
                <a:sym typeface="+mn-lt"/>
              </a:rPr>
              <a:t>PART </a:t>
            </a:r>
          </a:p>
        </p:txBody>
      </p:sp>
      <p:sp>
        <p:nvSpPr>
          <p:cNvPr id="5" name="矩形 4"/>
          <p:cNvSpPr/>
          <p:nvPr/>
        </p:nvSpPr>
        <p:spPr>
          <a:xfrm>
            <a:off x="3373648" y="3253962"/>
            <a:ext cx="2392001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 enter the text in the </a:t>
            </a:r>
            <a:r>
              <a:rPr lang="en-US" altLang="zh-CN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textbox</a:t>
            </a:r>
          </a:p>
          <a:p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 enter the text in the </a:t>
            </a:r>
            <a:r>
              <a:rPr lang="en-US" altLang="zh-CN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textbox</a:t>
            </a:r>
            <a:endParaRPr lang="en-US" altLang="zh-CN" dirty="0" smtClean="0"/>
          </a:p>
          <a:p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 enter the text in the </a:t>
            </a:r>
            <a:r>
              <a:rPr lang="en-US" altLang="zh-CN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textbox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6000">
        <p:random/>
      </p:transition>
    </mc:Choice>
    <mc:Fallback xmlns="">
      <p:transition spd="slow" advClick="0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6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1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5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" grpId="0" animBg="1"/>
      <p:bldP spid="103" grpId="0"/>
      <p:bldP spid="105" grpId="0"/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直接连接符 13"/>
          <p:cNvCxnSpPr/>
          <p:nvPr/>
        </p:nvCxnSpPr>
        <p:spPr>
          <a:xfrm flipV="1">
            <a:off x="2422182" y="1526763"/>
            <a:ext cx="2254385" cy="939044"/>
          </a:xfrm>
          <a:prstGeom prst="line">
            <a:avLst/>
          </a:prstGeom>
          <a:ln w="9525">
            <a:solidFill>
              <a:srgbClr val="1B43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接连接符 57"/>
          <p:cNvCxnSpPr/>
          <p:nvPr/>
        </p:nvCxnSpPr>
        <p:spPr>
          <a:xfrm flipV="1">
            <a:off x="2412492" y="2256976"/>
            <a:ext cx="2264075" cy="207750"/>
          </a:xfrm>
          <a:prstGeom prst="line">
            <a:avLst/>
          </a:prstGeom>
          <a:ln w="9525">
            <a:solidFill>
              <a:srgbClr val="1B43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接连接符 59"/>
          <p:cNvCxnSpPr/>
          <p:nvPr/>
        </p:nvCxnSpPr>
        <p:spPr>
          <a:xfrm>
            <a:off x="2480547" y="2554409"/>
            <a:ext cx="2270601" cy="432782"/>
          </a:xfrm>
          <a:prstGeom prst="line">
            <a:avLst/>
          </a:prstGeom>
          <a:ln w="9525">
            <a:solidFill>
              <a:srgbClr val="1B43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接连接符 64"/>
          <p:cNvCxnSpPr/>
          <p:nvPr/>
        </p:nvCxnSpPr>
        <p:spPr>
          <a:xfrm>
            <a:off x="2480547" y="2554409"/>
            <a:ext cx="2196020" cy="1162996"/>
          </a:xfrm>
          <a:prstGeom prst="line">
            <a:avLst/>
          </a:prstGeom>
          <a:ln w="9525">
            <a:solidFill>
              <a:srgbClr val="1B43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组合 8"/>
          <p:cNvGrpSpPr/>
          <p:nvPr/>
        </p:nvGrpSpPr>
        <p:grpSpPr>
          <a:xfrm>
            <a:off x="4542858" y="1319013"/>
            <a:ext cx="422319" cy="446276"/>
            <a:chOff x="6368440" y="1774897"/>
            <a:chExt cx="563092" cy="595035"/>
          </a:xfrm>
          <a:solidFill>
            <a:srgbClr val="1B4367"/>
          </a:solidFill>
        </p:grpSpPr>
        <p:sp>
          <p:nvSpPr>
            <p:cNvPr id="33" name="椭圆 32"/>
            <p:cNvSpPr/>
            <p:nvPr/>
          </p:nvSpPr>
          <p:spPr>
            <a:xfrm>
              <a:off x="6368440" y="1774898"/>
              <a:ext cx="555440" cy="555438"/>
            </a:xfrm>
            <a:prstGeom prst="ellipse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6378447" y="1774897"/>
              <a:ext cx="553085" cy="59503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altLang="zh-CN" sz="2300" dirty="0">
                  <a:solidFill>
                    <a:schemeClr val="bg1"/>
                  </a:solidFill>
                  <a:cs typeface="+mn-ea"/>
                  <a:sym typeface="+mn-lt"/>
                </a:rPr>
                <a:t>1</a:t>
              </a:r>
              <a:endParaRPr lang="en-US" altLang="zh-CN" sz="23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542858" y="2049228"/>
            <a:ext cx="422319" cy="446276"/>
            <a:chOff x="6368440" y="2745273"/>
            <a:chExt cx="563092" cy="595035"/>
          </a:xfrm>
          <a:solidFill>
            <a:srgbClr val="1B4367"/>
          </a:solidFill>
        </p:grpSpPr>
        <p:sp>
          <p:nvSpPr>
            <p:cNvPr id="34" name="椭圆 33"/>
            <p:cNvSpPr/>
            <p:nvPr/>
          </p:nvSpPr>
          <p:spPr>
            <a:xfrm>
              <a:off x="6368440" y="2745274"/>
              <a:ext cx="555440" cy="555438"/>
            </a:xfrm>
            <a:prstGeom prst="ellipse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7" name="文本框 34"/>
            <p:cNvSpPr txBox="1"/>
            <p:nvPr/>
          </p:nvSpPr>
          <p:spPr>
            <a:xfrm>
              <a:off x="6378447" y="2745273"/>
              <a:ext cx="553085" cy="59503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altLang="zh-CN" sz="2300" dirty="0">
                  <a:solidFill>
                    <a:schemeClr val="bg1"/>
                  </a:solidFill>
                  <a:cs typeface="+mn-ea"/>
                  <a:sym typeface="+mn-lt"/>
                </a:rPr>
                <a:t>2</a:t>
              </a:r>
              <a:endParaRPr lang="en-US" altLang="zh-CN" sz="23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542858" y="2779442"/>
            <a:ext cx="422319" cy="446276"/>
            <a:chOff x="6280888" y="3790231"/>
            <a:chExt cx="563092" cy="595035"/>
          </a:xfrm>
          <a:solidFill>
            <a:srgbClr val="1B4367"/>
          </a:solidFill>
        </p:grpSpPr>
        <p:sp>
          <p:nvSpPr>
            <p:cNvPr id="39" name="椭圆 38"/>
            <p:cNvSpPr/>
            <p:nvPr/>
          </p:nvSpPr>
          <p:spPr>
            <a:xfrm>
              <a:off x="6280888" y="3790232"/>
              <a:ext cx="555440" cy="555438"/>
            </a:xfrm>
            <a:prstGeom prst="ellipse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40" name="文本框 34"/>
            <p:cNvSpPr txBox="1"/>
            <p:nvPr/>
          </p:nvSpPr>
          <p:spPr>
            <a:xfrm>
              <a:off x="6290895" y="3790231"/>
              <a:ext cx="553085" cy="59503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altLang="zh-CN" sz="2300" dirty="0">
                  <a:solidFill>
                    <a:schemeClr val="bg1"/>
                  </a:solidFill>
                  <a:cs typeface="+mn-ea"/>
                  <a:sym typeface="+mn-lt"/>
                </a:rPr>
                <a:t>3</a:t>
              </a:r>
              <a:endParaRPr lang="en-US" altLang="zh-CN" sz="23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4542858" y="3509655"/>
            <a:ext cx="422319" cy="446276"/>
            <a:chOff x="6280888" y="4763849"/>
            <a:chExt cx="563092" cy="595035"/>
          </a:xfrm>
          <a:solidFill>
            <a:srgbClr val="1B4367"/>
          </a:solidFill>
        </p:grpSpPr>
        <p:sp>
          <p:nvSpPr>
            <p:cNvPr id="42" name="椭圆 41"/>
            <p:cNvSpPr/>
            <p:nvPr/>
          </p:nvSpPr>
          <p:spPr>
            <a:xfrm>
              <a:off x="6280888" y="4763850"/>
              <a:ext cx="555440" cy="555438"/>
            </a:xfrm>
            <a:prstGeom prst="ellipse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43" name="文本框 34"/>
            <p:cNvSpPr txBox="1"/>
            <p:nvPr/>
          </p:nvSpPr>
          <p:spPr>
            <a:xfrm>
              <a:off x="6290895" y="4763849"/>
              <a:ext cx="553085" cy="59503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altLang="zh-CN" sz="2300" dirty="0">
                  <a:solidFill>
                    <a:schemeClr val="bg1"/>
                  </a:solidFill>
                  <a:cs typeface="+mn-ea"/>
                  <a:sym typeface="+mn-lt"/>
                </a:rPr>
                <a:t>4</a:t>
              </a:r>
              <a:endParaRPr lang="en-US" altLang="zh-CN" sz="23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1542505" y="1815422"/>
            <a:ext cx="1477981" cy="1477975"/>
            <a:chOff x="2056673" y="2524327"/>
            <a:chExt cx="1970641" cy="1970633"/>
          </a:xfrm>
          <a:solidFill>
            <a:srgbClr val="1B4367"/>
          </a:solidFill>
        </p:grpSpPr>
        <p:sp>
          <p:nvSpPr>
            <p:cNvPr id="47" name="椭圆 46"/>
            <p:cNvSpPr/>
            <p:nvPr/>
          </p:nvSpPr>
          <p:spPr>
            <a:xfrm>
              <a:off x="2056673" y="2524327"/>
              <a:ext cx="1970641" cy="1970633"/>
            </a:xfrm>
            <a:prstGeom prst="ellipse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67" name="文本框 15"/>
            <p:cNvSpPr txBox="1"/>
            <p:nvPr/>
          </p:nvSpPr>
          <p:spPr>
            <a:xfrm>
              <a:off x="2056673" y="3020851"/>
              <a:ext cx="1970641" cy="861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 dirty="0" smtClean="0">
                  <a:solidFill>
                    <a:schemeClr val="bg1"/>
                  </a:solidFill>
                  <a:cs typeface="+mn-ea"/>
                  <a:sym typeface="+mn-lt"/>
                </a:rPr>
                <a:t>Title</a:t>
              </a:r>
              <a:endParaRPr lang="zh-CN" altLang="en-US" sz="36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16" name="文本框 15"/>
          <p:cNvSpPr txBox="1"/>
          <p:nvPr/>
        </p:nvSpPr>
        <p:spPr>
          <a:xfrm>
            <a:off x="661156" y="248127"/>
            <a:ext cx="4718660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defRPr/>
            </a:pPr>
            <a:r>
              <a:rPr lang="en-US" altLang="zh-CN" sz="2000" b="1" dirty="0">
                <a:solidFill>
                  <a:srgbClr val="1B4367"/>
                </a:solidFill>
                <a:cs typeface="+mn-ea"/>
                <a:sym typeface="+mn-lt"/>
              </a:rPr>
              <a:t>The Problems Solved in This </a:t>
            </a:r>
            <a:r>
              <a:rPr lang="en-US" altLang="zh-CN" sz="2000" b="1" dirty="0" smtClean="0">
                <a:solidFill>
                  <a:srgbClr val="1B4367"/>
                </a:solidFill>
                <a:cs typeface="+mn-ea"/>
                <a:sym typeface="+mn-lt"/>
              </a:rPr>
              <a:t>Thesis</a:t>
            </a:r>
            <a:endParaRPr lang="en-US" altLang="zh-CN" sz="2000" b="1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cxnSp>
        <p:nvCxnSpPr>
          <p:cNvPr id="45" name="直接连接符 44"/>
          <p:cNvCxnSpPr/>
          <p:nvPr/>
        </p:nvCxnSpPr>
        <p:spPr>
          <a:xfrm>
            <a:off x="774478" y="657417"/>
            <a:ext cx="480259" cy="0"/>
          </a:xfrm>
          <a:prstGeom prst="line">
            <a:avLst/>
          </a:prstGeom>
          <a:ln w="9525">
            <a:solidFill>
              <a:srgbClr val="1B43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矩形 27"/>
          <p:cNvSpPr/>
          <p:nvPr/>
        </p:nvSpPr>
        <p:spPr>
          <a:xfrm>
            <a:off x="4959437" y="1080594"/>
            <a:ext cx="356599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b="1" dirty="0" smtClean="0">
                <a:solidFill>
                  <a:srgbClr val="1B4367"/>
                </a:solidFill>
                <a:cs typeface="+mn-ea"/>
                <a:sym typeface="+mn-lt"/>
              </a:rPr>
              <a:t>enter </a:t>
            </a:r>
            <a:r>
              <a:rPr lang="zh-CN" altLang="en-US" b="1" dirty="0" smtClean="0">
                <a:solidFill>
                  <a:srgbClr val="1B4367"/>
                </a:solidFill>
                <a:cs typeface="+mn-ea"/>
                <a:sym typeface="+mn-lt"/>
              </a:rPr>
              <a:t> </a:t>
            </a:r>
            <a:r>
              <a:rPr lang="en-US" altLang="zh-CN" b="1" dirty="0">
                <a:solidFill>
                  <a:srgbClr val="1B4367"/>
                </a:solidFill>
                <a:cs typeface="+mn-ea"/>
                <a:sym typeface="+mn-lt"/>
              </a:rPr>
              <a:t>your </a:t>
            </a:r>
            <a:r>
              <a:rPr lang="en-US" altLang="zh-CN" b="1" dirty="0" smtClean="0">
                <a:solidFill>
                  <a:srgbClr val="1B4367"/>
                </a:solidFill>
                <a:cs typeface="+mn-ea"/>
                <a:sym typeface="+mn-lt"/>
              </a:rPr>
              <a:t>text here </a:t>
            </a:r>
            <a:r>
              <a:rPr lang="zh-CN" altLang="en-US" b="1" dirty="0" smtClean="0">
                <a:solidFill>
                  <a:srgbClr val="1B4367"/>
                </a:solidFill>
                <a:cs typeface="+mn-ea"/>
                <a:sym typeface="+mn-lt"/>
              </a:rPr>
              <a:t>请输入文字信息</a:t>
            </a:r>
            <a:endParaRPr lang="en-US" altLang="zh-CN" b="1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sp>
        <p:nvSpPr>
          <p:cNvPr id="29" name="矩形 7"/>
          <p:cNvSpPr>
            <a:spLocks noChangeArrowheads="1"/>
          </p:cNvSpPr>
          <p:nvPr/>
        </p:nvSpPr>
        <p:spPr bwMode="auto">
          <a:xfrm>
            <a:off x="4959437" y="1405741"/>
            <a:ext cx="2832800" cy="515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enter 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the text in the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textbox </a:t>
            </a:r>
          </a:p>
          <a:p>
            <a:pPr eaLnBrk="1" hangingPunct="1">
              <a:lnSpc>
                <a:spcPct val="125000"/>
              </a:lnSpc>
            </a:pP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enter 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the text in the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textbox</a:t>
            </a:r>
          </a:p>
        </p:txBody>
      </p:sp>
      <p:sp>
        <p:nvSpPr>
          <p:cNvPr id="30" name="矩形 29"/>
          <p:cNvSpPr/>
          <p:nvPr/>
        </p:nvSpPr>
        <p:spPr>
          <a:xfrm>
            <a:off x="4959437" y="1876240"/>
            <a:ext cx="356599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b="1" dirty="0" smtClean="0">
                <a:solidFill>
                  <a:srgbClr val="1B4367"/>
                </a:solidFill>
                <a:cs typeface="+mn-ea"/>
                <a:sym typeface="+mn-lt"/>
              </a:rPr>
              <a:t>enter </a:t>
            </a:r>
            <a:r>
              <a:rPr lang="zh-CN" altLang="en-US" b="1" dirty="0" smtClean="0">
                <a:solidFill>
                  <a:srgbClr val="1B4367"/>
                </a:solidFill>
                <a:cs typeface="+mn-ea"/>
                <a:sym typeface="+mn-lt"/>
              </a:rPr>
              <a:t> </a:t>
            </a:r>
            <a:r>
              <a:rPr lang="en-US" altLang="zh-CN" b="1" dirty="0">
                <a:solidFill>
                  <a:srgbClr val="1B4367"/>
                </a:solidFill>
                <a:cs typeface="+mn-ea"/>
                <a:sym typeface="+mn-lt"/>
              </a:rPr>
              <a:t>your </a:t>
            </a:r>
            <a:r>
              <a:rPr lang="en-US" altLang="zh-CN" b="1" dirty="0" smtClean="0">
                <a:solidFill>
                  <a:srgbClr val="1B4367"/>
                </a:solidFill>
                <a:cs typeface="+mn-ea"/>
                <a:sym typeface="+mn-lt"/>
              </a:rPr>
              <a:t>text here </a:t>
            </a:r>
            <a:r>
              <a:rPr lang="zh-CN" altLang="en-US" b="1" dirty="0" smtClean="0">
                <a:solidFill>
                  <a:srgbClr val="1B4367"/>
                </a:solidFill>
                <a:cs typeface="+mn-ea"/>
                <a:sym typeface="+mn-lt"/>
              </a:rPr>
              <a:t>请输入文字信息</a:t>
            </a:r>
            <a:endParaRPr lang="en-US" altLang="zh-CN" b="1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sp>
        <p:nvSpPr>
          <p:cNvPr id="31" name="矩形 7"/>
          <p:cNvSpPr>
            <a:spLocks noChangeArrowheads="1"/>
          </p:cNvSpPr>
          <p:nvPr/>
        </p:nvSpPr>
        <p:spPr bwMode="auto">
          <a:xfrm>
            <a:off x="4959437" y="2201387"/>
            <a:ext cx="2832800" cy="515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enter 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the text in the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textbox </a:t>
            </a:r>
          </a:p>
          <a:p>
            <a:pPr eaLnBrk="1" hangingPunct="1">
              <a:lnSpc>
                <a:spcPct val="125000"/>
              </a:lnSpc>
            </a:pP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enter 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the text in the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textbox</a:t>
            </a:r>
          </a:p>
        </p:txBody>
      </p:sp>
      <p:sp>
        <p:nvSpPr>
          <p:cNvPr id="32" name="矩形 31"/>
          <p:cNvSpPr/>
          <p:nvPr/>
        </p:nvSpPr>
        <p:spPr>
          <a:xfrm>
            <a:off x="4959437" y="2671886"/>
            <a:ext cx="356599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b="1" dirty="0" smtClean="0">
                <a:solidFill>
                  <a:srgbClr val="1B4367"/>
                </a:solidFill>
                <a:cs typeface="+mn-ea"/>
                <a:sym typeface="+mn-lt"/>
              </a:rPr>
              <a:t>enter </a:t>
            </a:r>
            <a:r>
              <a:rPr lang="zh-CN" altLang="en-US" b="1" dirty="0" smtClean="0">
                <a:solidFill>
                  <a:srgbClr val="1B4367"/>
                </a:solidFill>
                <a:cs typeface="+mn-ea"/>
                <a:sym typeface="+mn-lt"/>
              </a:rPr>
              <a:t> </a:t>
            </a:r>
            <a:r>
              <a:rPr lang="en-US" altLang="zh-CN" b="1" dirty="0">
                <a:solidFill>
                  <a:srgbClr val="1B4367"/>
                </a:solidFill>
                <a:cs typeface="+mn-ea"/>
                <a:sym typeface="+mn-lt"/>
              </a:rPr>
              <a:t>your </a:t>
            </a:r>
            <a:r>
              <a:rPr lang="en-US" altLang="zh-CN" b="1" dirty="0" smtClean="0">
                <a:solidFill>
                  <a:srgbClr val="1B4367"/>
                </a:solidFill>
                <a:cs typeface="+mn-ea"/>
                <a:sym typeface="+mn-lt"/>
              </a:rPr>
              <a:t>text here </a:t>
            </a:r>
            <a:r>
              <a:rPr lang="zh-CN" altLang="en-US" b="1" dirty="0" smtClean="0">
                <a:solidFill>
                  <a:srgbClr val="1B4367"/>
                </a:solidFill>
                <a:cs typeface="+mn-ea"/>
                <a:sym typeface="+mn-lt"/>
              </a:rPr>
              <a:t>请输入文字信息</a:t>
            </a:r>
            <a:endParaRPr lang="en-US" altLang="zh-CN" b="1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sp>
        <p:nvSpPr>
          <p:cNvPr id="36" name="矩形 7"/>
          <p:cNvSpPr>
            <a:spLocks noChangeArrowheads="1"/>
          </p:cNvSpPr>
          <p:nvPr/>
        </p:nvSpPr>
        <p:spPr bwMode="auto">
          <a:xfrm>
            <a:off x="4959437" y="2997033"/>
            <a:ext cx="2832800" cy="515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enter 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the text in the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textbox </a:t>
            </a:r>
          </a:p>
          <a:p>
            <a:pPr eaLnBrk="1" hangingPunct="1">
              <a:lnSpc>
                <a:spcPct val="125000"/>
              </a:lnSpc>
            </a:pP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enter 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the text in the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textbox</a:t>
            </a:r>
          </a:p>
        </p:txBody>
      </p:sp>
      <p:sp>
        <p:nvSpPr>
          <p:cNvPr id="46" name="矩形 45"/>
          <p:cNvSpPr/>
          <p:nvPr/>
        </p:nvSpPr>
        <p:spPr>
          <a:xfrm>
            <a:off x="4959437" y="3467532"/>
            <a:ext cx="356599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b="1" dirty="0" smtClean="0">
                <a:solidFill>
                  <a:srgbClr val="1B4367"/>
                </a:solidFill>
                <a:cs typeface="+mn-ea"/>
                <a:sym typeface="+mn-lt"/>
              </a:rPr>
              <a:t>enter </a:t>
            </a:r>
            <a:r>
              <a:rPr lang="zh-CN" altLang="en-US" b="1" dirty="0" smtClean="0">
                <a:solidFill>
                  <a:srgbClr val="1B4367"/>
                </a:solidFill>
                <a:cs typeface="+mn-ea"/>
                <a:sym typeface="+mn-lt"/>
              </a:rPr>
              <a:t> </a:t>
            </a:r>
            <a:r>
              <a:rPr lang="en-US" altLang="zh-CN" b="1" dirty="0">
                <a:solidFill>
                  <a:srgbClr val="1B4367"/>
                </a:solidFill>
                <a:cs typeface="+mn-ea"/>
                <a:sym typeface="+mn-lt"/>
              </a:rPr>
              <a:t>your </a:t>
            </a:r>
            <a:r>
              <a:rPr lang="en-US" altLang="zh-CN" b="1" dirty="0" smtClean="0">
                <a:solidFill>
                  <a:srgbClr val="1B4367"/>
                </a:solidFill>
                <a:cs typeface="+mn-ea"/>
                <a:sym typeface="+mn-lt"/>
              </a:rPr>
              <a:t>text here </a:t>
            </a:r>
            <a:r>
              <a:rPr lang="zh-CN" altLang="en-US" b="1" dirty="0" smtClean="0">
                <a:solidFill>
                  <a:srgbClr val="1B4367"/>
                </a:solidFill>
                <a:cs typeface="+mn-ea"/>
                <a:sym typeface="+mn-lt"/>
              </a:rPr>
              <a:t>请输入文字信息</a:t>
            </a:r>
            <a:endParaRPr lang="en-US" altLang="zh-CN" b="1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sp>
        <p:nvSpPr>
          <p:cNvPr id="48" name="矩形 7"/>
          <p:cNvSpPr>
            <a:spLocks noChangeArrowheads="1"/>
          </p:cNvSpPr>
          <p:nvPr/>
        </p:nvSpPr>
        <p:spPr bwMode="auto">
          <a:xfrm>
            <a:off x="4959437" y="3792679"/>
            <a:ext cx="2832800" cy="515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enter 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the text in the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textbox </a:t>
            </a:r>
          </a:p>
          <a:p>
            <a:pPr eaLnBrk="1" hangingPunct="1">
              <a:lnSpc>
                <a:spcPct val="125000"/>
              </a:lnSpc>
            </a:pP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enter 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the text in the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textbox</a:t>
            </a:r>
          </a:p>
        </p:txBody>
      </p:sp>
      <p:sp>
        <p:nvSpPr>
          <p:cNvPr id="49" name="矩形 7"/>
          <p:cNvSpPr>
            <a:spLocks noChangeArrowheads="1"/>
          </p:cNvSpPr>
          <p:nvPr/>
        </p:nvSpPr>
        <p:spPr bwMode="auto">
          <a:xfrm>
            <a:off x="1473878" y="3408027"/>
            <a:ext cx="1896607" cy="515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enter 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the text in the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textbox </a:t>
            </a:r>
          </a:p>
          <a:p>
            <a:pPr eaLnBrk="1" hangingPunct="1">
              <a:lnSpc>
                <a:spcPct val="125000"/>
              </a:lnSpc>
            </a:pP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enter 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the text in the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textbox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6000">
        <p:random/>
      </p:transition>
    </mc:Choice>
    <mc:Fallback xmlns="">
      <p:transition spd="slow" advClick="0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9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3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7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2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200"/>
                            </p:stCondLst>
                            <p:childTnLst>
                              <p:par>
                                <p:cTn id="3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7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2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7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20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700"/>
                            </p:stCondLst>
                            <p:childTnLst>
                              <p:par>
                                <p:cTn id="6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700"/>
                            </p:stCondLst>
                            <p:childTnLst>
                              <p:par>
                                <p:cTn id="6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8700"/>
                            </p:stCondLst>
                            <p:childTnLst>
                              <p:par>
                                <p:cTn id="7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700"/>
                            </p:stCondLst>
                            <p:childTnLst>
                              <p:par>
                                <p:cTn id="8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" grpId="0"/>
      <p:bldP spid="28" grpId="0"/>
      <p:bldP spid="29" grpId="0"/>
      <p:bldP spid="30" grpId="0"/>
      <p:bldP spid="31" grpId="0"/>
      <p:bldP spid="32" grpId="0"/>
      <p:bldP spid="36" grpId="0"/>
      <p:bldP spid="46" grpId="0"/>
      <p:bldP spid="4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6971979" y="1555272"/>
            <a:ext cx="1123150" cy="1123150"/>
            <a:chOff x="6443245" y="1611109"/>
            <a:chExt cx="751188" cy="751188"/>
          </a:xfrm>
          <a:solidFill>
            <a:schemeClr val="bg1"/>
          </a:solidFill>
        </p:grpSpPr>
        <p:sp>
          <p:nvSpPr>
            <p:cNvPr id="45" name="椭圆 44"/>
            <p:cNvSpPr/>
            <p:nvPr/>
          </p:nvSpPr>
          <p:spPr>
            <a:xfrm>
              <a:off x="6443245" y="1611109"/>
              <a:ext cx="751188" cy="751188"/>
            </a:xfrm>
            <a:prstGeom prst="ellipse">
              <a:avLst/>
            </a:prstGeom>
            <a:solidFill>
              <a:srgbClr val="1B4367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6" name="Freeform 21"/>
            <p:cNvSpPr>
              <a:spLocks noEditPoints="1"/>
            </p:cNvSpPr>
            <p:nvPr/>
          </p:nvSpPr>
          <p:spPr bwMode="auto">
            <a:xfrm>
              <a:off x="6602953" y="1780982"/>
              <a:ext cx="425755" cy="418061"/>
            </a:xfrm>
            <a:custGeom>
              <a:avLst/>
              <a:gdLst>
                <a:gd name="T0" fmla="*/ 179 w 208"/>
                <a:gd name="T1" fmla="*/ 79 h 204"/>
                <a:gd name="T2" fmla="*/ 174 w 208"/>
                <a:gd name="T3" fmla="*/ 66 h 204"/>
                <a:gd name="T4" fmla="*/ 185 w 208"/>
                <a:gd name="T5" fmla="*/ 38 h 204"/>
                <a:gd name="T6" fmla="*/ 169 w 208"/>
                <a:gd name="T7" fmla="*/ 22 h 204"/>
                <a:gd name="T8" fmla="*/ 140 w 208"/>
                <a:gd name="T9" fmla="*/ 33 h 204"/>
                <a:gd name="T10" fmla="*/ 128 w 208"/>
                <a:gd name="T11" fmla="*/ 28 h 204"/>
                <a:gd name="T12" fmla="*/ 115 w 208"/>
                <a:gd name="T13" fmla="*/ 0 h 204"/>
                <a:gd name="T14" fmla="*/ 92 w 208"/>
                <a:gd name="T15" fmla="*/ 0 h 204"/>
                <a:gd name="T16" fmla="*/ 80 w 208"/>
                <a:gd name="T17" fmla="*/ 28 h 204"/>
                <a:gd name="T18" fmla="*/ 67 w 208"/>
                <a:gd name="T19" fmla="*/ 33 h 204"/>
                <a:gd name="T20" fmla="*/ 38 w 208"/>
                <a:gd name="T21" fmla="*/ 22 h 204"/>
                <a:gd name="T22" fmla="*/ 22 w 208"/>
                <a:gd name="T23" fmla="*/ 38 h 204"/>
                <a:gd name="T24" fmla="*/ 34 w 208"/>
                <a:gd name="T25" fmla="*/ 66 h 204"/>
                <a:gd name="T26" fmla="*/ 28 w 208"/>
                <a:gd name="T27" fmla="*/ 79 h 204"/>
                <a:gd name="T28" fmla="*/ 0 w 208"/>
                <a:gd name="T29" fmla="*/ 91 h 204"/>
                <a:gd name="T30" fmla="*/ 0 w 208"/>
                <a:gd name="T31" fmla="*/ 114 h 204"/>
                <a:gd name="T32" fmla="*/ 28 w 208"/>
                <a:gd name="T33" fmla="*/ 126 h 204"/>
                <a:gd name="T34" fmla="*/ 34 w 208"/>
                <a:gd name="T35" fmla="*/ 138 h 204"/>
                <a:gd name="T36" fmla="*/ 23 w 208"/>
                <a:gd name="T37" fmla="*/ 167 h 204"/>
                <a:gd name="T38" fmla="*/ 39 w 208"/>
                <a:gd name="T39" fmla="*/ 182 h 204"/>
                <a:gd name="T40" fmla="*/ 67 w 208"/>
                <a:gd name="T41" fmla="*/ 171 h 204"/>
                <a:gd name="T42" fmla="*/ 80 w 208"/>
                <a:gd name="T43" fmla="*/ 176 h 204"/>
                <a:gd name="T44" fmla="*/ 93 w 208"/>
                <a:gd name="T45" fmla="*/ 204 h 204"/>
                <a:gd name="T46" fmla="*/ 116 w 208"/>
                <a:gd name="T47" fmla="*/ 204 h 204"/>
                <a:gd name="T48" fmla="*/ 128 w 208"/>
                <a:gd name="T49" fmla="*/ 176 h 204"/>
                <a:gd name="T50" fmla="*/ 141 w 208"/>
                <a:gd name="T51" fmla="*/ 171 h 204"/>
                <a:gd name="T52" fmla="*/ 170 w 208"/>
                <a:gd name="T53" fmla="*/ 182 h 204"/>
                <a:gd name="T54" fmla="*/ 186 w 208"/>
                <a:gd name="T55" fmla="*/ 166 h 204"/>
                <a:gd name="T56" fmla="*/ 174 w 208"/>
                <a:gd name="T57" fmla="*/ 138 h 204"/>
                <a:gd name="T58" fmla="*/ 179 w 208"/>
                <a:gd name="T59" fmla="*/ 125 h 204"/>
                <a:gd name="T60" fmla="*/ 208 w 208"/>
                <a:gd name="T61" fmla="*/ 113 h 204"/>
                <a:gd name="T62" fmla="*/ 208 w 208"/>
                <a:gd name="T63" fmla="*/ 90 h 204"/>
                <a:gd name="T64" fmla="*/ 179 w 208"/>
                <a:gd name="T65" fmla="*/ 79 h 204"/>
                <a:gd name="T66" fmla="*/ 137 w 208"/>
                <a:gd name="T67" fmla="*/ 102 h 204"/>
                <a:gd name="T68" fmla="*/ 104 w 208"/>
                <a:gd name="T69" fmla="*/ 135 h 204"/>
                <a:gd name="T70" fmla="*/ 71 w 208"/>
                <a:gd name="T71" fmla="*/ 102 h 204"/>
                <a:gd name="T72" fmla="*/ 104 w 208"/>
                <a:gd name="T73" fmla="*/ 69 h 204"/>
                <a:gd name="T74" fmla="*/ 137 w 208"/>
                <a:gd name="T75" fmla="*/ 102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08" h="204">
                  <a:moveTo>
                    <a:pt x="179" y="79"/>
                  </a:moveTo>
                  <a:cubicBezTo>
                    <a:pt x="174" y="66"/>
                    <a:pt x="174" y="66"/>
                    <a:pt x="174" y="66"/>
                  </a:cubicBezTo>
                  <a:cubicBezTo>
                    <a:pt x="174" y="66"/>
                    <a:pt x="186" y="39"/>
                    <a:pt x="185" y="38"/>
                  </a:cubicBezTo>
                  <a:cubicBezTo>
                    <a:pt x="169" y="22"/>
                    <a:pt x="169" y="22"/>
                    <a:pt x="169" y="22"/>
                  </a:cubicBezTo>
                  <a:cubicBezTo>
                    <a:pt x="168" y="21"/>
                    <a:pt x="140" y="33"/>
                    <a:pt x="140" y="33"/>
                  </a:cubicBezTo>
                  <a:cubicBezTo>
                    <a:pt x="128" y="28"/>
                    <a:pt x="128" y="28"/>
                    <a:pt x="128" y="28"/>
                  </a:cubicBezTo>
                  <a:cubicBezTo>
                    <a:pt x="128" y="28"/>
                    <a:pt x="116" y="0"/>
                    <a:pt x="115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0" y="0"/>
                    <a:pt x="80" y="28"/>
                    <a:pt x="80" y="28"/>
                  </a:cubicBezTo>
                  <a:cubicBezTo>
                    <a:pt x="67" y="33"/>
                    <a:pt x="67" y="33"/>
                    <a:pt x="67" y="33"/>
                  </a:cubicBezTo>
                  <a:cubicBezTo>
                    <a:pt x="67" y="33"/>
                    <a:pt x="39" y="21"/>
                    <a:pt x="38" y="22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1" y="39"/>
                    <a:pt x="34" y="66"/>
                    <a:pt x="34" y="66"/>
                  </a:cubicBezTo>
                  <a:cubicBezTo>
                    <a:pt x="28" y="79"/>
                    <a:pt x="28" y="79"/>
                    <a:pt x="28" y="79"/>
                  </a:cubicBezTo>
                  <a:cubicBezTo>
                    <a:pt x="28" y="79"/>
                    <a:pt x="0" y="90"/>
                    <a:pt x="0" y="91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0" y="115"/>
                    <a:pt x="28" y="126"/>
                    <a:pt x="28" y="126"/>
                  </a:cubicBezTo>
                  <a:cubicBezTo>
                    <a:pt x="34" y="138"/>
                    <a:pt x="34" y="138"/>
                    <a:pt x="34" y="138"/>
                  </a:cubicBezTo>
                  <a:cubicBezTo>
                    <a:pt x="34" y="138"/>
                    <a:pt x="21" y="166"/>
                    <a:pt x="23" y="167"/>
                  </a:cubicBezTo>
                  <a:cubicBezTo>
                    <a:pt x="39" y="182"/>
                    <a:pt x="39" y="182"/>
                    <a:pt x="39" y="182"/>
                  </a:cubicBezTo>
                  <a:cubicBezTo>
                    <a:pt x="40" y="184"/>
                    <a:pt x="67" y="171"/>
                    <a:pt x="67" y="171"/>
                  </a:cubicBezTo>
                  <a:cubicBezTo>
                    <a:pt x="80" y="176"/>
                    <a:pt x="80" y="176"/>
                    <a:pt x="80" y="176"/>
                  </a:cubicBezTo>
                  <a:cubicBezTo>
                    <a:pt x="80" y="176"/>
                    <a:pt x="91" y="204"/>
                    <a:pt x="93" y="204"/>
                  </a:cubicBezTo>
                  <a:cubicBezTo>
                    <a:pt x="116" y="204"/>
                    <a:pt x="116" y="204"/>
                    <a:pt x="116" y="204"/>
                  </a:cubicBezTo>
                  <a:cubicBezTo>
                    <a:pt x="117" y="204"/>
                    <a:pt x="128" y="176"/>
                    <a:pt x="128" y="176"/>
                  </a:cubicBezTo>
                  <a:cubicBezTo>
                    <a:pt x="141" y="171"/>
                    <a:pt x="141" y="171"/>
                    <a:pt x="141" y="171"/>
                  </a:cubicBezTo>
                  <a:cubicBezTo>
                    <a:pt x="141" y="171"/>
                    <a:pt x="169" y="183"/>
                    <a:pt x="170" y="182"/>
                  </a:cubicBezTo>
                  <a:cubicBezTo>
                    <a:pt x="186" y="166"/>
                    <a:pt x="186" y="166"/>
                    <a:pt x="186" y="166"/>
                  </a:cubicBezTo>
                  <a:cubicBezTo>
                    <a:pt x="187" y="165"/>
                    <a:pt x="174" y="138"/>
                    <a:pt x="174" y="138"/>
                  </a:cubicBezTo>
                  <a:cubicBezTo>
                    <a:pt x="179" y="125"/>
                    <a:pt x="179" y="125"/>
                    <a:pt x="179" y="125"/>
                  </a:cubicBezTo>
                  <a:cubicBezTo>
                    <a:pt x="179" y="125"/>
                    <a:pt x="208" y="114"/>
                    <a:pt x="208" y="113"/>
                  </a:cubicBezTo>
                  <a:cubicBezTo>
                    <a:pt x="208" y="90"/>
                    <a:pt x="208" y="90"/>
                    <a:pt x="208" y="90"/>
                  </a:cubicBezTo>
                  <a:cubicBezTo>
                    <a:pt x="208" y="89"/>
                    <a:pt x="179" y="79"/>
                    <a:pt x="179" y="79"/>
                  </a:cubicBezTo>
                  <a:close/>
                  <a:moveTo>
                    <a:pt x="137" y="102"/>
                  </a:moveTo>
                  <a:cubicBezTo>
                    <a:pt x="137" y="120"/>
                    <a:pt x="122" y="135"/>
                    <a:pt x="104" y="135"/>
                  </a:cubicBezTo>
                  <a:cubicBezTo>
                    <a:pt x="86" y="135"/>
                    <a:pt x="71" y="120"/>
                    <a:pt x="71" y="102"/>
                  </a:cubicBezTo>
                  <a:cubicBezTo>
                    <a:pt x="71" y="84"/>
                    <a:pt x="86" y="69"/>
                    <a:pt x="104" y="69"/>
                  </a:cubicBezTo>
                  <a:cubicBezTo>
                    <a:pt x="122" y="69"/>
                    <a:pt x="137" y="84"/>
                    <a:pt x="137" y="10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5066230" y="1555271"/>
            <a:ext cx="1134861" cy="1134861"/>
            <a:chOff x="816774" y="4776910"/>
            <a:chExt cx="759650" cy="759649"/>
          </a:xfrm>
          <a:solidFill>
            <a:schemeClr val="bg1"/>
          </a:solidFill>
        </p:grpSpPr>
        <p:sp>
          <p:nvSpPr>
            <p:cNvPr id="28" name="椭圆 27"/>
            <p:cNvSpPr/>
            <p:nvPr/>
          </p:nvSpPr>
          <p:spPr>
            <a:xfrm>
              <a:off x="816774" y="4776910"/>
              <a:ext cx="759650" cy="759649"/>
            </a:xfrm>
            <a:prstGeom prst="ellipse">
              <a:avLst/>
            </a:prstGeom>
            <a:solidFill>
              <a:srgbClr val="1B4367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29" name="组合 28"/>
            <p:cNvGrpSpPr/>
            <p:nvPr/>
          </p:nvGrpSpPr>
          <p:grpSpPr>
            <a:xfrm>
              <a:off x="927948" y="4902209"/>
              <a:ext cx="469371" cy="442728"/>
              <a:chOff x="244475" y="2743200"/>
              <a:chExt cx="727075" cy="685800"/>
            </a:xfrm>
            <a:grpFill/>
          </p:grpSpPr>
          <p:sp>
            <p:nvSpPr>
              <p:cNvPr id="30" name="Freeform 15"/>
              <p:cNvSpPr>
                <a:spLocks noEditPoints="1"/>
              </p:cNvSpPr>
              <p:nvPr/>
            </p:nvSpPr>
            <p:spPr bwMode="auto">
              <a:xfrm>
                <a:off x="244475" y="3013075"/>
                <a:ext cx="204788" cy="415925"/>
              </a:xfrm>
              <a:custGeom>
                <a:avLst/>
                <a:gdLst>
                  <a:gd name="T0" fmla="*/ 41 w 54"/>
                  <a:gd name="T1" fmla="*/ 13 h 109"/>
                  <a:gd name="T2" fmla="*/ 41 w 54"/>
                  <a:gd name="T3" fmla="*/ 47 h 109"/>
                  <a:gd name="T4" fmla="*/ 13 w 54"/>
                  <a:gd name="T5" fmla="*/ 47 h 109"/>
                  <a:gd name="T6" fmla="*/ 13 w 54"/>
                  <a:gd name="T7" fmla="*/ 13 h 109"/>
                  <a:gd name="T8" fmla="*/ 41 w 54"/>
                  <a:gd name="T9" fmla="*/ 13 h 109"/>
                  <a:gd name="T10" fmla="*/ 50 w 54"/>
                  <a:gd name="T11" fmla="*/ 0 h 109"/>
                  <a:gd name="T12" fmla="*/ 4 w 54"/>
                  <a:gd name="T13" fmla="*/ 0 h 109"/>
                  <a:gd name="T14" fmla="*/ 0 w 54"/>
                  <a:gd name="T15" fmla="*/ 5 h 109"/>
                  <a:gd name="T16" fmla="*/ 0 w 54"/>
                  <a:gd name="T17" fmla="*/ 105 h 109"/>
                  <a:gd name="T18" fmla="*/ 4 w 54"/>
                  <a:gd name="T19" fmla="*/ 109 h 109"/>
                  <a:gd name="T20" fmla="*/ 50 w 54"/>
                  <a:gd name="T21" fmla="*/ 109 h 109"/>
                  <a:gd name="T22" fmla="*/ 54 w 54"/>
                  <a:gd name="T23" fmla="*/ 105 h 109"/>
                  <a:gd name="T24" fmla="*/ 54 w 54"/>
                  <a:gd name="T25" fmla="*/ 5 h 109"/>
                  <a:gd name="T26" fmla="*/ 50 w 54"/>
                  <a:gd name="T27" fmla="*/ 0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4" h="109">
                    <a:moveTo>
                      <a:pt x="41" y="13"/>
                    </a:moveTo>
                    <a:cubicBezTo>
                      <a:pt x="41" y="47"/>
                      <a:pt x="41" y="47"/>
                      <a:pt x="41" y="47"/>
                    </a:cubicBezTo>
                    <a:cubicBezTo>
                      <a:pt x="13" y="47"/>
                      <a:pt x="13" y="47"/>
                      <a:pt x="13" y="47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41" y="13"/>
                      <a:pt x="41" y="13"/>
                      <a:pt x="41" y="13"/>
                    </a:cubicBezTo>
                    <a:moveTo>
                      <a:pt x="50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105"/>
                      <a:pt x="0" y="105"/>
                      <a:pt x="0" y="105"/>
                    </a:cubicBezTo>
                    <a:cubicBezTo>
                      <a:pt x="0" y="107"/>
                      <a:pt x="2" y="109"/>
                      <a:pt x="4" y="109"/>
                    </a:cubicBezTo>
                    <a:cubicBezTo>
                      <a:pt x="50" y="109"/>
                      <a:pt x="50" y="109"/>
                      <a:pt x="50" y="109"/>
                    </a:cubicBezTo>
                    <a:cubicBezTo>
                      <a:pt x="52" y="109"/>
                      <a:pt x="54" y="107"/>
                      <a:pt x="54" y="105"/>
                    </a:cubicBezTo>
                    <a:cubicBezTo>
                      <a:pt x="54" y="5"/>
                      <a:pt x="54" y="5"/>
                      <a:pt x="54" y="5"/>
                    </a:cubicBezTo>
                    <a:cubicBezTo>
                      <a:pt x="54" y="2"/>
                      <a:pt x="52" y="0"/>
                      <a:pt x="5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1" name="Freeform 16"/>
              <p:cNvSpPr>
                <a:spLocks noEditPoints="1"/>
              </p:cNvSpPr>
              <p:nvPr/>
            </p:nvSpPr>
            <p:spPr bwMode="auto">
              <a:xfrm>
                <a:off x="500063" y="2914650"/>
                <a:ext cx="207963" cy="514350"/>
              </a:xfrm>
              <a:custGeom>
                <a:avLst/>
                <a:gdLst>
                  <a:gd name="T0" fmla="*/ 42 w 55"/>
                  <a:gd name="T1" fmla="*/ 13 h 135"/>
                  <a:gd name="T2" fmla="*/ 42 w 55"/>
                  <a:gd name="T3" fmla="*/ 81 h 135"/>
                  <a:gd name="T4" fmla="*/ 13 w 55"/>
                  <a:gd name="T5" fmla="*/ 81 h 135"/>
                  <a:gd name="T6" fmla="*/ 13 w 55"/>
                  <a:gd name="T7" fmla="*/ 13 h 135"/>
                  <a:gd name="T8" fmla="*/ 42 w 55"/>
                  <a:gd name="T9" fmla="*/ 13 h 135"/>
                  <a:gd name="T10" fmla="*/ 51 w 55"/>
                  <a:gd name="T11" fmla="*/ 0 h 135"/>
                  <a:gd name="T12" fmla="*/ 5 w 55"/>
                  <a:gd name="T13" fmla="*/ 0 h 135"/>
                  <a:gd name="T14" fmla="*/ 0 w 55"/>
                  <a:gd name="T15" fmla="*/ 5 h 135"/>
                  <a:gd name="T16" fmla="*/ 0 w 55"/>
                  <a:gd name="T17" fmla="*/ 131 h 135"/>
                  <a:gd name="T18" fmla="*/ 5 w 55"/>
                  <a:gd name="T19" fmla="*/ 135 h 135"/>
                  <a:gd name="T20" fmla="*/ 51 w 55"/>
                  <a:gd name="T21" fmla="*/ 135 h 135"/>
                  <a:gd name="T22" fmla="*/ 55 w 55"/>
                  <a:gd name="T23" fmla="*/ 131 h 135"/>
                  <a:gd name="T24" fmla="*/ 55 w 55"/>
                  <a:gd name="T25" fmla="*/ 5 h 135"/>
                  <a:gd name="T26" fmla="*/ 51 w 55"/>
                  <a:gd name="T27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5" h="135">
                    <a:moveTo>
                      <a:pt x="42" y="13"/>
                    </a:moveTo>
                    <a:cubicBezTo>
                      <a:pt x="42" y="81"/>
                      <a:pt x="42" y="81"/>
                      <a:pt x="42" y="81"/>
                    </a:cubicBezTo>
                    <a:cubicBezTo>
                      <a:pt x="13" y="81"/>
                      <a:pt x="13" y="81"/>
                      <a:pt x="13" y="81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42" y="13"/>
                      <a:pt x="42" y="13"/>
                      <a:pt x="42" y="13"/>
                    </a:cubicBezTo>
                    <a:moveTo>
                      <a:pt x="51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131"/>
                      <a:pt x="0" y="131"/>
                      <a:pt x="0" y="131"/>
                    </a:cubicBezTo>
                    <a:cubicBezTo>
                      <a:pt x="0" y="133"/>
                      <a:pt x="2" y="135"/>
                      <a:pt x="5" y="135"/>
                    </a:cubicBezTo>
                    <a:cubicBezTo>
                      <a:pt x="51" y="135"/>
                      <a:pt x="51" y="135"/>
                      <a:pt x="51" y="135"/>
                    </a:cubicBezTo>
                    <a:cubicBezTo>
                      <a:pt x="53" y="135"/>
                      <a:pt x="55" y="133"/>
                      <a:pt x="55" y="131"/>
                    </a:cubicBezTo>
                    <a:cubicBezTo>
                      <a:pt x="55" y="5"/>
                      <a:pt x="55" y="5"/>
                      <a:pt x="55" y="5"/>
                    </a:cubicBezTo>
                    <a:cubicBezTo>
                      <a:pt x="55" y="2"/>
                      <a:pt x="53" y="0"/>
                      <a:pt x="5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2" name="Freeform 17"/>
              <p:cNvSpPr>
                <a:spLocks noEditPoints="1"/>
              </p:cNvSpPr>
              <p:nvPr/>
            </p:nvSpPr>
            <p:spPr bwMode="auto">
              <a:xfrm>
                <a:off x="762000" y="2743200"/>
                <a:ext cx="209550" cy="685800"/>
              </a:xfrm>
              <a:custGeom>
                <a:avLst/>
                <a:gdLst>
                  <a:gd name="T0" fmla="*/ 42 w 55"/>
                  <a:gd name="T1" fmla="*/ 13 h 180"/>
                  <a:gd name="T2" fmla="*/ 42 w 55"/>
                  <a:gd name="T3" fmla="*/ 96 h 180"/>
                  <a:gd name="T4" fmla="*/ 13 w 55"/>
                  <a:gd name="T5" fmla="*/ 96 h 180"/>
                  <a:gd name="T6" fmla="*/ 13 w 55"/>
                  <a:gd name="T7" fmla="*/ 13 h 180"/>
                  <a:gd name="T8" fmla="*/ 42 w 55"/>
                  <a:gd name="T9" fmla="*/ 13 h 180"/>
                  <a:gd name="T10" fmla="*/ 50 w 55"/>
                  <a:gd name="T11" fmla="*/ 0 h 180"/>
                  <a:gd name="T12" fmla="*/ 4 w 55"/>
                  <a:gd name="T13" fmla="*/ 0 h 180"/>
                  <a:gd name="T14" fmla="*/ 0 w 55"/>
                  <a:gd name="T15" fmla="*/ 4 h 180"/>
                  <a:gd name="T16" fmla="*/ 0 w 55"/>
                  <a:gd name="T17" fmla="*/ 176 h 180"/>
                  <a:gd name="T18" fmla="*/ 4 w 55"/>
                  <a:gd name="T19" fmla="*/ 180 h 180"/>
                  <a:gd name="T20" fmla="*/ 50 w 55"/>
                  <a:gd name="T21" fmla="*/ 180 h 180"/>
                  <a:gd name="T22" fmla="*/ 55 w 55"/>
                  <a:gd name="T23" fmla="*/ 176 h 180"/>
                  <a:gd name="T24" fmla="*/ 55 w 55"/>
                  <a:gd name="T25" fmla="*/ 4 h 180"/>
                  <a:gd name="T26" fmla="*/ 50 w 55"/>
                  <a:gd name="T27" fmla="*/ 0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5" h="180">
                    <a:moveTo>
                      <a:pt x="42" y="13"/>
                    </a:moveTo>
                    <a:cubicBezTo>
                      <a:pt x="42" y="96"/>
                      <a:pt x="42" y="96"/>
                      <a:pt x="42" y="96"/>
                    </a:cubicBezTo>
                    <a:cubicBezTo>
                      <a:pt x="13" y="96"/>
                      <a:pt x="13" y="96"/>
                      <a:pt x="13" y="96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42" y="13"/>
                      <a:pt x="42" y="13"/>
                      <a:pt x="42" y="13"/>
                    </a:cubicBezTo>
                    <a:moveTo>
                      <a:pt x="50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176"/>
                      <a:pt x="0" y="176"/>
                      <a:pt x="0" y="176"/>
                    </a:cubicBezTo>
                    <a:cubicBezTo>
                      <a:pt x="0" y="178"/>
                      <a:pt x="2" y="180"/>
                      <a:pt x="4" y="180"/>
                    </a:cubicBezTo>
                    <a:cubicBezTo>
                      <a:pt x="50" y="180"/>
                      <a:pt x="50" y="180"/>
                      <a:pt x="50" y="180"/>
                    </a:cubicBezTo>
                    <a:cubicBezTo>
                      <a:pt x="53" y="180"/>
                      <a:pt x="55" y="178"/>
                      <a:pt x="55" y="176"/>
                    </a:cubicBezTo>
                    <a:cubicBezTo>
                      <a:pt x="55" y="4"/>
                      <a:pt x="55" y="4"/>
                      <a:pt x="55" y="4"/>
                    </a:cubicBezTo>
                    <a:cubicBezTo>
                      <a:pt x="55" y="2"/>
                      <a:pt x="53" y="0"/>
                      <a:pt x="5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3160483" y="1555271"/>
            <a:ext cx="1134861" cy="1134861"/>
            <a:chOff x="3424768" y="2961096"/>
            <a:chExt cx="759650" cy="759649"/>
          </a:xfrm>
          <a:solidFill>
            <a:schemeClr val="bg1"/>
          </a:solidFill>
        </p:grpSpPr>
        <p:sp>
          <p:nvSpPr>
            <p:cNvPr id="21" name="椭圆 20"/>
            <p:cNvSpPr/>
            <p:nvPr/>
          </p:nvSpPr>
          <p:spPr>
            <a:xfrm>
              <a:off x="3424768" y="2961096"/>
              <a:ext cx="759650" cy="759649"/>
            </a:xfrm>
            <a:prstGeom prst="ellipse">
              <a:avLst/>
            </a:prstGeom>
            <a:solidFill>
              <a:srgbClr val="1B4367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22" name="组合 21"/>
            <p:cNvGrpSpPr/>
            <p:nvPr/>
          </p:nvGrpSpPr>
          <p:grpSpPr>
            <a:xfrm>
              <a:off x="3602043" y="3071238"/>
              <a:ext cx="405347" cy="482677"/>
              <a:chOff x="10787673" y="2508217"/>
              <a:chExt cx="478426" cy="569698"/>
            </a:xfrm>
            <a:grpFill/>
          </p:grpSpPr>
          <p:sp>
            <p:nvSpPr>
              <p:cNvPr id="23" name="Freeform 25"/>
              <p:cNvSpPr>
                <a:spLocks noEditPoints="1"/>
              </p:cNvSpPr>
              <p:nvPr/>
            </p:nvSpPr>
            <p:spPr bwMode="auto">
              <a:xfrm>
                <a:off x="10787673" y="2508217"/>
                <a:ext cx="478426" cy="569698"/>
              </a:xfrm>
              <a:custGeom>
                <a:avLst/>
                <a:gdLst>
                  <a:gd name="T0" fmla="*/ 145 w 156"/>
                  <a:gd name="T1" fmla="*/ 22 h 178"/>
                  <a:gd name="T2" fmla="*/ 134 w 156"/>
                  <a:gd name="T3" fmla="*/ 22 h 178"/>
                  <a:gd name="T4" fmla="*/ 134 w 156"/>
                  <a:gd name="T5" fmla="*/ 11 h 178"/>
                  <a:gd name="T6" fmla="*/ 123 w 156"/>
                  <a:gd name="T7" fmla="*/ 0 h 178"/>
                  <a:gd name="T8" fmla="*/ 11 w 156"/>
                  <a:gd name="T9" fmla="*/ 0 h 178"/>
                  <a:gd name="T10" fmla="*/ 0 w 156"/>
                  <a:gd name="T11" fmla="*/ 11 h 178"/>
                  <a:gd name="T12" fmla="*/ 0 w 156"/>
                  <a:gd name="T13" fmla="*/ 145 h 178"/>
                  <a:gd name="T14" fmla="*/ 11 w 156"/>
                  <a:gd name="T15" fmla="*/ 156 h 178"/>
                  <a:gd name="T16" fmla="*/ 22 w 156"/>
                  <a:gd name="T17" fmla="*/ 156 h 178"/>
                  <a:gd name="T18" fmla="*/ 22 w 156"/>
                  <a:gd name="T19" fmla="*/ 167 h 178"/>
                  <a:gd name="T20" fmla="*/ 33 w 156"/>
                  <a:gd name="T21" fmla="*/ 178 h 178"/>
                  <a:gd name="T22" fmla="*/ 145 w 156"/>
                  <a:gd name="T23" fmla="*/ 178 h 178"/>
                  <a:gd name="T24" fmla="*/ 156 w 156"/>
                  <a:gd name="T25" fmla="*/ 167 h 178"/>
                  <a:gd name="T26" fmla="*/ 156 w 156"/>
                  <a:gd name="T27" fmla="*/ 33 h 178"/>
                  <a:gd name="T28" fmla="*/ 145 w 156"/>
                  <a:gd name="T29" fmla="*/ 22 h 178"/>
                  <a:gd name="T30" fmla="*/ 11 w 156"/>
                  <a:gd name="T31" fmla="*/ 145 h 178"/>
                  <a:gd name="T32" fmla="*/ 11 w 156"/>
                  <a:gd name="T33" fmla="*/ 11 h 178"/>
                  <a:gd name="T34" fmla="*/ 123 w 156"/>
                  <a:gd name="T35" fmla="*/ 11 h 178"/>
                  <a:gd name="T36" fmla="*/ 123 w 156"/>
                  <a:gd name="T37" fmla="*/ 145 h 178"/>
                  <a:gd name="T38" fmla="*/ 11 w 156"/>
                  <a:gd name="T39" fmla="*/ 145 h 178"/>
                  <a:gd name="T40" fmla="*/ 145 w 156"/>
                  <a:gd name="T41" fmla="*/ 167 h 178"/>
                  <a:gd name="T42" fmla="*/ 33 w 156"/>
                  <a:gd name="T43" fmla="*/ 167 h 178"/>
                  <a:gd name="T44" fmla="*/ 33 w 156"/>
                  <a:gd name="T45" fmla="*/ 156 h 178"/>
                  <a:gd name="T46" fmla="*/ 123 w 156"/>
                  <a:gd name="T47" fmla="*/ 156 h 178"/>
                  <a:gd name="T48" fmla="*/ 134 w 156"/>
                  <a:gd name="T49" fmla="*/ 145 h 178"/>
                  <a:gd name="T50" fmla="*/ 134 w 156"/>
                  <a:gd name="T51" fmla="*/ 33 h 178"/>
                  <a:gd name="T52" fmla="*/ 145 w 156"/>
                  <a:gd name="T53" fmla="*/ 33 h 178"/>
                  <a:gd name="T54" fmla="*/ 145 w 156"/>
                  <a:gd name="T55" fmla="*/ 167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56" h="178">
                    <a:moveTo>
                      <a:pt x="145" y="22"/>
                    </a:moveTo>
                    <a:cubicBezTo>
                      <a:pt x="134" y="22"/>
                      <a:pt x="134" y="22"/>
                      <a:pt x="134" y="22"/>
                    </a:cubicBezTo>
                    <a:cubicBezTo>
                      <a:pt x="134" y="11"/>
                      <a:pt x="134" y="11"/>
                      <a:pt x="134" y="11"/>
                    </a:cubicBezTo>
                    <a:cubicBezTo>
                      <a:pt x="134" y="5"/>
                      <a:pt x="129" y="0"/>
                      <a:pt x="123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5" y="0"/>
                      <a:pt x="0" y="5"/>
                      <a:pt x="0" y="11"/>
                    </a:cubicBezTo>
                    <a:cubicBezTo>
                      <a:pt x="0" y="145"/>
                      <a:pt x="0" y="145"/>
                      <a:pt x="0" y="145"/>
                    </a:cubicBezTo>
                    <a:cubicBezTo>
                      <a:pt x="0" y="151"/>
                      <a:pt x="5" y="156"/>
                      <a:pt x="11" y="156"/>
                    </a:cubicBezTo>
                    <a:cubicBezTo>
                      <a:pt x="22" y="156"/>
                      <a:pt x="22" y="156"/>
                      <a:pt x="22" y="156"/>
                    </a:cubicBezTo>
                    <a:cubicBezTo>
                      <a:pt x="22" y="167"/>
                      <a:pt x="22" y="167"/>
                      <a:pt x="22" y="167"/>
                    </a:cubicBezTo>
                    <a:cubicBezTo>
                      <a:pt x="22" y="173"/>
                      <a:pt x="27" y="178"/>
                      <a:pt x="33" y="178"/>
                    </a:cubicBezTo>
                    <a:cubicBezTo>
                      <a:pt x="145" y="178"/>
                      <a:pt x="145" y="178"/>
                      <a:pt x="145" y="178"/>
                    </a:cubicBezTo>
                    <a:cubicBezTo>
                      <a:pt x="151" y="178"/>
                      <a:pt x="156" y="173"/>
                      <a:pt x="156" y="167"/>
                    </a:cubicBezTo>
                    <a:cubicBezTo>
                      <a:pt x="156" y="33"/>
                      <a:pt x="156" y="33"/>
                      <a:pt x="156" y="33"/>
                    </a:cubicBezTo>
                    <a:cubicBezTo>
                      <a:pt x="156" y="27"/>
                      <a:pt x="151" y="22"/>
                      <a:pt x="145" y="22"/>
                    </a:cubicBezTo>
                    <a:close/>
                    <a:moveTo>
                      <a:pt x="11" y="145"/>
                    </a:moveTo>
                    <a:cubicBezTo>
                      <a:pt x="11" y="11"/>
                      <a:pt x="11" y="11"/>
                      <a:pt x="11" y="11"/>
                    </a:cubicBezTo>
                    <a:cubicBezTo>
                      <a:pt x="123" y="11"/>
                      <a:pt x="123" y="11"/>
                      <a:pt x="123" y="11"/>
                    </a:cubicBezTo>
                    <a:cubicBezTo>
                      <a:pt x="123" y="145"/>
                      <a:pt x="123" y="145"/>
                      <a:pt x="123" y="145"/>
                    </a:cubicBezTo>
                    <a:lnTo>
                      <a:pt x="11" y="145"/>
                    </a:lnTo>
                    <a:close/>
                    <a:moveTo>
                      <a:pt x="145" y="167"/>
                    </a:moveTo>
                    <a:cubicBezTo>
                      <a:pt x="33" y="167"/>
                      <a:pt x="33" y="167"/>
                      <a:pt x="33" y="167"/>
                    </a:cubicBezTo>
                    <a:cubicBezTo>
                      <a:pt x="33" y="156"/>
                      <a:pt x="33" y="156"/>
                      <a:pt x="33" y="156"/>
                    </a:cubicBezTo>
                    <a:cubicBezTo>
                      <a:pt x="123" y="156"/>
                      <a:pt x="123" y="156"/>
                      <a:pt x="123" y="156"/>
                    </a:cubicBezTo>
                    <a:cubicBezTo>
                      <a:pt x="129" y="156"/>
                      <a:pt x="134" y="151"/>
                      <a:pt x="134" y="145"/>
                    </a:cubicBezTo>
                    <a:cubicBezTo>
                      <a:pt x="134" y="33"/>
                      <a:pt x="134" y="33"/>
                      <a:pt x="134" y="33"/>
                    </a:cubicBezTo>
                    <a:cubicBezTo>
                      <a:pt x="145" y="33"/>
                      <a:pt x="145" y="33"/>
                      <a:pt x="145" y="33"/>
                    </a:cubicBezTo>
                    <a:lnTo>
                      <a:pt x="145" y="16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4" name="Freeform 26"/>
              <p:cNvSpPr/>
              <p:nvPr/>
            </p:nvSpPr>
            <p:spPr bwMode="auto">
              <a:xfrm>
                <a:off x="10925460" y="2614454"/>
                <a:ext cx="205404" cy="34527"/>
              </a:xfrm>
              <a:custGeom>
                <a:avLst/>
                <a:gdLst>
                  <a:gd name="T0" fmla="*/ 61 w 67"/>
                  <a:gd name="T1" fmla="*/ 0 h 11"/>
                  <a:gd name="T2" fmla="*/ 5 w 67"/>
                  <a:gd name="T3" fmla="*/ 0 h 11"/>
                  <a:gd name="T4" fmla="*/ 0 w 67"/>
                  <a:gd name="T5" fmla="*/ 6 h 11"/>
                  <a:gd name="T6" fmla="*/ 5 w 67"/>
                  <a:gd name="T7" fmla="*/ 11 h 11"/>
                  <a:gd name="T8" fmla="*/ 61 w 67"/>
                  <a:gd name="T9" fmla="*/ 11 h 11"/>
                  <a:gd name="T10" fmla="*/ 67 w 67"/>
                  <a:gd name="T11" fmla="*/ 6 h 11"/>
                  <a:gd name="T12" fmla="*/ 61 w 67"/>
                  <a:gd name="T13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7" h="11">
                    <a:moveTo>
                      <a:pt x="61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3"/>
                      <a:pt x="0" y="6"/>
                    </a:cubicBezTo>
                    <a:cubicBezTo>
                      <a:pt x="0" y="9"/>
                      <a:pt x="2" y="11"/>
                      <a:pt x="5" y="11"/>
                    </a:cubicBezTo>
                    <a:cubicBezTo>
                      <a:pt x="61" y="11"/>
                      <a:pt x="61" y="11"/>
                      <a:pt x="61" y="11"/>
                    </a:cubicBezTo>
                    <a:cubicBezTo>
                      <a:pt x="64" y="11"/>
                      <a:pt x="67" y="9"/>
                      <a:pt x="67" y="6"/>
                    </a:cubicBezTo>
                    <a:cubicBezTo>
                      <a:pt x="67" y="3"/>
                      <a:pt x="64" y="0"/>
                      <a:pt x="6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5" name="Freeform 27"/>
              <p:cNvSpPr/>
              <p:nvPr/>
            </p:nvSpPr>
            <p:spPr bwMode="auto">
              <a:xfrm>
                <a:off x="10854015" y="2723348"/>
                <a:ext cx="276849" cy="34527"/>
              </a:xfrm>
              <a:custGeom>
                <a:avLst/>
                <a:gdLst>
                  <a:gd name="T0" fmla="*/ 84 w 90"/>
                  <a:gd name="T1" fmla="*/ 0 h 11"/>
                  <a:gd name="T2" fmla="*/ 6 w 90"/>
                  <a:gd name="T3" fmla="*/ 0 h 11"/>
                  <a:gd name="T4" fmla="*/ 0 w 90"/>
                  <a:gd name="T5" fmla="*/ 5 h 11"/>
                  <a:gd name="T6" fmla="*/ 6 w 90"/>
                  <a:gd name="T7" fmla="*/ 11 h 11"/>
                  <a:gd name="T8" fmla="*/ 84 w 90"/>
                  <a:gd name="T9" fmla="*/ 11 h 11"/>
                  <a:gd name="T10" fmla="*/ 90 w 90"/>
                  <a:gd name="T11" fmla="*/ 5 h 11"/>
                  <a:gd name="T12" fmla="*/ 84 w 90"/>
                  <a:gd name="T13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" h="11">
                    <a:moveTo>
                      <a:pt x="84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2"/>
                      <a:pt x="0" y="5"/>
                    </a:cubicBezTo>
                    <a:cubicBezTo>
                      <a:pt x="0" y="8"/>
                      <a:pt x="3" y="11"/>
                      <a:pt x="6" y="11"/>
                    </a:cubicBezTo>
                    <a:cubicBezTo>
                      <a:pt x="84" y="11"/>
                      <a:pt x="84" y="11"/>
                      <a:pt x="84" y="11"/>
                    </a:cubicBezTo>
                    <a:cubicBezTo>
                      <a:pt x="87" y="11"/>
                      <a:pt x="90" y="8"/>
                      <a:pt x="90" y="5"/>
                    </a:cubicBezTo>
                    <a:cubicBezTo>
                      <a:pt x="90" y="2"/>
                      <a:pt x="87" y="0"/>
                      <a:pt x="8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6" name="Freeform 28"/>
              <p:cNvSpPr/>
              <p:nvPr/>
            </p:nvSpPr>
            <p:spPr bwMode="auto">
              <a:xfrm>
                <a:off x="10854015" y="2793730"/>
                <a:ext cx="276849" cy="34527"/>
              </a:xfrm>
              <a:custGeom>
                <a:avLst/>
                <a:gdLst>
                  <a:gd name="T0" fmla="*/ 84 w 90"/>
                  <a:gd name="T1" fmla="*/ 0 h 11"/>
                  <a:gd name="T2" fmla="*/ 6 w 90"/>
                  <a:gd name="T3" fmla="*/ 0 h 11"/>
                  <a:gd name="T4" fmla="*/ 0 w 90"/>
                  <a:gd name="T5" fmla="*/ 6 h 11"/>
                  <a:gd name="T6" fmla="*/ 6 w 90"/>
                  <a:gd name="T7" fmla="*/ 11 h 11"/>
                  <a:gd name="T8" fmla="*/ 84 w 90"/>
                  <a:gd name="T9" fmla="*/ 11 h 11"/>
                  <a:gd name="T10" fmla="*/ 90 w 90"/>
                  <a:gd name="T11" fmla="*/ 6 h 11"/>
                  <a:gd name="T12" fmla="*/ 84 w 90"/>
                  <a:gd name="T13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" h="11">
                    <a:moveTo>
                      <a:pt x="84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3"/>
                      <a:pt x="0" y="6"/>
                    </a:cubicBezTo>
                    <a:cubicBezTo>
                      <a:pt x="0" y="9"/>
                      <a:pt x="3" y="11"/>
                      <a:pt x="6" y="11"/>
                    </a:cubicBezTo>
                    <a:cubicBezTo>
                      <a:pt x="84" y="11"/>
                      <a:pt x="84" y="11"/>
                      <a:pt x="84" y="11"/>
                    </a:cubicBezTo>
                    <a:cubicBezTo>
                      <a:pt x="87" y="11"/>
                      <a:pt x="90" y="9"/>
                      <a:pt x="90" y="6"/>
                    </a:cubicBezTo>
                    <a:cubicBezTo>
                      <a:pt x="90" y="3"/>
                      <a:pt x="87" y="0"/>
                      <a:pt x="8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7" name="Freeform 29"/>
              <p:cNvSpPr/>
              <p:nvPr/>
            </p:nvSpPr>
            <p:spPr bwMode="auto">
              <a:xfrm>
                <a:off x="10854015" y="2862784"/>
                <a:ext cx="276849" cy="38511"/>
              </a:xfrm>
              <a:custGeom>
                <a:avLst/>
                <a:gdLst>
                  <a:gd name="T0" fmla="*/ 84 w 90"/>
                  <a:gd name="T1" fmla="*/ 0 h 12"/>
                  <a:gd name="T2" fmla="*/ 6 w 90"/>
                  <a:gd name="T3" fmla="*/ 0 h 12"/>
                  <a:gd name="T4" fmla="*/ 0 w 90"/>
                  <a:gd name="T5" fmla="*/ 6 h 12"/>
                  <a:gd name="T6" fmla="*/ 6 w 90"/>
                  <a:gd name="T7" fmla="*/ 12 h 12"/>
                  <a:gd name="T8" fmla="*/ 84 w 90"/>
                  <a:gd name="T9" fmla="*/ 12 h 12"/>
                  <a:gd name="T10" fmla="*/ 90 w 90"/>
                  <a:gd name="T11" fmla="*/ 6 h 12"/>
                  <a:gd name="T12" fmla="*/ 84 w 90"/>
                  <a:gd name="T1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" h="12">
                    <a:moveTo>
                      <a:pt x="84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3"/>
                      <a:pt x="0" y="6"/>
                    </a:cubicBezTo>
                    <a:cubicBezTo>
                      <a:pt x="0" y="9"/>
                      <a:pt x="3" y="12"/>
                      <a:pt x="6" y="12"/>
                    </a:cubicBezTo>
                    <a:cubicBezTo>
                      <a:pt x="84" y="12"/>
                      <a:pt x="84" y="12"/>
                      <a:pt x="84" y="12"/>
                    </a:cubicBezTo>
                    <a:cubicBezTo>
                      <a:pt x="87" y="12"/>
                      <a:pt x="90" y="9"/>
                      <a:pt x="90" y="6"/>
                    </a:cubicBezTo>
                    <a:cubicBezTo>
                      <a:pt x="90" y="3"/>
                      <a:pt x="87" y="0"/>
                      <a:pt x="8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9" name="组合 18"/>
          <p:cNvGrpSpPr/>
          <p:nvPr/>
        </p:nvGrpSpPr>
        <p:grpSpPr>
          <a:xfrm>
            <a:off x="1254736" y="1555271"/>
            <a:ext cx="1134861" cy="1134861"/>
            <a:chOff x="3424768" y="1611109"/>
            <a:chExt cx="759650" cy="759649"/>
          </a:xfrm>
          <a:solidFill>
            <a:schemeClr val="bg1"/>
          </a:solidFill>
        </p:grpSpPr>
        <p:sp>
          <p:nvSpPr>
            <p:cNvPr id="33" name="椭圆 32"/>
            <p:cNvSpPr/>
            <p:nvPr/>
          </p:nvSpPr>
          <p:spPr>
            <a:xfrm>
              <a:off x="3424768" y="1611109"/>
              <a:ext cx="759650" cy="759649"/>
            </a:xfrm>
            <a:prstGeom prst="ellipse">
              <a:avLst/>
            </a:prstGeom>
            <a:solidFill>
              <a:srgbClr val="1B4367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4" name="Freeform 5"/>
            <p:cNvSpPr>
              <a:spLocks noEditPoints="1"/>
            </p:cNvSpPr>
            <p:nvPr/>
          </p:nvSpPr>
          <p:spPr bwMode="auto">
            <a:xfrm>
              <a:off x="3524311" y="1805900"/>
              <a:ext cx="555723" cy="348110"/>
            </a:xfrm>
            <a:custGeom>
              <a:avLst/>
              <a:gdLst>
                <a:gd name="T0" fmla="*/ 211 w 260"/>
                <a:gd name="T1" fmla="*/ 65 h 162"/>
                <a:gd name="T2" fmla="*/ 146 w 260"/>
                <a:gd name="T3" fmla="*/ 0 h 162"/>
                <a:gd name="T4" fmla="*/ 90 w 260"/>
                <a:gd name="T5" fmla="*/ 33 h 162"/>
                <a:gd name="T6" fmla="*/ 81 w 260"/>
                <a:gd name="T7" fmla="*/ 32 h 162"/>
                <a:gd name="T8" fmla="*/ 35 w 260"/>
                <a:gd name="T9" fmla="*/ 67 h 162"/>
                <a:gd name="T10" fmla="*/ 0 w 260"/>
                <a:gd name="T11" fmla="*/ 114 h 162"/>
                <a:gd name="T12" fmla="*/ 49 w 260"/>
                <a:gd name="T13" fmla="*/ 162 h 162"/>
                <a:gd name="T14" fmla="*/ 211 w 260"/>
                <a:gd name="T15" fmla="*/ 162 h 162"/>
                <a:gd name="T16" fmla="*/ 260 w 260"/>
                <a:gd name="T17" fmla="*/ 114 h 162"/>
                <a:gd name="T18" fmla="*/ 211 w 260"/>
                <a:gd name="T19" fmla="*/ 65 h 162"/>
                <a:gd name="T20" fmla="*/ 130 w 260"/>
                <a:gd name="T21" fmla="*/ 146 h 162"/>
                <a:gd name="T22" fmla="*/ 81 w 260"/>
                <a:gd name="T23" fmla="*/ 81 h 162"/>
                <a:gd name="T24" fmla="*/ 114 w 260"/>
                <a:gd name="T25" fmla="*/ 81 h 162"/>
                <a:gd name="T26" fmla="*/ 114 w 260"/>
                <a:gd name="T27" fmla="*/ 32 h 162"/>
                <a:gd name="T28" fmla="*/ 146 w 260"/>
                <a:gd name="T29" fmla="*/ 32 h 162"/>
                <a:gd name="T30" fmla="*/ 146 w 260"/>
                <a:gd name="T31" fmla="*/ 81 h 162"/>
                <a:gd name="T32" fmla="*/ 179 w 260"/>
                <a:gd name="T33" fmla="*/ 81 h 162"/>
                <a:gd name="T34" fmla="*/ 130 w 260"/>
                <a:gd name="T35" fmla="*/ 146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60" h="162">
                  <a:moveTo>
                    <a:pt x="211" y="65"/>
                  </a:moveTo>
                  <a:cubicBezTo>
                    <a:pt x="211" y="29"/>
                    <a:pt x="182" y="0"/>
                    <a:pt x="146" y="0"/>
                  </a:cubicBezTo>
                  <a:cubicBezTo>
                    <a:pt x="122" y="0"/>
                    <a:pt x="101" y="13"/>
                    <a:pt x="90" y="33"/>
                  </a:cubicBezTo>
                  <a:cubicBezTo>
                    <a:pt x="87" y="33"/>
                    <a:pt x="84" y="32"/>
                    <a:pt x="81" y="32"/>
                  </a:cubicBezTo>
                  <a:cubicBezTo>
                    <a:pt x="59" y="32"/>
                    <a:pt x="41" y="47"/>
                    <a:pt x="35" y="67"/>
                  </a:cubicBezTo>
                  <a:cubicBezTo>
                    <a:pt x="15" y="73"/>
                    <a:pt x="0" y="92"/>
                    <a:pt x="0" y="114"/>
                  </a:cubicBezTo>
                  <a:cubicBezTo>
                    <a:pt x="0" y="140"/>
                    <a:pt x="22" y="162"/>
                    <a:pt x="49" y="162"/>
                  </a:cubicBezTo>
                  <a:cubicBezTo>
                    <a:pt x="211" y="162"/>
                    <a:pt x="211" y="162"/>
                    <a:pt x="211" y="162"/>
                  </a:cubicBezTo>
                  <a:cubicBezTo>
                    <a:pt x="238" y="162"/>
                    <a:pt x="260" y="140"/>
                    <a:pt x="260" y="114"/>
                  </a:cubicBezTo>
                  <a:cubicBezTo>
                    <a:pt x="260" y="87"/>
                    <a:pt x="238" y="65"/>
                    <a:pt x="211" y="65"/>
                  </a:cubicBezTo>
                  <a:close/>
                  <a:moveTo>
                    <a:pt x="130" y="146"/>
                  </a:moveTo>
                  <a:cubicBezTo>
                    <a:pt x="81" y="81"/>
                    <a:pt x="81" y="81"/>
                    <a:pt x="81" y="81"/>
                  </a:cubicBezTo>
                  <a:cubicBezTo>
                    <a:pt x="114" y="81"/>
                    <a:pt x="114" y="81"/>
                    <a:pt x="114" y="81"/>
                  </a:cubicBezTo>
                  <a:cubicBezTo>
                    <a:pt x="114" y="32"/>
                    <a:pt x="114" y="32"/>
                    <a:pt x="114" y="32"/>
                  </a:cubicBezTo>
                  <a:cubicBezTo>
                    <a:pt x="146" y="32"/>
                    <a:pt x="146" y="32"/>
                    <a:pt x="146" y="32"/>
                  </a:cubicBezTo>
                  <a:cubicBezTo>
                    <a:pt x="146" y="81"/>
                    <a:pt x="146" y="81"/>
                    <a:pt x="146" y="81"/>
                  </a:cubicBezTo>
                  <a:cubicBezTo>
                    <a:pt x="179" y="81"/>
                    <a:pt x="179" y="81"/>
                    <a:pt x="179" y="81"/>
                  </a:cubicBezTo>
                  <a:lnTo>
                    <a:pt x="130" y="14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38" name="文本框 15"/>
          <p:cNvSpPr txBox="1"/>
          <p:nvPr/>
        </p:nvSpPr>
        <p:spPr>
          <a:xfrm>
            <a:off x="673238" y="281179"/>
            <a:ext cx="6110040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defRPr/>
            </a:pPr>
            <a:r>
              <a:rPr lang="en-US" altLang="zh-CN" sz="1800" b="1" dirty="0">
                <a:solidFill>
                  <a:srgbClr val="1B4367"/>
                </a:solidFill>
                <a:cs typeface="+mn-ea"/>
                <a:sym typeface="+mn-lt"/>
              </a:rPr>
              <a:t>The Problems Remained to Be Studied in the </a:t>
            </a:r>
            <a:r>
              <a:rPr lang="en-US" altLang="zh-CN" sz="1800" b="1" dirty="0" smtClean="0">
                <a:solidFill>
                  <a:srgbClr val="1B4367"/>
                </a:solidFill>
                <a:cs typeface="+mn-ea"/>
                <a:sym typeface="+mn-lt"/>
              </a:rPr>
              <a:t>Future</a:t>
            </a:r>
            <a:endParaRPr lang="en-US" altLang="zh-CN" sz="1800" b="1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cxnSp>
        <p:nvCxnSpPr>
          <p:cNvPr id="52" name="直接连接符 51"/>
          <p:cNvCxnSpPr/>
          <p:nvPr/>
        </p:nvCxnSpPr>
        <p:spPr>
          <a:xfrm>
            <a:off x="774478" y="657417"/>
            <a:ext cx="480259" cy="0"/>
          </a:xfrm>
          <a:prstGeom prst="line">
            <a:avLst/>
          </a:prstGeom>
          <a:ln w="9525">
            <a:solidFill>
              <a:srgbClr val="1B43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矩形 52"/>
          <p:cNvSpPr/>
          <p:nvPr/>
        </p:nvSpPr>
        <p:spPr>
          <a:xfrm>
            <a:off x="723185" y="2713198"/>
            <a:ext cx="1888549" cy="7001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altLang="zh-CN" b="1" dirty="0" smtClean="0">
                <a:solidFill>
                  <a:srgbClr val="1B4367"/>
                </a:solidFill>
                <a:cs typeface="+mn-ea"/>
                <a:sym typeface="+mn-lt"/>
              </a:rPr>
              <a:t>enter </a:t>
            </a:r>
            <a:r>
              <a:rPr lang="zh-CN" altLang="en-US" b="1" dirty="0" smtClean="0">
                <a:solidFill>
                  <a:srgbClr val="1B4367"/>
                </a:solidFill>
                <a:cs typeface="+mn-ea"/>
                <a:sym typeface="+mn-lt"/>
              </a:rPr>
              <a:t> </a:t>
            </a:r>
            <a:r>
              <a:rPr lang="en-US" altLang="zh-CN" b="1" dirty="0">
                <a:solidFill>
                  <a:srgbClr val="1B4367"/>
                </a:solidFill>
                <a:cs typeface="+mn-ea"/>
                <a:sym typeface="+mn-lt"/>
              </a:rPr>
              <a:t>your </a:t>
            </a:r>
            <a:r>
              <a:rPr lang="en-US" altLang="zh-CN" b="1" dirty="0" smtClean="0">
                <a:solidFill>
                  <a:srgbClr val="1B4367"/>
                </a:solidFill>
                <a:cs typeface="+mn-ea"/>
                <a:sym typeface="+mn-lt"/>
              </a:rPr>
              <a:t>text here </a:t>
            </a:r>
          </a:p>
          <a:p>
            <a:pPr algn="ctr">
              <a:lnSpc>
                <a:spcPct val="150000"/>
              </a:lnSpc>
              <a:defRPr/>
            </a:pPr>
            <a:r>
              <a:rPr lang="zh-CN" altLang="en-US" b="1" dirty="0" smtClean="0">
                <a:solidFill>
                  <a:srgbClr val="1B4367"/>
                </a:solidFill>
                <a:cs typeface="+mn-ea"/>
                <a:sym typeface="+mn-lt"/>
              </a:rPr>
              <a:t>请输入文字信息</a:t>
            </a:r>
            <a:endParaRPr lang="en-US" altLang="zh-CN" b="1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sp>
        <p:nvSpPr>
          <p:cNvPr id="54" name="矩形 7"/>
          <p:cNvSpPr>
            <a:spLocks noChangeArrowheads="1"/>
          </p:cNvSpPr>
          <p:nvPr/>
        </p:nvSpPr>
        <p:spPr bwMode="auto">
          <a:xfrm>
            <a:off x="723185" y="3493171"/>
            <a:ext cx="1996125" cy="515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enter 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the text in the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textbox </a:t>
            </a:r>
          </a:p>
          <a:p>
            <a:pPr eaLnBrk="1" hangingPunct="1">
              <a:lnSpc>
                <a:spcPct val="125000"/>
              </a:lnSpc>
            </a:pP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enter 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the text in the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textbox</a:t>
            </a:r>
          </a:p>
        </p:txBody>
      </p:sp>
      <p:sp>
        <p:nvSpPr>
          <p:cNvPr id="55" name="矩形 54"/>
          <p:cNvSpPr/>
          <p:nvPr/>
        </p:nvSpPr>
        <p:spPr>
          <a:xfrm>
            <a:off x="2773098" y="2713198"/>
            <a:ext cx="1888549" cy="7001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altLang="zh-CN" b="1" dirty="0" smtClean="0">
                <a:solidFill>
                  <a:srgbClr val="1B4367"/>
                </a:solidFill>
                <a:cs typeface="+mn-ea"/>
                <a:sym typeface="+mn-lt"/>
              </a:rPr>
              <a:t>enter </a:t>
            </a:r>
            <a:r>
              <a:rPr lang="zh-CN" altLang="en-US" b="1" dirty="0" smtClean="0">
                <a:solidFill>
                  <a:srgbClr val="1B4367"/>
                </a:solidFill>
                <a:cs typeface="+mn-ea"/>
                <a:sym typeface="+mn-lt"/>
              </a:rPr>
              <a:t> </a:t>
            </a:r>
            <a:r>
              <a:rPr lang="en-US" altLang="zh-CN" b="1" dirty="0">
                <a:solidFill>
                  <a:srgbClr val="1B4367"/>
                </a:solidFill>
                <a:cs typeface="+mn-ea"/>
                <a:sym typeface="+mn-lt"/>
              </a:rPr>
              <a:t>your </a:t>
            </a:r>
            <a:r>
              <a:rPr lang="en-US" altLang="zh-CN" b="1" dirty="0" smtClean="0">
                <a:solidFill>
                  <a:srgbClr val="1B4367"/>
                </a:solidFill>
                <a:cs typeface="+mn-ea"/>
                <a:sym typeface="+mn-lt"/>
              </a:rPr>
              <a:t>text here </a:t>
            </a:r>
          </a:p>
          <a:p>
            <a:pPr algn="ctr">
              <a:lnSpc>
                <a:spcPct val="150000"/>
              </a:lnSpc>
              <a:defRPr/>
            </a:pPr>
            <a:r>
              <a:rPr lang="zh-CN" altLang="en-US" b="1" dirty="0" smtClean="0">
                <a:solidFill>
                  <a:srgbClr val="1B4367"/>
                </a:solidFill>
                <a:cs typeface="+mn-ea"/>
                <a:sym typeface="+mn-lt"/>
              </a:rPr>
              <a:t>请输入文字信息</a:t>
            </a:r>
            <a:endParaRPr lang="en-US" altLang="zh-CN" b="1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sp>
        <p:nvSpPr>
          <p:cNvPr id="65" name="矩形 7"/>
          <p:cNvSpPr>
            <a:spLocks noChangeArrowheads="1"/>
          </p:cNvSpPr>
          <p:nvPr/>
        </p:nvSpPr>
        <p:spPr bwMode="auto">
          <a:xfrm>
            <a:off x="2755169" y="3493171"/>
            <a:ext cx="1996125" cy="515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enter 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the text in the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textbox </a:t>
            </a:r>
          </a:p>
          <a:p>
            <a:pPr eaLnBrk="1" hangingPunct="1">
              <a:lnSpc>
                <a:spcPct val="125000"/>
              </a:lnSpc>
            </a:pP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enter 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the text in the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textbox</a:t>
            </a:r>
          </a:p>
        </p:txBody>
      </p:sp>
      <p:sp>
        <p:nvSpPr>
          <p:cNvPr id="66" name="矩形 65"/>
          <p:cNvSpPr/>
          <p:nvPr/>
        </p:nvSpPr>
        <p:spPr>
          <a:xfrm>
            <a:off x="4823011" y="2713198"/>
            <a:ext cx="1888549" cy="7001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altLang="zh-CN" b="1" dirty="0" smtClean="0">
                <a:solidFill>
                  <a:srgbClr val="1B4367"/>
                </a:solidFill>
                <a:cs typeface="+mn-ea"/>
                <a:sym typeface="+mn-lt"/>
              </a:rPr>
              <a:t>enter </a:t>
            </a:r>
            <a:r>
              <a:rPr lang="zh-CN" altLang="en-US" b="1" dirty="0" smtClean="0">
                <a:solidFill>
                  <a:srgbClr val="1B4367"/>
                </a:solidFill>
                <a:cs typeface="+mn-ea"/>
                <a:sym typeface="+mn-lt"/>
              </a:rPr>
              <a:t> </a:t>
            </a:r>
            <a:r>
              <a:rPr lang="en-US" altLang="zh-CN" b="1" dirty="0">
                <a:solidFill>
                  <a:srgbClr val="1B4367"/>
                </a:solidFill>
                <a:cs typeface="+mn-ea"/>
                <a:sym typeface="+mn-lt"/>
              </a:rPr>
              <a:t>your </a:t>
            </a:r>
            <a:r>
              <a:rPr lang="en-US" altLang="zh-CN" b="1" dirty="0" smtClean="0">
                <a:solidFill>
                  <a:srgbClr val="1B4367"/>
                </a:solidFill>
                <a:cs typeface="+mn-ea"/>
                <a:sym typeface="+mn-lt"/>
              </a:rPr>
              <a:t>text here </a:t>
            </a:r>
          </a:p>
          <a:p>
            <a:pPr algn="ctr">
              <a:lnSpc>
                <a:spcPct val="150000"/>
              </a:lnSpc>
              <a:defRPr/>
            </a:pPr>
            <a:r>
              <a:rPr lang="zh-CN" altLang="en-US" b="1" dirty="0" smtClean="0">
                <a:solidFill>
                  <a:srgbClr val="1B4367"/>
                </a:solidFill>
                <a:cs typeface="+mn-ea"/>
                <a:sym typeface="+mn-lt"/>
              </a:rPr>
              <a:t>请输入文字信息</a:t>
            </a:r>
            <a:endParaRPr lang="en-US" altLang="zh-CN" b="1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sp>
        <p:nvSpPr>
          <p:cNvPr id="67" name="矩形 7"/>
          <p:cNvSpPr>
            <a:spLocks noChangeArrowheads="1"/>
          </p:cNvSpPr>
          <p:nvPr/>
        </p:nvSpPr>
        <p:spPr bwMode="auto">
          <a:xfrm>
            <a:off x="4787153" y="3493171"/>
            <a:ext cx="1996125" cy="515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enter 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the text in the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textbox </a:t>
            </a:r>
          </a:p>
          <a:p>
            <a:pPr eaLnBrk="1" hangingPunct="1">
              <a:lnSpc>
                <a:spcPct val="125000"/>
              </a:lnSpc>
            </a:pP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enter 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the text in the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textbox</a:t>
            </a:r>
          </a:p>
        </p:txBody>
      </p:sp>
      <p:sp>
        <p:nvSpPr>
          <p:cNvPr id="68" name="矩形 67"/>
          <p:cNvSpPr/>
          <p:nvPr/>
        </p:nvSpPr>
        <p:spPr>
          <a:xfrm>
            <a:off x="6872924" y="2713198"/>
            <a:ext cx="1888549" cy="7001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altLang="zh-CN" b="1" dirty="0" smtClean="0">
                <a:solidFill>
                  <a:srgbClr val="1B4367"/>
                </a:solidFill>
                <a:cs typeface="+mn-ea"/>
                <a:sym typeface="+mn-lt"/>
              </a:rPr>
              <a:t>enter </a:t>
            </a:r>
            <a:r>
              <a:rPr lang="zh-CN" altLang="en-US" b="1" dirty="0" smtClean="0">
                <a:solidFill>
                  <a:srgbClr val="1B4367"/>
                </a:solidFill>
                <a:cs typeface="+mn-ea"/>
                <a:sym typeface="+mn-lt"/>
              </a:rPr>
              <a:t> </a:t>
            </a:r>
            <a:r>
              <a:rPr lang="en-US" altLang="zh-CN" b="1" dirty="0">
                <a:solidFill>
                  <a:srgbClr val="1B4367"/>
                </a:solidFill>
                <a:cs typeface="+mn-ea"/>
                <a:sym typeface="+mn-lt"/>
              </a:rPr>
              <a:t>your </a:t>
            </a:r>
            <a:r>
              <a:rPr lang="en-US" altLang="zh-CN" b="1" dirty="0" smtClean="0">
                <a:solidFill>
                  <a:srgbClr val="1B4367"/>
                </a:solidFill>
                <a:cs typeface="+mn-ea"/>
                <a:sym typeface="+mn-lt"/>
              </a:rPr>
              <a:t>text here </a:t>
            </a:r>
          </a:p>
          <a:p>
            <a:pPr algn="ctr">
              <a:lnSpc>
                <a:spcPct val="150000"/>
              </a:lnSpc>
              <a:defRPr/>
            </a:pPr>
            <a:r>
              <a:rPr lang="zh-CN" altLang="en-US" b="1" dirty="0" smtClean="0">
                <a:solidFill>
                  <a:srgbClr val="1B4367"/>
                </a:solidFill>
                <a:cs typeface="+mn-ea"/>
                <a:sym typeface="+mn-lt"/>
              </a:rPr>
              <a:t>请输入文字信息</a:t>
            </a:r>
            <a:endParaRPr lang="en-US" altLang="zh-CN" b="1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sp>
        <p:nvSpPr>
          <p:cNvPr id="69" name="矩形 7"/>
          <p:cNvSpPr>
            <a:spLocks noChangeArrowheads="1"/>
          </p:cNvSpPr>
          <p:nvPr/>
        </p:nvSpPr>
        <p:spPr bwMode="auto">
          <a:xfrm>
            <a:off x="6819136" y="3493171"/>
            <a:ext cx="1996125" cy="515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enter 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the text in the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textbox </a:t>
            </a:r>
          </a:p>
          <a:p>
            <a:pPr eaLnBrk="1" hangingPunct="1">
              <a:lnSpc>
                <a:spcPct val="125000"/>
              </a:lnSpc>
            </a:pP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enter 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the text in the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textbox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6000">
        <p:random/>
      </p:transition>
    </mc:Choice>
    <mc:Fallback xmlns="">
      <p:transition spd="slow" advClick="0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8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3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8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3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8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8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8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800"/>
                            </p:stCondLst>
                            <p:childTnLst>
                              <p:par>
                                <p:cTn id="5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53" grpId="0"/>
      <p:bldP spid="54" grpId="0"/>
      <p:bldP spid="55" grpId="0"/>
      <p:bldP spid="65" grpId="0"/>
      <p:bldP spid="66" grpId="0"/>
      <p:bldP spid="67" grpId="0"/>
      <p:bldP spid="68" grpId="0"/>
      <p:bldP spid="6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文本框 15"/>
          <p:cNvSpPr txBox="1"/>
          <p:nvPr/>
        </p:nvSpPr>
        <p:spPr>
          <a:xfrm>
            <a:off x="709386" y="309785"/>
            <a:ext cx="2261711" cy="33086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1700" b="1" dirty="0" smtClean="0">
                <a:solidFill>
                  <a:srgbClr val="1B4367"/>
                </a:solidFill>
                <a:cs typeface="+mn-ea"/>
                <a:sym typeface="+mn-lt"/>
              </a:rPr>
              <a:t>Conclusion</a:t>
            </a:r>
            <a:endParaRPr lang="zh-CN" altLang="en-US" sz="1700" b="1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cxnSp>
        <p:nvCxnSpPr>
          <p:cNvPr id="52" name="直接连接符 51"/>
          <p:cNvCxnSpPr/>
          <p:nvPr/>
        </p:nvCxnSpPr>
        <p:spPr>
          <a:xfrm>
            <a:off x="774478" y="657417"/>
            <a:ext cx="480259" cy="0"/>
          </a:xfrm>
          <a:prstGeom prst="line">
            <a:avLst/>
          </a:prstGeom>
          <a:ln w="9525">
            <a:solidFill>
              <a:srgbClr val="1B43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23"/>
          <p:cNvCxnSpPr/>
          <p:nvPr/>
        </p:nvCxnSpPr>
        <p:spPr>
          <a:xfrm>
            <a:off x="2576149" y="505543"/>
            <a:ext cx="0" cy="414732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9" name="Group 25"/>
          <p:cNvGrpSpPr/>
          <p:nvPr/>
        </p:nvGrpSpPr>
        <p:grpSpPr>
          <a:xfrm>
            <a:off x="1141357" y="934560"/>
            <a:ext cx="490393" cy="293772"/>
            <a:chOff x="1775548" y="1990598"/>
            <a:chExt cx="621122" cy="372086"/>
          </a:xfrm>
        </p:grpSpPr>
        <p:sp>
          <p:nvSpPr>
            <p:cNvPr id="70" name="Freeform 226"/>
            <p:cNvSpPr>
              <a:spLocks noChangeArrowheads="1"/>
            </p:cNvSpPr>
            <p:nvPr/>
          </p:nvSpPr>
          <p:spPr bwMode="auto">
            <a:xfrm>
              <a:off x="1775548" y="1990598"/>
              <a:ext cx="621122" cy="372086"/>
            </a:xfrm>
            <a:custGeom>
              <a:avLst/>
              <a:gdLst>
                <a:gd name="T0" fmla="*/ 933 w 934"/>
                <a:gd name="T1" fmla="*/ 559 h 560"/>
                <a:gd name="T2" fmla="*/ 0 w 934"/>
                <a:gd name="T3" fmla="*/ 559 h 560"/>
                <a:gd name="T4" fmla="*/ 0 w 934"/>
                <a:gd name="T5" fmla="*/ 0 h 560"/>
                <a:gd name="T6" fmla="*/ 933 w 934"/>
                <a:gd name="T7" fmla="*/ 0 h 560"/>
                <a:gd name="T8" fmla="*/ 933 w 934"/>
                <a:gd name="T9" fmla="*/ 559 h 5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34" h="560">
                  <a:moveTo>
                    <a:pt x="933" y="559"/>
                  </a:moveTo>
                  <a:lnTo>
                    <a:pt x="0" y="559"/>
                  </a:lnTo>
                  <a:lnTo>
                    <a:pt x="0" y="0"/>
                  </a:lnTo>
                  <a:lnTo>
                    <a:pt x="933" y="0"/>
                  </a:lnTo>
                  <a:lnTo>
                    <a:pt x="933" y="559"/>
                  </a:lnTo>
                </a:path>
              </a:pathLst>
            </a:custGeom>
            <a:noFill/>
            <a:ln w="34290" cap="flat">
              <a:solidFill>
                <a:schemeClr val="tx2"/>
              </a:solidFill>
              <a:bevel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75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71" name="Freeform 227"/>
            <p:cNvSpPr>
              <a:spLocks noChangeArrowheads="1"/>
            </p:cNvSpPr>
            <p:nvPr/>
          </p:nvSpPr>
          <p:spPr bwMode="auto">
            <a:xfrm>
              <a:off x="1775548" y="1990598"/>
              <a:ext cx="621122" cy="199228"/>
            </a:xfrm>
            <a:custGeom>
              <a:avLst/>
              <a:gdLst>
                <a:gd name="T0" fmla="*/ 0 w 934"/>
                <a:gd name="T1" fmla="*/ 0 h 299"/>
                <a:gd name="T2" fmla="*/ 463 w 934"/>
                <a:gd name="T3" fmla="*/ 298 h 299"/>
                <a:gd name="T4" fmla="*/ 933 w 934"/>
                <a:gd name="T5" fmla="*/ 0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34" h="299">
                  <a:moveTo>
                    <a:pt x="0" y="0"/>
                  </a:moveTo>
                  <a:lnTo>
                    <a:pt x="463" y="298"/>
                  </a:lnTo>
                  <a:lnTo>
                    <a:pt x="933" y="0"/>
                  </a:lnTo>
                </a:path>
              </a:pathLst>
            </a:custGeom>
            <a:noFill/>
            <a:ln w="34290" cap="flat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675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72" name="Group 37"/>
          <p:cNvGrpSpPr/>
          <p:nvPr/>
        </p:nvGrpSpPr>
        <p:grpSpPr>
          <a:xfrm>
            <a:off x="3604942" y="868767"/>
            <a:ext cx="490393" cy="427938"/>
            <a:chOff x="6885153" y="7021098"/>
            <a:chExt cx="621122" cy="542018"/>
          </a:xfrm>
        </p:grpSpPr>
        <p:sp>
          <p:nvSpPr>
            <p:cNvPr id="73" name="Line 469"/>
            <p:cNvSpPr>
              <a:spLocks noChangeShapeType="1"/>
            </p:cNvSpPr>
            <p:nvPr/>
          </p:nvSpPr>
          <p:spPr bwMode="auto">
            <a:xfrm>
              <a:off x="6973050" y="7129503"/>
              <a:ext cx="442403" cy="2929"/>
            </a:xfrm>
            <a:prstGeom prst="line">
              <a:avLst/>
            </a:prstGeom>
            <a:noFill/>
            <a:ln w="34290" cap="flat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675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74" name="Line 470"/>
            <p:cNvSpPr>
              <a:spLocks noChangeShapeType="1"/>
            </p:cNvSpPr>
            <p:nvPr/>
          </p:nvSpPr>
          <p:spPr bwMode="auto">
            <a:xfrm>
              <a:off x="6973050" y="7229116"/>
              <a:ext cx="442403" cy="2929"/>
            </a:xfrm>
            <a:prstGeom prst="line">
              <a:avLst/>
            </a:prstGeom>
            <a:noFill/>
            <a:ln w="34290" cap="flat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675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75" name="Line 471"/>
            <p:cNvSpPr>
              <a:spLocks noChangeShapeType="1"/>
            </p:cNvSpPr>
            <p:nvPr/>
          </p:nvSpPr>
          <p:spPr bwMode="auto">
            <a:xfrm>
              <a:off x="6973050" y="7328731"/>
              <a:ext cx="442403" cy="2929"/>
            </a:xfrm>
            <a:prstGeom prst="line">
              <a:avLst/>
            </a:prstGeom>
            <a:noFill/>
            <a:ln w="34290" cap="flat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675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76" name="Freeform 472"/>
            <p:cNvSpPr>
              <a:spLocks noChangeArrowheads="1"/>
            </p:cNvSpPr>
            <p:nvPr/>
          </p:nvSpPr>
          <p:spPr bwMode="auto">
            <a:xfrm>
              <a:off x="6885153" y="7021098"/>
              <a:ext cx="621122" cy="542018"/>
            </a:xfrm>
            <a:custGeom>
              <a:avLst/>
              <a:gdLst>
                <a:gd name="T0" fmla="*/ 463 w 934"/>
                <a:gd name="T1" fmla="*/ 634 h 814"/>
                <a:gd name="T2" fmla="*/ 933 w 934"/>
                <a:gd name="T3" fmla="*/ 634 h 814"/>
                <a:gd name="T4" fmla="*/ 933 w 934"/>
                <a:gd name="T5" fmla="*/ 0 h 814"/>
                <a:gd name="T6" fmla="*/ 0 w 934"/>
                <a:gd name="T7" fmla="*/ 0 h 814"/>
                <a:gd name="T8" fmla="*/ 0 w 934"/>
                <a:gd name="T9" fmla="*/ 634 h 814"/>
                <a:gd name="T10" fmla="*/ 254 w 934"/>
                <a:gd name="T11" fmla="*/ 634 h 814"/>
                <a:gd name="T12" fmla="*/ 254 w 934"/>
                <a:gd name="T13" fmla="*/ 813 h 814"/>
                <a:gd name="T14" fmla="*/ 463 w 934"/>
                <a:gd name="T15" fmla="*/ 634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34" h="814">
                  <a:moveTo>
                    <a:pt x="463" y="634"/>
                  </a:moveTo>
                  <a:lnTo>
                    <a:pt x="933" y="634"/>
                  </a:lnTo>
                  <a:lnTo>
                    <a:pt x="933" y="0"/>
                  </a:lnTo>
                  <a:lnTo>
                    <a:pt x="0" y="0"/>
                  </a:lnTo>
                  <a:lnTo>
                    <a:pt x="0" y="634"/>
                  </a:lnTo>
                  <a:lnTo>
                    <a:pt x="254" y="634"/>
                  </a:lnTo>
                  <a:lnTo>
                    <a:pt x="254" y="813"/>
                  </a:lnTo>
                  <a:lnTo>
                    <a:pt x="463" y="634"/>
                  </a:lnTo>
                </a:path>
              </a:pathLst>
            </a:custGeom>
            <a:noFill/>
            <a:ln w="34290" cap="flat">
              <a:solidFill>
                <a:schemeClr val="tx2"/>
              </a:solidFill>
              <a:bevel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75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77" name="Group 42"/>
          <p:cNvGrpSpPr/>
          <p:nvPr/>
        </p:nvGrpSpPr>
        <p:grpSpPr>
          <a:xfrm>
            <a:off x="1136949" y="3080542"/>
            <a:ext cx="490393" cy="333098"/>
            <a:chOff x="6188913" y="23939881"/>
            <a:chExt cx="1307713" cy="888262"/>
          </a:xfrm>
        </p:grpSpPr>
        <p:sp>
          <p:nvSpPr>
            <p:cNvPr id="78" name="Freeform 627"/>
            <p:cNvSpPr>
              <a:spLocks noChangeArrowheads="1"/>
            </p:cNvSpPr>
            <p:nvPr/>
          </p:nvSpPr>
          <p:spPr bwMode="auto">
            <a:xfrm>
              <a:off x="6188913" y="23939881"/>
              <a:ext cx="1307713" cy="888258"/>
            </a:xfrm>
            <a:custGeom>
              <a:avLst/>
              <a:gdLst>
                <a:gd name="T0" fmla="*/ 679 w 934"/>
                <a:gd name="T1" fmla="*/ 149 h 636"/>
                <a:gd name="T2" fmla="*/ 560 w 934"/>
                <a:gd name="T3" fmla="*/ 0 h 636"/>
                <a:gd name="T4" fmla="*/ 380 w 934"/>
                <a:gd name="T5" fmla="*/ 0 h 636"/>
                <a:gd name="T6" fmla="*/ 261 w 934"/>
                <a:gd name="T7" fmla="*/ 149 h 636"/>
                <a:gd name="T8" fmla="*/ 0 w 934"/>
                <a:gd name="T9" fmla="*/ 149 h 636"/>
                <a:gd name="T10" fmla="*/ 0 w 934"/>
                <a:gd name="T11" fmla="*/ 635 h 636"/>
                <a:gd name="T12" fmla="*/ 933 w 934"/>
                <a:gd name="T13" fmla="*/ 635 h 636"/>
                <a:gd name="T14" fmla="*/ 933 w 934"/>
                <a:gd name="T15" fmla="*/ 149 h 636"/>
                <a:gd name="T16" fmla="*/ 679 w 934"/>
                <a:gd name="T17" fmla="*/ 149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34" h="636">
                  <a:moveTo>
                    <a:pt x="679" y="149"/>
                  </a:moveTo>
                  <a:lnTo>
                    <a:pt x="560" y="0"/>
                  </a:lnTo>
                  <a:lnTo>
                    <a:pt x="380" y="0"/>
                  </a:lnTo>
                  <a:lnTo>
                    <a:pt x="261" y="149"/>
                  </a:lnTo>
                  <a:lnTo>
                    <a:pt x="0" y="149"/>
                  </a:lnTo>
                  <a:lnTo>
                    <a:pt x="0" y="635"/>
                  </a:lnTo>
                  <a:lnTo>
                    <a:pt x="933" y="635"/>
                  </a:lnTo>
                  <a:lnTo>
                    <a:pt x="933" y="149"/>
                  </a:lnTo>
                  <a:lnTo>
                    <a:pt x="679" y="149"/>
                  </a:lnTo>
                </a:path>
              </a:pathLst>
            </a:custGeom>
            <a:noFill/>
            <a:ln w="34290" cap="flat">
              <a:solidFill>
                <a:schemeClr val="tx2"/>
              </a:solidFill>
              <a:bevel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75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79" name="Freeform 628"/>
            <p:cNvSpPr>
              <a:spLocks noChangeArrowheads="1"/>
            </p:cNvSpPr>
            <p:nvPr/>
          </p:nvSpPr>
          <p:spPr bwMode="auto">
            <a:xfrm>
              <a:off x="6682391" y="24316161"/>
              <a:ext cx="333096" cy="345434"/>
            </a:xfrm>
            <a:custGeom>
              <a:avLst/>
              <a:gdLst>
                <a:gd name="T0" fmla="*/ 238 w 239"/>
                <a:gd name="T1" fmla="*/ 119 h 247"/>
                <a:gd name="T2" fmla="*/ 238 w 239"/>
                <a:gd name="T3" fmla="*/ 119 h 247"/>
                <a:gd name="T4" fmla="*/ 119 w 239"/>
                <a:gd name="T5" fmla="*/ 0 h 247"/>
                <a:gd name="T6" fmla="*/ 0 w 239"/>
                <a:gd name="T7" fmla="*/ 119 h 247"/>
                <a:gd name="T8" fmla="*/ 119 w 239"/>
                <a:gd name="T9" fmla="*/ 246 h 247"/>
                <a:gd name="T10" fmla="*/ 238 w 239"/>
                <a:gd name="T11" fmla="*/ 119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9" h="247">
                  <a:moveTo>
                    <a:pt x="238" y="119"/>
                  </a:moveTo>
                  <a:lnTo>
                    <a:pt x="238" y="119"/>
                  </a:lnTo>
                  <a:cubicBezTo>
                    <a:pt x="238" y="60"/>
                    <a:pt x="186" y="0"/>
                    <a:pt x="119" y="0"/>
                  </a:cubicBezTo>
                  <a:cubicBezTo>
                    <a:pt x="52" y="0"/>
                    <a:pt x="0" y="60"/>
                    <a:pt x="0" y="119"/>
                  </a:cubicBezTo>
                  <a:cubicBezTo>
                    <a:pt x="0" y="186"/>
                    <a:pt x="52" y="246"/>
                    <a:pt x="119" y="246"/>
                  </a:cubicBezTo>
                  <a:cubicBezTo>
                    <a:pt x="186" y="246"/>
                    <a:pt x="238" y="186"/>
                    <a:pt x="238" y="119"/>
                  </a:cubicBezTo>
                </a:path>
              </a:pathLst>
            </a:custGeom>
            <a:noFill/>
            <a:ln w="34290" cap="flat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75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80" name="Line 629"/>
            <p:cNvSpPr>
              <a:spLocks noChangeShapeType="1"/>
            </p:cNvSpPr>
            <p:nvPr/>
          </p:nvSpPr>
          <p:spPr bwMode="auto">
            <a:xfrm>
              <a:off x="6355459" y="24149611"/>
              <a:ext cx="6171" cy="678532"/>
            </a:xfrm>
            <a:prstGeom prst="line">
              <a:avLst/>
            </a:prstGeom>
            <a:noFill/>
            <a:ln w="34290" cap="flat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675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81" name="Freeform 630"/>
            <p:cNvSpPr>
              <a:spLocks noChangeArrowheads="1"/>
            </p:cNvSpPr>
            <p:nvPr/>
          </p:nvSpPr>
          <p:spPr bwMode="auto">
            <a:xfrm>
              <a:off x="7305401" y="24316161"/>
              <a:ext cx="6171" cy="616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w="34290" cap="flat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75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82" name="Group 47"/>
          <p:cNvGrpSpPr/>
          <p:nvPr/>
        </p:nvGrpSpPr>
        <p:grpSpPr>
          <a:xfrm>
            <a:off x="3605759" y="3080541"/>
            <a:ext cx="490393" cy="333097"/>
            <a:chOff x="4330350" y="12186372"/>
            <a:chExt cx="621122" cy="421894"/>
          </a:xfrm>
        </p:grpSpPr>
        <p:sp>
          <p:nvSpPr>
            <p:cNvPr id="83" name="Freeform 631"/>
            <p:cNvSpPr>
              <a:spLocks noChangeArrowheads="1"/>
            </p:cNvSpPr>
            <p:nvPr/>
          </p:nvSpPr>
          <p:spPr bwMode="auto">
            <a:xfrm>
              <a:off x="4330350" y="12186372"/>
              <a:ext cx="621122" cy="421894"/>
            </a:xfrm>
            <a:custGeom>
              <a:avLst/>
              <a:gdLst>
                <a:gd name="T0" fmla="*/ 934 w 935"/>
                <a:gd name="T1" fmla="*/ 0 h 635"/>
                <a:gd name="T2" fmla="*/ 0 w 935"/>
                <a:gd name="T3" fmla="*/ 0 h 635"/>
                <a:gd name="T4" fmla="*/ 0 w 935"/>
                <a:gd name="T5" fmla="*/ 634 h 635"/>
                <a:gd name="T6" fmla="*/ 934 w 935"/>
                <a:gd name="T7" fmla="*/ 634 h 635"/>
                <a:gd name="T8" fmla="*/ 934 w 935"/>
                <a:gd name="T9" fmla="*/ 0 h 6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35" h="635">
                  <a:moveTo>
                    <a:pt x="934" y="0"/>
                  </a:moveTo>
                  <a:lnTo>
                    <a:pt x="0" y="0"/>
                  </a:lnTo>
                  <a:lnTo>
                    <a:pt x="0" y="634"/>
                  </a:lnTo>
                  <a:lnTo>
                    <a:pt x="934" y="634"/>
                  </a:lnTo>
                  <a:lnTo>
                    <a:pt x="934" y="0"/>
                  </a:lnTo>
                </a:path>
              </a:pathLst>
            </a:custGeom>
            <a:noFill/>
            <a:ln w="34290" cap="flat">
              <a:solidFill>
                <a:schemeClr val="tx2"/>
              </a:solidFill>
              <a:bevel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75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84" name="Freeform 632"/>
            <p:cNvSpPr>
              <a:spLocks noChangeArrowheads="1"/>
            </p:cNvSpPr>
            <p:nvPr/>
          </p:nvSpPr>
          <p:spPr bwMode="auto">
            <a:xfrm>
              <a:off x="4330350" y="12347511"/>
              <a:ext cx="621122" cy="222666"/>
            </a:xfrm>
            <a:custGeom>
              <a:avLst/>
              <a:gdLst>
                <a:gd name="T0" fmla="*/ 0 w 935"/>
                <a:gd name="T1" fmla="*/ 306 h 337"/>
                <a:gd name="T2" fmla="*/ 344 w 935"/>
                <a:gd name="T3" fmla="*/ 0 h 337"/>
                <a:gd name="T4" fmla="*/ 523 w 935"/>
                <a:gd name="T5" fmla="*/ 179 h 337"/>
                <a:gd name="T6" fmla="*/ 613 w 935"/>
                <a:gd name="T7" fmla="*/ 59 h 337"/>
                <a:gd name="T8" fmla="*/ 934 w 935"/>
                <a:gd name="T9" fmla="*/ 336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35" h="337">
                  <a:moveTo>
                    <a:pt x="0" y="306"/>
                  </a:moveTo>
                  <a:lnTo>
                    <a:pt x="344" y="0"/>
                  </a:lnTo>
                  <a:lnTo>
                    <a:pt x="523" y="179"/>
                  </a:lnTo>
                  <a:lnTo>
                    <a:pt x="613" y="59"/>
                  </a:lnTo>
                  <a:lnTo>
                    <a:pt x="934" y="336"/>
                  </a:lnTo>
                </a:path>
              </a:pathLst>
            </a:custGeom>
            <a:noFill/>
            <a:ln w="34290" cap="flat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675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85" name="Freeform 633"/>
            <p:cNvSpPr>
              <a:spLocks noChangeArrowheads="1"/>
            </p:cNvSpPr>
            <p:nvPr/>
          </p:nvSpPr>
          <p:spPr bwMode="auto">
            <a:xfrm>
              <a:off x="4775684" y="12247900"/>
              <a:ext cx="105473" cy="99613"/>
            </a:xfrm>
            <a:custGeom>
              <a:avLst/>
              <a:gdLst>
                <a:gd name="T0" fmla="*/ 157 w 158"/>
                <a:gd name="T1" fmla="*/ 75 h 151"/>
                <a:gd name="T2" fmla="*/ 157 w 158"/>
                <a:gd name="T3" fmla="*/ 75 h 151"/>
                <a:gd name="T4" fmla="*/ 75 w 158"/>
                <a:gd name="T5" fmla="*/ 150 h 151"/>
                <a:gd name="T6" fmla="*/ 0 w 158"/>
                <a:gd name="T7" fmla="*/ 75 h 151"/>
                <a:gd name="T8" fmla="*/ 75 w 158"/>
                <a:gd name="T9" fmla="*/ 0 h 151"/>
                <a:gd name="T10" fmla="*/ 157 w 158"/>
                <a:gd name="T11" fmla="*/ 75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8" h="151">
                  <a:moveTo>
                    <a:pt x="157" y="75"/>
                  </a:moveTo>
                  <a:lnTo>
                    <a:pt x="157" y="75"/>
                  </a:lnTo>
                  <a:cubicBezTo>
                    <a:pt x="157" y="120"/>
                    <a:pt x="120" y="150"/>
                    <a:pt x="75" y="150"/>
                  </a:cubicBezTo>
                  <a:cubicBezTo>
                    <a:pt x="38" y="150"/>
                    <a:pt x="0" y="120"/>
                    <a:pt x="0" y="75"/>
                  </a:cubicBezTo>
                  <a:cubicBezTo>
                    <a:pt x="0" y="38"/>
                    <a:pt x="38" y="0"/>
                    <a:pt x="75" y="0"/>
                  </a:cubicBezTo>
                  <a:cubicBezTo>
                    <a:pt x="120" y="0"/>
                    <a:pt x="157" y="38"/>
                    <a:pt x="157" y="75"/>
                  </a:cubicBezTo>
                </a:path>
              </a:pathLst>
            </a:custGeom>
            <a:noFill/>
            <a:ln w="34290" cap="flat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75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5325722" y="324499"/>
            <a:ext cx="2970659" cy="4400779"/>
            <a:chOff x="5131027" y="329208"/>
            <a:chExt cx="2970659" cy="4400779"/>
          </a:xfrm>
        </p:grpSpPr>
        <p:grpSp>
          <p:nvGrpSpPr>
            <p:cNvPr id="53" name="Group 1104"/>
            <p:cNvGrpSpPr>
              <a:grpSpLocks noChangeAspect="1"/>
            </p:cNvGrpSpPr>
            <p:nvPr/>
          </p:nvGrpSpPr>
          <p:grpSpPr>
            <a:xfrm>
              <a:off x="5131027" y="329208"/>
              <a:ext cx="2970659" cy="4400779"/>
              <a:chOff x="0" y="0"/>
              <a:chExt cx="6591305" cy="9765731"/>
            </a:xfrm>
          </p:grpSpPr>
          <p:grpSp>
            <p:nvGrpSpPr>
              <p:cNvPr id="54" name="Group 1102"/>
              <p:cNvGrpSpPr/>
              <p:nvPr/>
            </p:nvGrpSpPr>
            <p:grpSpPr>
              <a:xfrm>
                <a:off x="0" y="0"/>
                <a:ext cx="6591305" cy="9765731"/>
                <a:chOff x="0" y="0"/>
                <a:chExt cx="6591304" cy="9765730"/>
              </a:xfrm>
            </p:grpSpPr>
            <p:pic>
              <p:nvPicPr>
                <p:cNvPr id="65" name="Mini-iPad-B&amp;W-Mockup.png"/>
                <p:cNvPicPr/>
                <p:nvPr/>
              </p:nvPicPr>
              <p:blipFill>
                <a:blip r:embed="rId3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0" y="0"/>
                  <a:ext cx="6591304" cy="9765730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  <p:sp>
              <p:nvSpPr>
                <p:cNvPr id="66" name="Shape 1101"/>
                <p:cNvSpPr/>
                <p:nvPr/>
              </p:nvSpPr>
              <p:spPr>
                <a:xfrm>
                  <a:off x="363079" y="954047"/>
                  <a:ext cx="5879097" cy="7806214"/>
                </a:xfrm>
                <a:prstGeom prst="rect">
                  <a:avLst/>
                </a:prstGeom>
                <a:solidFill>
                  <a:srgbClr val="606060"/>
                </a:solidFill>
                <a:ln w="25400" cap="flat">
                  <a:solidFill>
                    <a:srgbClr val="000000">
                      <a:alpha val="0"/>
                    </a:srgbClr>
                  </a:solidFill>
                  <a:prstDash val="solid"/>
                  <a:miter lim="400000"/>
                </a:ln>
                <a:effectLst/>
              </p:spPr>
              <p:txBody>
                <a:bodyPr wrap="square" lIns="0" tIns="0" rIns="0" bIns="0" numCol="1" anchor="ctr">
                  <a:noAutofit/>
                </a:bodyPr>
                <a:lstStyle/>
                <a:p>
                  <a:pPr defTabSz="218987">
                    <a:defRPr sz="4000">
                      <a:solidFill>
                        <a:srgbClr val="FFFFFF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 sz="1499" dirty="0">
                    <a:cs typeface="+mn-ea"/>
                    <a:sym typeface="+mn-lt"/>
                  </a:endParaRPr>
                </a:p>
              </p:txBody>
            </p:sp>
          </p:grpSp>
          <p:pic>
            <p:nvPicPr>
              <p:cNvPr id="55" name="placeholder.png"/>
              <p:cNvPicPr/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29020" r="29020"/>
              <a:stretch>
                <a:fillRect/>
              </a:stretch>
            </p:blipFill>
            <p:spPr>
              <a:xfrm>
                <a:off x="337669" y="969500"/>
                <a:ext cx="5911543" cy="792480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  <p:pic>
          <p:nvPicPr>
            <p:cNvPr id="94" name="Picture Placeholder 1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32742" r="32742"/>
            <a:stretch>
              <a:fillRect/>
            </a:stretch>
          </p:blipFill>
          <p:spPr>
            <a:xfrm>
              <a:off x="5280675" y="760842"/>
              <a:ext cx="2675317" cy="3576447"/>
            </a:xfrm>
            <a:prstGeom prst="rect">
              <a:avLst/>
            </a:prstGeom>
          </p:spPr>
        </p:pic>
      </p:grpSp>
      <p:sp>
        <p:nvSpPr>
          <p:cNvPr id="37" name="矩形 36"/>
          <p:cNvSpPr/>
          <p:nvPr/>
        </p:nvSpPr>
        <p:spPr>
          <a:xfrm>
            <a:off x="535830" y="1375551"/>
            <a:ext cx="1888549" cy="7001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altLang="zh-CN" b="1" dirty="0" smtClean="0">
                <a:solidFill>
                  <a:srgbClr val="1B4367"/>
                </a:solidFill>
                <a:cs typeface="+mn-ea"/>
                <a:sym typeface="+mn-lt"/>
              </a:rPr>
              <a:t>enter </a:t>
            </a:r>
            <a:r>
              <a:rPr lang="zh-CN" altLang="en-US" b="1" dirty="0" smtClean="0">
                <a:solidFill>
                  <a:srgbClr val="1B4367"/>
                </a:solidFill>
                <a:cs typeface="+mn-ea"/>
                <a:sym typeface="+mn-lt"/>
              </a:rPr>
              <a:t> </a:t>
            </a:r>
            <a:r>
              <a:rPr lang="en-US" altLang="zh-CN" b="1" dirty="0">
                <a:solidFill>
                  <a:srgbClr val="1B4367"/>
                </a:solidFill>
                <a:cs typeface="+mn-ea"/>
                <a:sym typeface="+mn-lt"/>
              </a:rPr>
              <a:t>your </a:t>
            </a:r>
            <a:r>
              <a:rPr lang="en-US" altLang="zh-CN" b="1" dirty="0" smtClean="0">
                <a:solidFill>
                  <a:srgbClr val="1B4367"/>
                </a:solidFill>
                <a:cs typeface="+mn-ea"/>
                <a:sym typeface="+mn-lt"/>
              </a:rPr>
              <a:t>text here </a:t>
            </a:r>
          </a:p>
          <a:p>
            <a:pPr algn="ctr">
              <a:lnSpc>
                <a:spcPct val="150000"/>
              </a:lnSpc>
              <a:defRPr/>
            </a:pPr>
            <a:r>
              <a:rPr lang="zh-CN" altLang="en-US" b="1" dirty="0" smtClean="0">
                <a:solidFill>
                  <a:srgbClr val="1B4367"/>
                </a:solidFill>
                <a:cs typeface="+mn-ea"/>
                <a:sym typeface="+mn-lt"/>
              </a:rPr>
              <a:t>请输入文字信息</a:t>
            </a:r>
            <a:endParaRPr lang="en-US" altLang="zh-CN" b="1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sp>
        <p:nvSpPr>
          <p:cNvPr id="39" name="矩形 7"/>
          <p:cNvSpPr>
            <a:spLocks noChangeArrowheads="1"/>
          </p:cNvSpPr>
          <p:nvPr/>
        </p:nvSpPr>
        <p:spPr bwMode="auto">
          <a:xfrm>
            <a:off x="557570" y="2155524"/>
            <a:ext cx="1996125" cy="515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enter 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the text in the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textbox </a:t>
            </a:r>
          </a:p>
          <a:p>
            <a:pPr eaLnBrk="1" hangingPunct="1">
              <a:lnSpc>
                <a:spcPct val="125000"/>
              </a:lnSpc>
            </a:pP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enter 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the text in the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textbox</a:t>
            </a:r>
          </a:p>
        </p:txBody>
      </p:sp>
      <p:sp>
        <p:nvSpPr>
          <p:cNvPr id="40" name="矩形 39"/>
          <p:cNvSpPr/>
          <p:nvPr/>
        </p:nvSpPr>
        <p:spPr>
          <a:xfrm>
            <a:off x="2842993" y="1375551"/>
            <a:ext cx="1888549" cy="7001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altLang="zh-CN" b="1" dirty="0" smtClean="0">
                <a:solidFill>
                  <a:srgbClr val="1B4367"/>
                </a:solidFill>
                <a:cs typeface="+mn-ea"/>
                <a:sym typeface="+mn-lt"/>
              </a:rPr>
              <a:t>enter </a:t>
            </a:r>
            <a:r>
              <a:rPr lang="zh-CN" altLang="en-US" b="1" dirty="0" smtClean="0">
                <a:solidFill>
                  <a:srgbClr val="1B4367"/>
                </a:solidFill>
                <a:cs typeface="+mn-ea"/>
                <a:sym typeface="+mn-lt"/>
              </a:rPr>
              <a:t> </a:t>
            </a:r>
            <a:r>
              <a:rPr lang="en-US" altLang="zh-CN" b="1" dirty="0">
                <a:solidFill>
                  <a:srgbClr val="1B4367"/>
                </a:solidFill>
                <a:cs typeface="+mn-ea"/>
                <a:sym typeface="+mn-lt"/>
              </a:rPr>
              <a:t>your </a:t>
            </a:r>
            <a:r>
              <a:rPr lang="en-US" altLang="zh-CN" b="1" dirty="0" smtClean="0">
                <a:solidFill>
                  <a:srgbClr val="1B4367"/>
                </a:solidFill>
                <a:cs typeface="+mn-ea"/>
                <a:sym typeface="+mn-lt"/>
              </a:rPr>
              <a:t>text here </a:t>
            </a:r>
          </a:p>
          <a:p>
            <a:pPr algn="ctr">
              <a:lnSpc>
                <a:spcPct val="150000"/>
              </a:lnSpc>
              <a:defRPr/>
            </a:pPr>
            <a:r>
              <a:rPr lang="zh-CN" altLang="en-US" b="1" dirty="0" smtClean="0">
                <a:solidFill>
                  <a:srgbClr val="1B4367"/>
                </a:solidFill>
                <a:cs typeface="+mn-ea"/>
                <a:sym typeface="+mn-lt"/>
              </a:rPr>
              <a:t>请输入文字信息</a:t>
            </a:r>
            <a:endParaRPr lang="en-US" altLang="zh-CN" b="1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sp>
        <p:nvSpPr>
          <p:cNvPr id="41" name="矩形 7"/>
          <p:cNvSpPr>
            <a:spLocks noChangeArrowheads="1"/>
          </p:cNvSpPr>
          <p:nvPr/>
        </p:nvSpPr>
        <p:spPr bwMode="auto">
          <a:xfrm>
            <a:off x="2864733" y="2155524"/>
            <a:ext cx="1996125" cy="515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enter 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the text in the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textbox </a:t>
            </a:r>
          </a:p>
          <a:p>
            <a:pPr eaLnBrk="1" hangingPunct="1">
              <a:lnSpc>
                <a:spcPct val="125000"/>
              </a:lnSpc>
            </a:pP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enter 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the text in the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textbox</a:t>
            </a:r>
          </a:p>
        </p:txBody>
      </p:sp>
      <p:sp>
        <p:nvSpPr>
          <p:cNvPr id="42" name="矩形 41"/>
          <p:cNvSpPr/>
          <p:nvPr/>
        </p:nvSpPr>
        <p:spPr>
          <a:xfrm>
            <a:off x="2842993" y="3388113"/>
            <a:ext cx="1888549" cy="7001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altLang="zh-CN" b="1" dirty="0" smtClean="0">
                <a:solidFill>
                  <a:srgbClr val="1B4367"/>
                </a:solidFill>
                <a:cs typeface="+mn-ea"/>
                <a:sym typeface="+mn-lt"/>
              </a:rPr>
              <a:t>enter </a:t>
            </a:r>
            <a:r>
              <a:rPr lang="zh-CN" altLang="en-US" b="1" dirty="0" smtClean="0">
                <a:solidFill>
                  <a:srgbClr val="1B4367"/>
                </a:solidFill>
                <a:cs typeface="+mn-ea"/>
                <a:sym typeface="+mn-lt"/>
              </a:rPr>
              <a:t> </a:t>
            </a:r>
            <a:r>
              <a:rPr lang="en-US" altLang="zh-CN" b="1" dirty="0">
                <a:solidFill>
                  <a:srgbClr val="1B4367"/>
                </a:solidFill>
                <a:cs typeface="+mn-ea"/>
                <a:sym typeface="+mn-lt"/>
              </a:rPr>
              <a:t>your </a:t>
            </a:r>
            <a:r>
              <a:rPr lang="en-US" altLang="zh-CN" b="1" dirty="0" smtClean="0">
                <a:solidFill>
                  <a:srgbClr val="1B4367"/>
                </a:solidFill>
                <a:cs typeface="+mn-ea"/>
                <a:sym typeface="+mn-lt"/>
              </a:rPr>
              <a:t>text here </a:t>
            </a:r>
          </a:p>
          <a:p>
            <a:pPr algn="ctr">
              <a:lnSpc>
                <a:spcPct val="150000"/>
              </a:lnSpc>
              <a:defRPr/>
            </a:pPr>
            <a:r>
              <a:rPr lang="zh-CN" altLang="en-US" b="1" dirty="0" smtClean="0">
                <a:solidFill>
                  <a:srgbClr val="1B4367"/>
                </a:solidFill>
                <a:cs typeface="+mn-ea"/>
                <a:sym typeface="+mn-lt"/>
              </a:rPr>
              <a:t>请输入文字信息</a:t>
            </a:r>
            <a:endParaRPr lang="en-US" altLang="zh-CN" b="1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sp>
        <p:nvSpPr>
          <p:cNvPr id="43" name="矩形 7"/>
          <p:cNvSpPr>
            <a:spLocks noChangeArrowheads="1"/>
          </p:cNvSpPr>
          <p:nvPr/>
        </p:nvSpPr>
        <p:spPr bwMode="auto">
          <a:xfrm>
            <a:off x="2789205" y="4168086"/>
            <a:ext cx="1996125" cy="515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enter 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the text in the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textbox </a:t>
            </a:r>
          </a:p>
          <a:p>
            <a:pPr eaLnBrk="1" hangingPunct="1">
              <a:lnSpc>
                <a:spcPct val="125000"/>
              </a:lnSpc>
            </a:pP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enter 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the text in the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textbox</a:t>
            </a:r>
          </a:p>
        </p:txBody>
      </p:sp>
      <p:sp>
        <p:nvSpPr>
          <p:cNvPr id="44" name="矩形 43"/>
          <p:cNvSpPr/>
          <p:nvPr/>
        </p:nvSpPr>
        <p:spPr>
          <a:xfrm>
            <a:off x="535830" y="3388113"/>
            <a:ext cx="1888549" cy="7001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altLang="zh-CN" b="1" dirty="0" smtClean="0">
                <a:solidFill>
                  <a:srgbClr val="1B4367"/>
                </a:solidFill>
                <a:cs typeface="+mn-ea"/>
                <a:sym typeface="+mn-lt"/>
              </a:rPr>
              <a:t>enter </a:t>
            </a:r>
            <a:r>
              <a:rPr lang="zh-CN" altLang="en-US" b="1" dirty="0" smtClean="0">
                <a:solidFill>
                  <a:srgbClr val="1B4367"/>
                </a:solidFill>
                <a:cs typeface="+mn-ea"/>
                <a:sym typeface="+mn-lt"/>
              </a:rPr>
              <a:t> </a:t>
            </a:r>
            <a:r>
              <a:rPr lang="en-US" altLang="zh-CN" b="1" dirty="0">
                <a:solidFill>
                  <a:srgbClr val="1B4367"/>
                </a:solidFill>
                <a:cs typeface="+mn-ea"/>
                <a:sym typeface="+mn-lt"/>
              </a:rPr>
              <a:t>your </a:t>
            </a:r>
            <a:r>
              <a:rPr lang="en-US" altLang="zh-CN" b="1" dirty="0" smtClean="0">
                <a:solidFill>
                  <a:srgbClr val="1B4367"/>
                </a:solidFill>
                <a:cs typeface="+mn-ea"/>
                <a:sym typeface="+mn-lt"/>
              </a:rPr>
              <a:t>text here </a:t>
            </a:r>
          </a:p>
          <a:p>
            <a:pPr algn="ctr">
              <a:lnSpc>
                <a:spcPct val="150000"/>
              </a:lnSpc>
              <a:defRPr/>
            </a:pPr>
            <a:r>
              <a:rPr lang="zh-CN" altLang="en-US" b="1" dirty="0" smtClean="0">
                <a:solidFill>
                  <a:srgbClr val="1B4367"/>
                </a:solidFill>
                <a:cs typeface="+mn-ea"/>
                <a:sym typeface="+mn-lt"/>
              </a:rPr>
              <a:t>请输入文字信息</a:t>
            </a:r>
            <a:endParaRPr lang="en-US" altLang="zh-CN" b="1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sp>
        <p:nvSpPr>
          <p:cNvPr id="45" name="矩形 7"/>
          <p:cNvSpPr>
            <a:spLocks noChangeArrowheads="1"/>
          </p:cNvSpPr>
          <p:nvPr/>
        </p:nvSpPr>
        <p:spPr bwMode="auto">
          <a:xfrm>
            <a:off x="557570" y="4168086"/>
            <a:ext cx="1996125" cy="515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enter 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the text in the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textbox </a:t>
            </a:r>
          </a:p>
          <a:p>
            <a:pPr eaLnBrk="1" hangingPunct="1">
              <a:lnSpc>
                <a:spcPct val="125000"/>
              </a:lnSpc>
            </a:pP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enter 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the text in the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textbox</a:t>
            </a:r>
          </a:p>
        </p:txBody>
      </p:sp>
    </p:spTree>
    <p:extLst>
      <p:ext uri="{BB962C8B-B14F-4D97-AF65-F5344CB8AC3E}">
        <p14:creationId xmlns:p14="http://schemas.microsoft.com/office/powerpoint/2010/main" val="2962904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6000">
        <p:random/>
      </p:transition>
    </mc:Choice>
    <mc:Fallback xmlns="">
      <p:transition spd="slow" advClick="0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95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250"/>
                            </p:stCondLst>
                            <p:childTnLst>
                              <p:par>
                                <p:cTn id="4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250"/>
                            </p:stCondLst>
                            <p:childTnLst>
                              <p:par>
                                <p:cTn id="5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250"/>
                            </p:stCondLst>
                            <p:childTnLst>
                              <p:par>
                                <p:cTn id="5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250"/>
                            </p:stCondLst>
                            <p:childTnLst>
                              <p:par>
                                <p:cTn id="6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7" grpId="0"/>
      <p:bldP spid="39" grpId="0"/>
      <p:bldP spid="40" grpId="0"/>
      <p:bldP spid="41" grpId="0"/>
      <p:bldP spid="42" grpId="0"/>
      <p:bldP spid="43" grpId="0"/>
      <p:bldP spid="44" grpId="0"/>
      <p:bldP spid="4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/>
        </p:nvSpPr>
        <p:spPr>
          <a:xfrm>
            <a:off x="2374137" y="1884748"/>
            <a:ext cx="4272439" cy="108491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>
              <a:defRPr/>
            </a:pPr>
            <a:r>
              <a:rPr lang="en-US" altLang="zh-CN" sz="6600" b="1" dirty="0">
                <a:solidFill>
                  <a:srgbClr val="1B4367"/>
                </a:solidFill>
                <a:cs typeface="+mn-ea"/>
                <a:sym typeface="+mn-lt"/>
              </a:rPr>
              <a:t>THANKS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6000">
        <p:random/>
      </p:transition>
    </mc:Choice>
    <mc:Fallback xmlns="">
      <p:transition spd="slow" advClick="0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英语2"/>
  <p:tag name="ISPRING_FIRST_PUBLISH" val="1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df1mbypw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1353</TotalTime>
  <Words>1636</Words>
  <Application>Microsoft Office PowerPoint</Application>
  <PresentationFormat>全屏显示(16:9)</PresentationFormat>
  <Paragraphs>350</Paragraphs>
  <Slides>25</Slides>
  <Notes>25</Notes>
  <HiddenSlides>0</HiddenSlides>
  <MMClips>1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0" baseType="lpstr">
      <vt:lpstr>宋体</vt:lpstr>
      <vt:lpstr>Microsoft YaHei</vt:lpstr>
      <vt:lpstr>Arial</vt:lpstr>
      <vt:lpstr>Calibri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英语2</dc:title>
  <dc:creator>优品PPT</dc:creator>
  <cp:keywords/>
  <dc:description>http://www.ypppt.com/</dc:description>
  <cp:lastModifiedBy>faith123</cp:lastModifiedBy>
  <cp:revision>80</cp:revision>
  <dcterms:created xsi:type="dcterms:W3CDTF">2016-05-20T12:59:00Z</dcterms:created>
  <dcterms:modified xsi:type="dcterms:W3CDTF">2018-06-05T02:11:35Z</dcterms:modified>
  <cp:category/>
  <cp:contentStatus>ytfcells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2052-10.1.0.5745</vt:lpwstr>
  </property>
</Properties>
</file>