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3227"/>
    <a:srgbClr val="C87D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89" d="100"/>
          <a:sy n="89" d="100"/>
        </p:scale>
        <p:origin x="-12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536436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73FE511D-6438-43E9-AB60-C3BF651EE3F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 r="16666"/>
          <a:stretch/>
        </p:blipFill>
        <p:spPr>
          <a:xfrm>
            <a:off x="0" y="0"/>
            <a:ext cx="12192000" cy="6858000"/>
          </a:xfrm>
          <a:prstGeom prst="rect">
            <a:avLst/>
          </a:prstGeom>
        </p:spPr>
      </p:pic>
      <p:sp>
        <p:nvSpPr>
          <p:cNvPr id="2" name="矩形 1">
            <a:extLst>
              <a:ext uri="{FF2B5EF4-FFF2-40B4-BE49-F238E27FC236}">
                <a16:creationId xmlns:a16="http://schemas.microsoft.com/office/drawing/2014/main" xmlns="" id="{7F7DCEE8-0899-42DF-90D0-9FA64DB7799A}"/>
              </a:ext>
            </a:extLst>
          </p:cNvPr>
          <p:cNvSpPr/>
          <p:nvPr userDrawn="1"/>
        </p:nvSpPr>
        <p:spPr>
          <a:xfrm>
            <a:off x="168442" y="168442"/>
            <a:ext cx="11758200" cy="6435558"/>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7" name="图片 6">
            <a:extLst>
              <a:ext uri="{FF2B5EF4-FFF2-40B4-BE49-F238E27FC236}">
                <a16:creationId xmlns:a16="http://schemas.microsoft.com/office/drawing/2014/main" xmlns="" id="{B1BA5B0D-7D17-44A6-8806-099A11574F8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4945" y="168442"/>
            <a:ext cx="1775156" cy="1775156"/>
          </a:xfrm>
          <a:prstGeom prst="rect">
            <a:avLst/>
          </a:prstGeom>
        </p:spPr>
      </p:pic>
    </p:spTree>
    <p:extLst>
      <p:ext uri="{BB962C8B-B14F-4D97-AF65-F5344CB8AC3E}">
        <p14:creationId xmlns:p14="http://schemas.microsoft.com/office/powerpoint/2010/main" val="365204188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4138427"/>
      </p:ext>
    </p:extLst>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slide" Target="slide24.xml"/><Relationship Id="rId4" Type="http://schemas.openxmlformats.org/officeDocument/2006/relationships/tags" Target="../tags/tag4.xml"/><Relationship Id="rId9"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slideLayout" Target="../slideLayouts/slideLayout2.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tags" Target="../tags/tag22.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0" Type="http://schemas.openxmlformats.org/officeDocument/2006/relationships/tags" Target="../tags/tag20.xml"/><Relationship Id="rId4" Type="http://schemas.openxmlformats.org/officeDocument/2006/relationships/tags" Target="../tags/tag14.xml"/><Relationship Id="rId9" Type="http://schemas.openxmlformats.org/officeDocument/2006/relationships/tags" Target="../tags/tag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slideLayout" Target="../slideLayouts/slideLayout2.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tags" Target="../tags/tag34.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0" Type="http://schemas.openxmlformats.org/officeDocument/2006/relationships/tags" Target="../tags/tag32.xml"/><Relationship Id="rId4" Type="http://schemas.openxmlformats.org/officeDocument/2006/relationships/tags" Target="../tags/tag26.xml"/><Relationship Id="rId9" Type="http://schemas.openxmlformats.org/officeDocument/2006/relationships/tags" Target="../tags/tag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tags" Target="../tags/tag48.xml"/><Relationship Id="rId3" Type="http://schemas.openxmlformats.org/officeDocument/2006/relationships/tags" Target="../tags/tag43.xml"/><Relationship Id="rId7" Type="http://schemas.openxmlformats.org/officeDocument/2006/relationships/tags" Target="../tags/tag47.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11" Type="http://schemas.openxmlformats.org/officeDocument/2006/relationships/slideLayout" Target="../slideLayouts/slideLayout2.xml"/><Relationship Id="rId5" Type="http://schemas.openxmlformats.org/officeDocument/2006/relationships/tags" Target="../tags/tag45.xml"/><Relationship Id="rId10" Type="http://schemas.openxmlformats.org/officeDocument/2006/relationships/tags" Target="../tags/tag50.xml"/><Relationship Id="rId4" Type="http://schemas.openxmlformats.org/officeDocument/2006/relationships/tags" Target="../tags/tag44.xml"/><Relationship Id="rId9" Type="http://schemas.openxmlformats.org/officeDocument/2006/relationships/tags" Target="../tags/tag4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xmlns="" id="{08145EF2-1218-4BE2-ABF0-3CECC95EF8B1}"/>
              </a:ext>
            </a:extLst>
          </p:cNvPr>
          <p:cNvSpPr txBox="1"/>
          <p:nvPr/>
        </p:nvSpPr>
        <p:spPr>
          <a:xfrm>
            <a:off x="722376" y="681135"/>
            <a:ext cx="1107996" cy="5673012"/>
          </a:xfrm>
          <a:prstGeom prst="rect">
            <a:avLst/>
          </a:prstGeom>
          <a:noFill/>
        </p:spPr>
        <p:txBody>
          <a:bodyPr vert="eaVert" wrap="square" rtlCol="0">
            <a:spAutoFit/>
          </a:bodyPr>
          <a:lstStyle/>
          <a:p>
            <a:pPr algn="dist"/>
            <a:r>
              <a:rPr lang="zh-CN" altLang="en-US" sz="6000" b="1" dirty="0">
                <a:solidFill>
                  <a:schemeClr val="bg1"/>
                </a:solidFill>
                <a:latin typeface="微软雅黑" panose="020B0503020204020204" pitchFamily="34" charset="-122"/>
                <a:ea typeface="微软雅黑" panose="020B0503020204020204" pitchFamily="34" charset="-122"/>
              </a:rPr>
              <a:t>吉他</a:t>
            </a:r>
            <a:r>
              <a:rPr lang="zh-CN" altLang="en-US" sz="6000" b="1" dirty="0" smtClean="0">
                <a:solidFill>
                  <a:schemeClr val="bg1"/>
                </a:solidFill>
                <a:latin typeface="微软雅黑" panose="020B0503020204020204" pitchFamily="34" charset="-122"/>
                <a:ea typeface="微软雅黑" panose="020B0503020204020204" pitchFamily="34" charset="-122"/>
              </a:rPr>
              <a:t>音乐节模板</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xmlns="" id="{1B7D62ED-35E0-4819-BA0F-EA1D58C2A433}"/>
              </a:ext>
            </a:extLst>
          </p:cNvPr>
          <p:cNvSpPr txBox="1"/>
          <p:nvPr/>
        </p:nvSpPr>
        <p:spPr>
          <a:xfrm>
            <a:off x="1974345" y="4665306"/>
            <a:ext cx="430887" cy="1838525"/>
          </a:xfrm>
          <a:prstGeom prst="rect">
            <a:avLst/>
          </a:prstGeom>
          <a:noFill/>
        </p:spPr>
        <p:txBody>
          <a:bodyPr vert="eaVert"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汇报人</a:t>
            </a:r>
            <a:r>
              <a:rPr lang="zh-CN" altLang="en-US" sz="1600" dirty="0" smtClean="0">
                <a:solidFill>
                  <a:schemeClr val="bg1"/>
                </a:solidFill>
                <a:latin typeface="微软雅黑" panose="020B0503020204020204" pitchFamily="34" charset="-122"/>
                <a:ea typeface="微软雅黑" panose="020B0503020204020204" pitchFamily="34" charset="-122"/>
              </a:rPr>
              <a:t>：</a:t>
            </a:r>
            <a:r>
              <a:rPr lang="en-US" altLang="zh-CN" sz="1600" dirty="0" smtClean="0">
                <a:solidFill>
                  <a:schemeClr val="bg1"/>
                </a:solidFill>
                <a:latin typeface="微软雅黑" panose="020B0503020204020204" pitchFamily="34" charset="-122"/>
                <a:ea typeface="微软雅黑" panose="020B0503020204020204" pitchFamily="34" charset="-122"/>
              </a:rPr>
              <a:t>xxx</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a:extLst>
              <a:ext uri="{FF2B5EF4-FFF2-40B4-BE49-F238E27FC236}">
                <a16:creationId xmlns:a16="http://schemas.microsoft.com/office/drawing/2014/main" xmlns="" id="{B7170F52-27CF-4C44-A29A-1A9774C78F7E}"/>
              </a:ext>
            </a:extLst>
          </p:cNvPr>
          <p:cNvCxnSpPr/>
          <p:nvPr/>
        </p:nvCxnSpPr>
        <p:spPr>
          <a:xfrm>
            <a:off x="1902358" y="4665306"/>
            <a:ext cx="0" cy="21926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久石譲 - 月光の雲海">
            <a:hlinkClick r:id="" action="ppaction://media"/>
            <a:extLst>
              <a:ext uri="{FF2B5EF4-FFF2-40B4-BE49-F238E27FC236}">
                <a16:creationId xmlns:a16="http://schemas.microsoft.com/office/drawing/2014/main" xmlns="" id="{328651BB-4CF0-4AD6-8498-9DE6DBC23A8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52550" y="-609600"/>
            <a:ext cx="609600" cy="609600"/>
          </a:xfrm>
          <a:prstGeom prst="rect">
            <a:avLst/>
          </a:prstGeom>
        </p:spPr>
      </p:pic>
    </p:spTree>
    <p:extLst>
      <p:ext uri="{BB962C8B-B14F-4D97-AF65-F5344CB8AC3E}">
        <p14:creationId xmlns:p14="http://schemas.microsoft.com/office/powerpoint/2010/main" val="78571818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41" presetClass="entr" presetSubtype="0" fill="hold" grpId="0" nodeType="click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
                                        </p:tgtEl>
                                        <p:attrNameLst>
                                          <p:attrName>ppt_y</p:attrName>
                                        </p:attrNameLst>
                                      </p:cBhvr>
                                      <p:tavLst>
                                        <p:tav tm="0">
                                          <p:val>
                                            <p:strVal val="#ppt_y"/>
                                          </p:val>
                                        </p:tav>
                                        <p:tav tm="100000">
                                          <p:val>
                                            <p:strVal val="#ppt_y"/>
                                          </p:val>
                                        </p:tav>
                                      </p:tavLst>
                                    </p:anim>
                                    <p:anim calcmode="lin" valueType="num">
                                      <p:cBhvr>
                                        <p:cTn id="13"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6" repeatCount="indefinite" fill="hold" display="0">
                  <p:stCondLst>
                    <p:cond delay="indefinite"/>
                  </p:stCondLst>
                  <p:endCondLst>
                    <p:cond evt="onStopAudio" delay="0">
                      <p:tgtEl>
                        <p:sldTgt/>
                      </p:tgtEl>
                    </p:cond>
                  </p:endCondLst>
                </p:cTn>
                <p:tgtEl>
                  <p:spTgt spid="8"/>
                </p:tgtEl>
              </p:cMediaNode>
            </p:audio>
          </p:childTnLst>
        </p:cTn>
      </p:par>
    </p:tnLst>
    <p:bldLst>
      <p:bldP spid="3"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5">
            <a:extLst>
              <a:ext uri="{FF2B5EF4-FFF2-40B4-BE49-F238E27FC236}">
                <a16:creationId xmlns:a16="http://schemas.microsoft.com/office/drawing/2014/main" xmlns="" id="{A66C2944-4332-4AB1-970D-B7AEB8BA3383}"/>
              </a:ext>
            </a:extLst>
          </p:cNvPr>
          <p:cNvSpPr/>
          <p:nvPr/>
        </p:nvSpPr>
        <p:spPr>
          <a:xfrm flipH="1">
            <a:off x="5077943" y="1212790"/>
            <a:ext cx="1775649" cy="379435"/>
          </a:xfrm>
          <a:prstGeom prst="rect">
            <a:avLst/>
          </a:prstGeom>
          <a:solidFill>
            <a:schemeClr val="accent2">
              <a:lumMod val="50000"/>
            </a:schemeClr>
          </a:solidFill>
          <a:ln w="9525">
            <a:noFill/>
          </a:ln>
        </p:spPr>
        <p:txBody>
          <a:bodyPr wrap="square" lIns="91412" tIns="45706" rIns="91412" bIns="45706" rtlCol="0" anchor="t">
            <a:spAutoFit/>
          </a:bodyPr>
          <a:lstStyle/>
          <a:p>
            <a:pPr lvl="0" algn="ctr"/>
            <a:r>
              <a:rPr lang="en-US" altLang="zh-CN" sz="1866" dirty="0">
                <a:solidFill>
                  <a:schemeClr val="bg1"/>
                </a:solidFill>
                <a:latin typeface="微软雅黑" panose="020B0503020204020204" charset="-122"/>
                <a:ea typeface="微软雅黑" panose="020B0503020204020204" charset="-122"/>
                <a:sym typeface="微软雅黑" panose="020B0503020204020204" charset="-122"/>
              </a:rPr>
              <a:t>CONTENTS</a:t>
            </a:r>
          </a:p>
        </p:txBody>
      </p:sp>
      <p:sp>
        <p:nvSpPr>
          <p:cNvPr id="23" name="TextBox 25">
            <a:extLst>
              <a:ext uri="{FF2B5EF4-FFF2-40B4-BE49-F238E27FC236}">
                <a16:creationId xmlns:a16="http://schemas.microsoft.com/office/drawing/2014/main" xmlns="" id="{058DF1A9-7783-4AA3-AF2F-95296D448013}"/>
              </a:ext>
            </a:extLst>
          </p:cNvPr>
          <p:cNvSpPr txBox="1"/>
          <p:nvPr/>
        </p:nvSpPr>
        <p:spPr>
          <a:xfrm flipH="1">
            <a:off x="5399973" y="1677218"/>
            <a:ext cx="1131588" cy="584619"/>
          </a:xfrm>
          <a:prstGeom prst="rect">
            <a:avLst/>
          </a:prstGeom>
          <a:noFill/>
        </p:spPr>
        <p:txBody>
          <a:bodyPr wrap="square" lIns="91412" tIns="45706" rIns="91412" bIns="45706" rtlCol="0">
            <a:spAutoFit/>
            <a:scene3d>
              <a:camera prst="orthographicFront"/>
              <a:lightRig rig="threePt" dir="t"/>
            </a:scene3d>
          </a:bodyPr>
          <a:lstStyle/>
          <a:p>
            <a:pPr lvl="0" algn="r" fontAlgn="base"/>
            <a:r>
              <a:rPr lang="zh-CN" altLang="en-US" sz="3199" b="1" noProof="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目 录 </a:t>
            </a:r>
          </a:p>
        </p:txBody>
      </p:sp>
      <p:sp>
        <p:nvSpPr>
          <p:cNvPr id="24" name="MH_Entry_1">
            <a:hlinkClick r:id="" action="ppaction://noaction"/>
            <a:extLst>
              <a:ext uri="{FF2B5EF4-FFF2-40B4-BE49-F238E27FC236}">
                <a16:creationId xmlns:a16="http://schemas.microsoft.com/office/drawing/2014/main" xmlns="" id="{256E7C13-A2D8-436C-923A-CEF2883952F7}"/>
              </a:ext>
            </a:extLst>
          </p:cNvPr>
          <p:cNvSpPr txBox="1"/>
          <p:nvPr>
            <p:custDataLst>
              <p:tags r:id="rId1"/>
            </p:custDataLst>
          </p:nvPr>
        </p:nvSpPr>
        <p:spPr>
          <a:xfrm>
            <a:off x="1252614" y="3206811"/>
            <a:ext cx="2772507" cy="368592"/>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rgbClr val="523227"/>
          </a:solidFill>
          <a:ln>
            <a:solidFill>
              <a:srgbClr val="523227"/>
            </a:solidFill>
          </a:ln>
        </p:spPr>
        <p:txBody>
          <a:bodyPr wrap="square" lIns="71978" tIns="0" rIns="287911" bIns="0" anchor="ctr">
            <a:normAutofit/>
          </a:bodyPr>
          <a:lstStyle/>
          <a:p>
            <a:pPr algn="ctr"/>
            <a:r>
              <a:rPr lang="zh-CN" altLang="en-US" sz="2133" b="1" dirty="0">
                <a:solidFill>
                  <a:schemeClr val="bg1"/>
                </a:solidFill>
                <a:latin typeface="微软雅黑" pitchFamily="34" charset="-122"/>
                <a:ea typeface="微软雅黑" pitchFamily="34" charset="-122"/>
                <a:sym typeface="Arial" panose="020B0604020202020204" pitchFamily="34" charset="0"/>
              </a:rPr>
              <a:t>添加您的标题</a:t>
            </a:r>
            <a:endParaRPr lang="en-US" altLang="zh-CN" sz="2133" b="1" dirty="0">
              <a:solidFill>
                <a:schemeClr val="bg1"/>
              </a:solidFill>
              <a:latin typeface="微软雅黑" pitchFamily="34" charset="-122"/>
              <a:ea typeface="微软雅黑" pitchFamily="34" charset="-122"/>
              <a:sym typeface="Arial" panose="020B0604020202020204" pitchFamily="34" charset="0"/>
            </a:endParaRPr>
          </a:p>
        </p:txBody>
      </p:sp>
      <p:sp>
        <p:nvSpPr>
          <p:cNvPr id="25" name="MH_Number_1">
            <a:hlinkClick r:id="" action="ppaction://noaction"/>
            <a:extLst>
              <a:ext uri="{FF2B5EF4-FFF2-40B4-BE49-F238E27FC236}">
                <a16:creationId xmlns:a16="http://schemas.microsoft.com/office/drawing/2014/main" xmlns="" id="{B9EFF40B-2C41-4458-8DD2-FE619730EC82}"/>
              </a:ext>
            </a:extLst>
          </p:cNvPr>
          <p:cNvSpPr/>
          <p:nvPr>
            <p:custDataLst>
              <p:tags r:id="rId2"/>
            </p:custDataLst>
          </p:nvPr>
        </p:nvSpPr>
        <p:spPr>
          <a:xfrm>
            <a:off x="3999728" y="3062840"/>
            <a:ext cx="1493339" cy="51256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523227"/>
          </a:solidFill>
          <a:ln w="9525" cap="sq">
            <a:solidFill>
              <a:srgbClr val="523227"/>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06" rIns="0" bIns="45706" numCol="1" spcCol="0" rtlCol="0" fromWordArt="0" anchor="ctr" anchorCtr="0" forceAA="0" compatLnSpc="1">
            <a:prstTxWarp prst="textNoShape">
              <a:avLst/>
            </a:prstTxWarp>
            <a:noAutofit/>
          </a:bodyPr>
          <a:lstStyle/>
          <a:p>
            <a:pPr lvl="0" algn="ctr">
              <a:spcBef>
                <a:spcPct val="0"/>
              </a:spcBef>
            </a:pPr>
            <a:r>
              <a:rPr lang="en-US" altLang="zh-CN" sz="3199" b="1" dirty="0">
                <a:solidFill>
                  <a:schemeClr val="tx1">
                    <a:lumMod val="75000"/>
                    <a:lumOff val="25000"/>
                  </a:schemeClr>
                </a:solidFill>
                <a:cs typeface="Times New Roman" panose="02020603050405020304" pitchFamily="18" charset="0"/>
              </a:rPr>
              <a:t>Part 1</a:t>
            </a:r>
            <a:endParaRPr lang="zh-CN" altLang="en-US" sz="3199" b="1" dirty="0">
              <a:solidFill>
                <a:schemeClr val="tx1">
                  <a:lumMod val="75000"/>
                  <a:lumOff val="25000"/>
                </a:schemeClr>
              </a:solidFill>
              <a:cs typeface="Times New Roman" panose="02020603050405020304" pitchFamily="18" charset="0"/>
            </a:endParaRPr>
          </a:p>
        </p:txBody>
      </p:sp>
      <p:sp>
        <p:nvSpPr>
          <p:cNvPr id="26" name="MH_Entry_2">
            <a:hlinkClick r:id="" action="ppaction://noaction"/>
            <a:extLst>
              <a:ext uri="{FF2B5EF4-FFF2-40B4-BE49-F238E27FC236}">
                <a16:creationId xmlns:a16="http://schemas.microsoft.com/office/drawing/2014/main" xmlns="" id="{EE3B4ED2-14B9-41E4-BF1A-665E8FC57E89}"/>
              </a:ext>
            </a:extLst>
          </p:cNvPr>
          <p:cNvSpPr txBox="1"/>
          <p:nvPr>
            <p:custDataLst>
              <p:tags r:id="rId3"/>
            </p:custDataLst>
          </p:nvPr>
        </p:nvSpPr>
        <p:spPr>
          <a:xfrm>
            <a:off x="1252614" y="4318495"/>
            <a:ext cx="2772507" cy="368592"/>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rgbClr val="C87D0E"/>
          </a:solidFill>
          <a:ln>
            <a:solidFill>
              <a:srgbClr val="C87D0E"/>
            </a:solidFill>
          </a:ln>
        </p:spPr>
        <p:txBody>
          <a:bodyPr wrap="square" lIns="71978" tIns="0" rIns="287911" bIns="0" anchor="ctr">
            <a:normAutofit/>
          </a:bodyPr>
          <a:lstStyle/>
          <a:p>
            <a:pPr algn="ctr"/>
            <a:r>
              <a:rPr lang="zh-CN" altLang="en-US" sz="2133" b="1" dirty="0">
                <a:solidFill>
                  <a:schemeClr val="bg1"/>
                </a:solidFill>
                <a:latin typeface="微软雅黑" pitchFamily="34" charset="-122"/>
                <a:ea typeface="微软雅黑" pitchFamily="34" charset="-122"/>
                <a:sym typeface="Arial" panose="020B0604020202020204" pitchFamily="34" charset="0"/>
              </a:rPr>
              <a:t>添加您的标题</a:t>
            </a:r>
            <a:endParaRPr lang="en-US" altLang="zh-CN" sz="2133" b="1" dirty="0">
              <a:solidFill>
                <a:schemeClr val="bg1"/>
              </a:solidFill>
              <a:latin typeface="微软雅黑" pitchFamily="34" charset="-122"/>
              <a:ea typeface="微软雅黑" pitchFamily="34" charset="-122"/>
              <a:sym typeface="Arial" panose="020B0604020202020204" pitchFamily="34" charset="0"/>
            </a:endParaRPr>
          </a:p>
        </p:txBody>
      </p:sp>
      <p:sp>
        <p:nvSpPr>
          <p:cNvPr id="27" name="MH_Number_2">
            <a:hlinkClick r:id="" action="ppaction://noaction"/>
            <a:extLst>
              <a:ext uri="{FF2B5EF4-FFF2-40B4-BE49-F238E27FC236}">
                <a16:creationId xmlns:a16="http://schemas.microsoft.com/office/drawing/2014/main" xmlns="" id="{A5B94655-F5B6-4ECC-B6B1-94DD5E061631}"/>
              </a:ext>
            </a:extLst>
          </p:cNvPr>
          <p:cNvSpPr/>
          <p:nvPr>
            <p:custDataLst>
              <p:tags r:id="rId4"/>
            </p:custDataLst>
          </p:nvPr>
        </p:nvSpPr>
        <p:spPr>
          <a:xfrm>
            <a:off x="3999728" y="4174522"/>
            <a:ext cx="1493339" cy="51256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C87D0E"/>
          </a:solidFill>
          <a:ln w="9525" cap="sq">
            <a:solidFill>
              <a:srgbClr val="C87D0E"/>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06" rIns="0" bIns="45706" numCol="1" spcCol="0" rtlCol="0" fromWordArt="0" anchor="ctr" anchorCtr="0" forceAA="0" compatLnSpc="1">
            <a:prstTxWarp prst="textNoShape">
              <a:avLst/>
            </a:prstTxWarp>
            <a:noAutofit/>
          </a:bodyPr>
          <a:lstStyle/>
          <a:p>
            <a:pPr lvl="0" algn="ctr">
              <a:spcBef>
                <a:spcPct val="0"/>
              </a:spcBef>
            </a:pPr>
            <a:r>
              <a:rPr lang="en-US" altLang="zh-CN" sz="3199" b="1" dirty="0">
                <a:solidFill>
                  <a:schemeClr val="tx1">
                    <a:lumMod val="75000"/>
                    <a:lumOff val="25000"/>
                  </a:schemeClr>
                </a:solidFill>
                <a:cs typeface="Times New Roman" panose="02020603050405020304" pitchFamily="18" charset="0"/>
              </a:rPr>
              <a:t>Part 2</a:t>
            </a:r>
            <a:endParaRPr lang="zh-CN" altLang="en-US" sz="3199" b="1" dirty="0">
              <a:solidFill>
                <a:schemeClr val="tx1">
                  <a:lumMod val="75000"/>
                  <a:lumOff val="25000"/>
                </a:schemeClr>
              </a:solidFill>
              <a:cs typeface="Times New Roman" panose="02020603050405020304" pitchFamily="18" charset="0"/>
            </a:endParaRPr>
          </a:p>
        </p:txBody>
      </p:sp>
      <p:sp>
        <p:nvSpPr>
          <p:cNvPr id="28" name="MH_Entry_3">
            <a:hlinkClick r:id="rId10" action="ppaction://hlinksldjump"/>
            <a:extLst>
              <a:ext uri="{FF2B5EF4-FFF2-40B4-BE49-F238E27FC236}">
                <a16:creationId xmlns:a16="http://schemas.microsoft.com/office/drawing/2014/main" xmlns="" id="{CEE175AA-BBD6-4E6A-B902-C749D60ABC8D}"/>
              </a:ext>
            </a:extLst>
          </p:cNvPr>
          <p:cNvSpPr txBox="1"/>
          <p:nvPr>
            <p:custDataLst>
              <p:tags r:id="rId5"/>
            </p:custDataLst>
          </p:nvPr>
        </p:nvSpPr>
        <p:spPr>
          <a:xfrm>
            <a:off x="6553995" y="3219089"/>
            <a:ext cx="2772507" cy="368592"/>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rgbClr val="C87D0E"/>
          </a:solidFill>
          <a:ln>
            <a:solidFill>
              <a:srgbClr val="C87D0E"/>
            </a:solidFill>
          </a:ln>
        </p:spPr>
        <p:txBody>
          <a:bodyPr wrap="square" lIns="71978" tIns="0" rIns="287911" bIns="0" anchor="ctr">
            <a:normAutofit/>
          </a:bodyPr>
          <a:lstStyle/>
          <a:p>
            <a:pPr algn="ctr"/>
            <a:r>
              <a:rPr lang="zh-CN" altLang="en-US" sz="2133" b="1" dirty="0">
                <a:solidFill>
                  <a:schemeClr val="bg1"/>
                </a:solidFill>
                <a:latin typeface="微软雅黑" pitchFamily="34" charset="-122"/>
                <a:ea typeface="微软雅黑" pitchFamily="34" charset="-122"/>
                <a:sym typeface="Arial" panose="020B0604020202020204" pitchFamily="34" charset="0"/>
              </a:rPr>
              <a:t>添加您的标题</a:t>
            </a:r>
            <a:endParaRPr lang="en-US" altLang="zh-CN" sz="2133" b="1" dirty="0">
              <a:solidFill>
                <a:schemeClr val="bg1"/>
              </a:solidFill>
              <a:latin typeface="微软雅黑" pitchFamily="34" charset="-122"/>
              <a:ea typeface="微软雅黑" pitchFamily="34" charset="-122"/>
              <a:sym typeface="Arial" panose="020B0604020202020204" pitchFamily="34" charset="0"/>
            </a:endParaRPr>
          </a:p>
        </p:txBody>
      </p:sp>
      <p:sp>
        <p:nvSpPr>
          <p:cNvPr id="29" name="MH_Number_3">
            <a:hlinkClick r:id="rId10" action="ppaction://hlinksldjump"/>
            <a:extLst>
              <a:ext uri="{FF2B5EF4-FFF2-40B4-BE49-F238E27FC236}">
                <a16:creationId xmlns:a16="http://schemas.microsoft.com/office/drawing/2014/main" xmlns="" id="{3CC33F5C-080F-4CEB-A289-376539423ED5}"/>
              </a:ext>
            </a:extLst>
          </p:cNvPr>
          <p:cNvSpPr/>
          <p:nvPr>
            <p:custDataLst>
              <p:tags r:id="rId6"/>
            </p:custDataLst>
          </p:nvPr>
        </p:nvSpPr>
        <p:spPr>
          <a:xfrm>
            <a:off x="9301109" y="3075114"/>
            <a:ext cx="1493339" cy="51256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C87D0E"/>
          </a:solidFill>
          <a:ln w="9525" cap="sq">
            <a:solidFill>
              <a:srgbClr val="C87D0E"/>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06" rIns="0" bIns="45706" numCol="1" spcCol="0" rtlCol="0" fromWordArt="0" anchor="ctr" anchorCtr="0" forceAA="0" compatLnSpc="1">
            <a:prstTxWarp prst="textNoShape">
              <a:avLst/>
            </a:prstTxWarp>
            <a:noAutofit/>
          </a:bodyPr>
          <a:lstStyle/>
          <a:p>
            <a:pPr lvl="0" algn="ctr">
              <a:spcBef>
                <a:spcPct val="0"/>
              </a:spcBef>
            </a:pPr>
            <a:r>
              <a:rPr lang="en-US" altLang="zh-CN" sz="3199" b="1" dirty="0">
                <a:solidFill>
                  <a:schemeClr val="tx1">
                    <a:lumMod val="75000"/>
                    <a:lumOff val="25000"/>
                  </a:schemeClr>
                </a:solidFill>
                <a:cs typeface="Times New Roman" panose="02020603050405020304" pitchFamily="18" charset="0"/>
              </a:rPr>
              <a:t>Part 3</a:t>
            </a:r>
            <a:endParaRPr lang="zh-CN" altLang="en-US" sz="3199" b="1" dirty="0">
              <a:solidFill>
                <a:schemeClr val="tx1">
                  <a:lumMod val="75000"/>
                  <a:lumOff val="25000"/>
                </a:schemeClr>
              </a:solidFill>
              <a:cs typeface="Times New Roman" panose="02020603050405020304" pitchFamily="18" charset="0"/>
            </a:endParaRPr>
          </a:p>
        </p:txBody>
      </p:sp>
      <p:sp>
        <p:nvSpPr>
          <p:cNvPr id="30" name="MH_Entry_4">
            <a:hlinkClick r:id="" action="ppaction://noaction"/>
            <a:extLst>
              <a:ext uri="{FF2B5EF4-FFF2-40B4-BE49-F238E27FC236}">
                <a16:creationId xmlns:a16="http://schemas.microsoft.com/office/drawing/2014/main" xmlns="" id="{4FF0A616-5E77-4967-BA2D-5705789D0B8A}"/>
              </a:ext>
            </a:extLst>
          </p:cNvPr>
          <p:cNvSpPr txBox="1"/>
          <p:nvPr>
            <p:custDataLst>
              <p:tags r:id="rId7"/>
            </p:custDataLst>
          </p:nvPr>
        </p:nvSpPr>
        <p:spPr>
          <a:xfrm>
            <a:off x="6553995" y="4330770"/>
            <a:ext cx="2772507" cy="368592"/>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rgbClr val="523227"/>
          </a:solidFill>
          <a:ln>
            <a:solidFill>
              <a:srgbClr val="523227"/>
            </a:solidFill>
          </a:ln>
        </p:spPr>
        <p:txBody>
          <a:bodyPr wrap="square" lIns="71978" tIns="0" rIns="287911" bIns="0" anchor="ctr">
            <a:normAutofit/>
          </a:bodyPr>
          <a:lstStyle/>
          <a:p>
            <a:pPr algn="ctr"/>
            <a:r>
              <a:rPr lang="zh-CN" altLang="en-US" sz="2133" b="1" dirty="0">
                <a:solidFill>
                  <a:schemeClr val="bg1"/>
                </a:solidFill>
                <a:latin typeface="微软雅黑" pitchFamily="34" charset="-122"/>
                <a:ea typeface="微软雅黑" pitchFamily="34" charset="-122"/>
                <a:sym typeface="Arial" panose="020B0604020202020204" pitchFamily="34" charset="0"/>
              </a:rPr>
              <a:t>添加您的标题</a:t>
            </a:r>
            <a:endParaRPr lang="en-US" altLang="zh-CN" sz="2133" b="1" dirty="0">
              <a:solidFill>
                <a:schemeClr val="bg1"/>
              </a:solidFill>
              <a:latin typeface="微软雅黑" pitchFamily="34" charset="-122"/>
              <a:ea typeface="微软雅黑" pitchFamily="34" charset="-122"/>
              <a:sym typeface="Arial" panose="020B0604020202020204" pitchFamily="34" charset="0"/>
            </a:endParaRPr>
          </a:p>
        </p:txBody>
      </p:sp>
      <p:sp>
        <p:nvSpPr>
          <p:cNvPr id="31" name="MH_Number_4">
            <a:hlinkClick r:id="" action="ppaction://noaction"/>
            <a:extLst>
              <a:ext uri="{FF2B5EF4-FFF2-40B4-BE49-F238E27FC236}">
                <a16:creationId xmlns:a16="http://schemas.microsoft.com/office/drawing/2014/main" xmlns="" id="{89FF8C87-3B60-47EB-BD7E-C8B45CDB4F54}"/>
              </a:ext>
            </a:extLst>
          </p:cNvPr>
          <p:cNvSpPr/>
          <p:nvPr>
            <p:custDataLst>
              <p:tags r:id="rId8"/>
            </p:custDataLst>
          </p:nvPr>
        </p:nvSpPr>
        <p:spPr>
          <a:xfrm>
            <a:off x="9301109" y="4186795"/>
            <a:ext cx="1493339" cy="51256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523227"/>
          </a:solidFill>
          <a:ln w="9525" cap="sq">
            <a:solidFill>
              <a:srgbClr val="523227"/>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06" rIns="0" bIns="45706" numCol="1" spcCol="0" rtlCol="0" fromWordArt="0" anchor="ctr" anchorCtr="0" forceAA="0" compatLnSpc="1">
            <a:prstTxWarp prst="textNoShape">
              <a:avLst/>
            </a:prstTxWarp>
            <a:noAutofit/>
          </a:bodyPr>
          <a:lstStyle/>
          <a:p>
            <a:pPr lvl="0" algn="ctr">
              <a:spcBef>
                <a:spcPct val="0"/>
              </a:spcBef>
            </a:pPr>
            <a:r>
              <a:rPr lang="en-US" altLang="zh-CN" sz="3199" b="1" dirty="0">
                <a:solidFill>
                  <a:schemeClr val="tx1">
                    <a:lumMod val="75000"/>
                    <a:lumOff val="25000"/>
                  </a:schemeClr>
                </a:solidFill>
                <a:cs typeface="Times New Roman" panose="02020603050405020304" pitchFamily="18" charset="0"/>
              </a:rPr>
              <a:t>Part 4</a:t>
            </a:r>
            <a:endParaRPr lang="zh-CN" altLang="en-US" sz="3199" b="1" dirty="0">
              <a:solidFill>
                <a:schemeClr val="tx1">
                  <a:lumMod val="75000"/>
                  <a:lumOff val="25000"/>
                </a:schemeClr>
              </a:solidFill>
              <a:cs typeface="Times New Roman" panose="02020603050405020304" pitchFamily="18" charset="0"/>
            </a:endParaRPr>
          </a:p>
        </p:txBody>
      </p:sp>
    </p:spTree>
    <p:extLst>
      <p:ext uri="{BB962C8B-B14F-4D97-AF65-F5344CB8AC3E}">
        <p14:creationId xmlns:p14="http://schemas.microsoft.com/office/powerpoint/2010/main" val="236777534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1" nodeType="clickEffect">
                                  <p:stCondLst>
                                    <p:cond delay="0"/>
                                  </p:stCondLst>
                                  <p:childTnLst>
                                    <p:animEffect transition="out" filter="fade">
                                      <p:cBhvr>
                                        <p:cTn id="11" dur="500" tmFilter="0, 0; .2, .5; .8, .5; 1, 0"/>
                                        <p:tgtEl>
                                          <p:spTgt spid="22"/>
                                        </p:tgtEl>
                                      </p:cBhvr>
                                    </p:animEffect>
                                    <p:animScale>
                                      <p:cBhvr>
                                        <p:cTn id="12" dur="250" autoRev="1" fill="hold"/>
                                        <p:tgtEl>
                                          <p:spTgt spid="2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1" nodeType="clickEffect">
                                  <p:stCondLst>
                                    <p:cond delay="0"/>
                                  </p:stCondLst>
                                  <p:childTnLst>
                                    <p:animEffect transition="out" filter="fade">
                                      <p:cBhvr>
                                        <p:cTn id="21" dur="500" tmFilter="0, 0; .2, .5; .8, .5; 1, 0"/>
                                        <p:tgtEl>
                                          <p:spTgt spid="23"/>
                                        </p:tgtEl>
                                      </p:cBhvr>
                                    </p:animEffect>
                                    <p:animScale>
                                      <p:cBhvr>
                                        <p:cTn id="22" dur="250" autoRev="1" fill="hold"/>
                                        <p:tgtEl>
                                          <p:spTgt spid="23"/>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2" grpId="1" bldLvl="0" animBg="1"/>
      <p:bldP spid="23" grpId="0"/>
      <p:bldP spid="23" grpId="1"/>
      <p:bldP spid="24" grpId="0" animBg="1"/>
      <p:bldP spid="25" grpId="0" animBg="1"/>
      <p:bldP spid="26" grpId="0" animBg="1"/>
      <p:bldP spid="27" grpId="0" animBg="1"/>
      <p:bldP spid="28" grpId="0" animBg="1"/>
      <p:bldP spid="29" grpId="0" animBg="1"/>
      <p:bldP spid="30" grpId="0" animBg="1"/>
      <p:bldP spid="3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EC6131E2-95F5-4628-BB67-CC5D76B09213}"/>
              </a:ext>
            </a:extLst>
          </p:cNvPr>
          <p:cNvSpPr/>
          <p:nvPr/>
        </p:nvSpPr>
        <p:spPr>
          <a:xfrm>
            <a:off x="6336150" y="3884047"/>
            <a:ext cx="5492206" cy="646331"/>
          </a:xfrm>
          <a:prstGeom prst="rect">
            <a:avLst/>
          </a:prstGeom>
        </p:spPr>
        <p:txBody>
          <a:bodyPr wrap="square">
            <a:spAutoFit/>
          </a:bodyPr>
          <a:lstStyle/>
          <a:p>
            <a:pP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
        <p:nvSpPr>
          <p:cNvPr id="3" name="MH_Entry_1">
            <a:hlinkClick r:id="" action="ppaction://noaction"/>
            <a:extLst>
              <a:ext uri="{FF2B5EF4-FFF2-40B4-BE49-F238E27FC236}">
                <a16:creationId xmlns:a16="http://schemas.microsoft.com/office/drawing/2014/main" xmlns="" id="{5F0AF27E-6A5D-44C8-B0CB-A832A0B5D393}"/>
              </a:ext>
            </a:extLst>
          </p:cNvPr>
          <p:cNvSpPr txBox="1"/>
          <p:nvPr>
            <p:custDataLst>
              <p:tags r:id="rId1"/>
            </p:custDataLst>
          </p:nvPr>
        </p:nvSpPr>
        <p:spPr>
          <a:xfrm>
            <a:off x="4719121" y="3041261"/>
            <a:ext cx="2772507" cy="368592"/>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rgbClr val="C87D0E"/>
          </a:solidFill>
          <a:ln>
            <a:solidFill>
              <a:schemeClr val="accent1"/>
            </a:solidFill>
          </a:ln>
        </p:spPr>
        <p:txBody>
          <a:bodyPr wrap="square" lIns="71978" tIns="0" rIns="287911" bIns="0" anchor="ctr">
            <a:normAutofit/>
          </a:bodyPr>
          <a:lstStyle/>
          <a:p>
            <a:pPr lvl="0" algn="ctr"/>
            <a:r>
              <a:rPr lang="zh-CN" altLang="en-US" sz="2133" b="1" dirty="0">
                <a:solidFill>
                  <a:schemeClr val="bg1"/>
                </a:solidFill>
                <a:latin typeface="微软雅黑" pitchFamily="34" charset="-122"/>
                <a:ea typeface="微软雅黑" pitchFamily="34" charset="-122"/>
                <a:sym typeface="Arial" panose="020B0604020202020204" pitchFamily="34" charset="0"/>
              </a:rPr>
              <a:t>添加您的标题</a:t>
            </a:r>
            <a:endParaRPr lang="en-US" altLang="zh-CN" sz="2133" b="1" dirty="0">
              <a:solidFill>
                <a:schemeClr val="bg1"/>
              </a:solidFill>
              <a:latin typeface="微软雅黑" pitchFamily="34" charset="-122"/>
              <a:ea typeface="微软雅黑" pitchFamily="34" charset="-122"/>
              <a:sym typeface="Arial" panose="020B0604020202020204" pitchFamily="34" charset="0"/>
            </a:endParaRPr>
          </a:p>
        </p:txBody>
      </p:sp>
      <p:sp>
        <p:nvSpPr>
          <p:cNvPr id="4" name="MH_Number_1">
            <a:hlinkClick r:id="" action="ppaction://noaction"/>
            <a:extLst>
              <a:ext uri="{FF2B5EF4-FFF2-40B4-BE49-F238E27FC236}">
                <a16:creationId xmlns:a16="http://schemas.microsoft.com/office/drawing/2014/main" xmlns="" id="{F8A30288-BDD3-4C0F-8175-27B47B6EF053}"/>
              </a:ext>
            </a:extLst>
          </p:cNvPr>
          <p:cNvSpPr/>
          <p:nvPr>
            <p:custDataLst>
              <p:tags r:id="rId2"/>
            </p:custDataLst>
          </p:nvPr>
        </p:nvSpPr>
        <p:spPr>
          <a:xfrm>
            <a:off x="7466234" y="2897290"/>
            <a:ext cx="1493339" cy="51256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C87D0E"/>
          </a:solid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06" rIns="0" bIns="45706" numCol="1" spcCol="0" rtlCol="0" fromWordArt="0" anchor="ctr" anchorCtr="0" forceAA="0" compatLnSpc="1">
            <a:prstTxWarp prst="textNoShape">
              <a:avLst/>
            </a:prstTxWarp>
            <a:noAutofit/>
          </a:bodyPr>
          <a:lstStyle/>
          <a:p>
            <a:pPr lvl="0" algn="ctr">
              <a:spcBef>
                <a:spcPct val="0"/>
              </a:spcBef>
            </a:pPr>
            <a:r>
              <a:rPr lang="en-US" altLang="zh-CN" sz="3199" b="1" dirty="0">
                <a:solidFill>
                  <a:srgbClr val="C87D0E"/>
                </a:solidFill>
                <a:cs typeface="Times New Roman" panose="02020603050405020304" pitchFamily="18" charset="0"/>
              </a:rPr>
              <a:t>Part 1</a:t>
            </a:r>
            <a:endParaRPr lang="zh-CN" altLang="en-US" sz="3199" b="1" dirty="0">
              <a:solidFill>
                <a:srgbClr val="C87D0E"/>
              </a:solidFill>
              <a:cs typeface="Times New Roman" panose="02020603050405020304" pitchFamily="18" charset="0"/>
            </a:endParaRPr>
          </a:p>
        </p:txBody>
      </p:sp>
      <p:pic>
        <p:nvPicPr>
          <p:cNvPr id="6" name="图片 5">
            <a:extLst>
              <a:ext uri="{FF2B5EF4-FFF2-40B4-BE49-F238E27FC236}">
                <a16:creationId xmlns:a16="http://schemas.microsoft.com/office/drawing/2014/main" xmlns="" id="{643DA521-B172-4F25-B664-F1BA58F115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308" y="1095375"/>
            <a:ext cx="4469897" cy="4469897"/>
          </a:xfrm>
          <a:prstGeom prst="rect">
            <a:avLst/>
          </a:prstGeom>
        </p:spPr>
      </p:pic>
    </p:spTree>
    <p:extLst>
      <p:ext uri="{BB962C8B-B14F-4D97-AF65-F5344CB8AC3E}">
        <p14:creationId xmlns:p14="http://schemas.microsoft.com/office/powerpoint/2010/main" val="92898777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xmlns="" id="{A79FFBDB-4301-441F-81DF-CA6E0ECB4CDA}"/>
              </a:ext>
            </a:extLst>
          </p:cNvPr>
          <p:cNvGrpSpPr>
            <a:grpSpLocks/>
          </p:cNvGrpSpPr>
          <p:nvPr/>
        </p:nvGrpSpPr>
        <p:grpSpPr bwMode="auto">
          <a:xfrm>
            <a:off x="2182433" y="1176683"/>
            <a:ext cx="3280350" cy="2276080"/>
            <a:chOff x="612" y="709"/>
            <a:chExt cx="2268" cy="1678"/>
          </a:xfrm>
        </p:grpSpPr>
        <p:sp>
          <p:nvSpPr>
            <p:cNvPr id="3" name="Freeform 5">
              <a:extLst>
                <a:ext uri="{FF2B5EF4-FFF2-40B4-BE49-F238E27FC236}">
                  <a16:creationId xmlns:a16="http://schemas.microsoft.com/office/drawing/2014/main" xmlns="" id="{3D8C6819-739C-44DF-991F-E59351A2CF13}"/>
                </a:ext>
              </a:extLst>
            </p:cNvPr>
            <p:cNvSpPr>
              <a:spLocks/>
            </p:cNvSpPr>
            <p:nvPr/>
          </p:nvSpPr>
          <p:spPr bwMode="auto">
            <a:xfrm rot="10800000">
              <a:off x="612" y="845"/>
              <a:ext cx="2268" cy="1542"/>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rgbClr val="C87D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898">
                <a:defRPr/>
              </a:pPr>
              <a:endParaRPr lang="zh-CN" altLang="en-US" sz="3199"/>
            </a:p>
          </p:txBody>
        </p:sp>
        <p:sp>
          <p:nvSpPr>
            <p:cNvPr id="4" name="Text Box 6">
              <a:extLst>
                <a:ext uri="{FF2B5EF4-FFF2-40B4-BE49-F238E27FC236}">
                  <a16:creationId xmlns:a16="http://schemas.microsoft.com/office/drawing/2014/main" xmlns="" id="{A4F8DF94-0F01-4392-9B1B-949FC330CCF0}"/>
                </a:ext>
              </a:extLst>
            </p:cNvPr>
            <p:cNvSpPr txBox="1">
              <a:spLocks noChangeArrowheads="1"/>
            </p:cNvSpPr>
            <p:nvPr/>
          </p:nvSpPr>
          <p:spPr bwMode="auto">
            <a:xfrm>
              <a:off x="889" y="709"/>
              <a:ext cx="450"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defTabSz="913898" eaLnBrk="1" hangingPunct="1">
                <a:defRPr/>
              </a:pPr>
              <a:r>
                <a:rPr lang="en-US" altLang="zh-CN" sz="5997" b="1" dirty="0">
                  <a:solidFill>
                    <a:srgbClr val="C87D0E"/>
                  </a:solidFill>
                  <a:latin typeface="Fira Sans Medium Italic" panose="00000600000000000000" pitchFamily="50" charset="0"/>
                  <a:ea typeface="Fira Sans Medium Italic" panose="00000600000000000000" pitchFamily="50" charset="0"/>
                </a:rPr>
                <a:t>A</a:t>
              </a:r>
            </a:p>
          </p:txBody>
        </p:sp>
      </p:grpSp>
      <p:sp>
        <p:nvSpPr>
          <p:cNvPr id="5" name="Text Box 19">
            <a:extLst>
              <a:ext uri="{FF2B5EF4-FFF2-40B4-BE49-F238E27FC236}">
                <a16:creationId xmlns:a16="http://schemas.microsoft.com/office/drawing/2014/main" xmlns="" id="{F7362772-02E1-40B6-ACD9-F12348D7F213}"/>
              </a:ext>
            </a:extLst>
          </p:cNvPr>
          <p:cNvSpPr txBox="1">
            <a:spLocks noChangeArrowheads="1"/>
          </p:cNvSpPr>
          <p:nvPr/>
        </p:nvSpPr>
        <p:spPr bwMode="auto">
          <a:xfrm>
            <a:off x="3290347" y="2043308"/>
            <a:ext cx="2075810" cy="120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8" rIns="91396" bIns="45698">
            <a:spAutoFit/>
          </a:bodyPr>
          <a:lstStyle>
            <a:lvl1pPr marL="174625" indent="-174625">
              <a:lnSpc>
                <a:spcPct val="90000"/>
              </a:lnSpc>
              <a:spcBef>
                <a:spcPts val="1000"/>
              </a:spcBef>
              <a:buFont typeface="Arial" pitchFamily="34" charset="0"/>
              <a:buChar char="•"/>
              <a:defRPr sz="2800">
                <a:solidFill>
                  <a:schemeClr val="tx1"/>
                </a:solidFill>
                <a:latin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defTabSz="913920">
              <a:lnSpc>
                <a:spcPct val="100000"/>
              </a:lnSpc>
              <a:spcBef>
                <a:spcPct val="0"/>
              </a:spcBef>
              <a:buFont typeface="Wingdings" pitchFamily="2" charset="2"/>
              <a:buChar char="ü"/>
            </a:pPr>
            <a:r>
              <a:rPr lang="zh-CN" altLang="en-US" sz="1200" dirty="0">
                <a:solidFill>
                  <a:schemeClr val="bg1"/>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schemeClr val="bg1"/>
                </a:solidFill>
                <a:latin typeface="微软雅黑" panose="020B0503020204020204" pitchFamily="34" charset="-122"/>
                <a:ea typeface="微软雅黑" panose="020B0503020204020204" pitchFamily="34" charset="-122"/>
              </a:rPr>
              <a:t>200,</a:t>
            </a:r>
            <a:r>
              <a:rPr lang="zh-CN" altLang="en-US" sz="1200" dirty="0">
                <a:solidFill>
                  <a:schemeClr val="bg1"/>
                </a:solidFill>
                <a:latin typeface="微软雅黑" panose="020B0503020204020204" pitchFamily="34" charset="-122"/>
                <a:ea typeface="微软雅黑" panose="020B0503020204020204" pitchFamily="34" charset="-122"/>
              </a:rPr>
              <a:t>添加适当的文字添添加适当的文字，一页的文字最好不要超过</a:t>
            </a:r>
            <a:r>
              <a:rPr lang="en-US" altLang="zh-CN" sz="1200" dirty="0">
                <a:solidFill>
                  <a:schemeClr val="bg1"/>
                </a:solidFill>
                <a:latin typeface="微软雅黑" panose="020B0503020204020204" pitchFamily="34" charset="-122"/>
                <a:ea typeface="微软雅黑" panose="020B0503020204020204" pitchFamily="34" charset="-122"/>
              </a:rPr>
              <a:t>200,</a:t>
            </a:r>
            <a:r>
              <a:rPr lang="zh-CN" altLang="en-US" sz="1200" dirty="0">
                <a:solidFill>
                  <a:schemeClr val="bg1"/>
                </a:solidFill>
                <a:latin typeface="微软雅黑" panose="020B0503020204020204" pitchFamily="34" charset="-122"/>
                <a:ea typeface="微软雅黑" panose="020B0503020204020204" pitchFamily="34" charset="-122"/>
              </a:rPr>
              <a:t>添加适当的文字添</a:t>
            </a:r>
            <a:endParaRPr lang="en-US" altLang="zh-CN" sz="1200" dirty="0">
              <a:solidFill>
                <a:schemeClr val="bg1"/>
              </a:solidFill>
              <a:latin typeface="Open Sans" pitchFamily="34" charset="0"/>
            </a:endParaRPr>
          </a:p>
        </p:txBody>
      </p:sp>
      <p:grpSp>
        <p:nvGrpSpPr>
          <p:cNvPr id="6" name="Group 8">
            <a:extLst>
              <a:ext uri="{FF2B5EF4-FFF2-40B4-BE49-F238E27FC236}">
                <a16:creationId xmlns:a16="http://schemas.microsoft.com/office/drawing/2014/main" xmlns="" id="{AB58A9AB-6F19-408A-A749-CAA3BD2019D1}"/>
              </a:ext>
            </a:extLst>
          </p:cNvPr>
          <p:cNvGrpSpPr>
            <a:grpSpLocks/>
          </p:cNvGrpSpPr>
          <p:nvPr/>
        </p:nvGrpSpPr>
        <p:grpSpPr bwMode="auto">
          <a:xfrm>
            <a:off x="6495927" y="1179858"/>
            <a:ext cx="3280350" cy="2276080"/>
            <a:chOff x="2880" y="709"/>
            <a:chExt cx="2268" cy="1678"/>
          </a:xfrm>
        </p:grpSpPr>
        <p:sp>
          <p:nvSpPr>
            <p:cNvPr id="7" name="Freeform 9">
              <a:extLst>
                <a:ext uri="{FF2B5EF4-FFF2-40B4-BE49-F238E27FC236}">
                  <a16:creationId xmlns:a16="http://schemas.microsoft.com/office/drawing/2014/main" xmlns="" id="{094BCBC9-8AAF-43D7-B2B0-64D9E525377F}"/>
                </a:ext>
              </a:extLst>
            </p:cNvPr>
            <p:cNvSpPr>
              <a:spLocks/>
            </p:cNvSpPr>
            <p:nvPr/>
          </p:nvSpPr>
          <p:spPr bwMode="auto">
            <a:xfrm rot="10800000">
              <a:off x="2880" y="845"/>
              <a:ext cx="2268" cy="1542"/>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rgbClr val="5232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898">
                <a:defRPr/>
              </a:pPr>
              <a:endParaRPr lang="zh-CN" altLang="en-US" sz="3199" dirty="0"/>
            </a:p>
          </p:txBody>
        </p:sp>
        <p:sp>
          <p:nvSpPr>
            <p:cNvPr id="8" name="Text Box 10">
              <a:extLst>
                <a:ext uri="{FF2B5EF4-FFF2-40B4-BE49-F238E27FC236}">
                  <a16:creationId xmlns:a16="http://schemas.microsoft.com/office/drawing/2014/main" xmlns="" id="{8679962E-8299-4B7E-BCE5-D05524BE449C}"/>
                </a:ext>
              </a:extLst>
            </p:cNvPr>
            <p:cNvSpPr txBox="1">
              <a:spLocks noChangeArrowheads="1"/>
            </p:cNvSpPr>
            <p:nvPr/>
          </p:nvSpPr>
          <p:spPr bwMode="auto">
            <a:xfrm>
              <a:off x="3188" y="709"/>
              <a:ext cx="270"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defTabSz="913898" eaLnBrk="1" hangingPunct="1">
                <a:defRPr/>
              </a:pPr>
              <a:r>
                <a:rPr lang="en-US" altLang="zh-CN" sz="5997" b="1" dirty="0">
                  <a:solidFill>
                    <a:srgbClr val="523227"/>
                  </a:solidFill>
                  <a:latin typeface="Fira Sans Medium Italic" panose="00000600000000000000" pitchFamily="50" charset="0"/>
                  <a:ea typeface="Fira Sans Medium Italic" panose="00000600000000000000" pitchFamily="50" charset="0"/>
                </a:rPr>
                <a:t>I</a:t>
              </a:r>
            </a:p>
          </p:txBody>
        </p:sp>
      </p:grpSp>
      <p:sp>
        <p:nvSpPr>
          <p:cNvPr id="9" name="Text Box 19">
            <a:extLst>
              <a:ext uri="{FF2B5EF4-FFF2-40B4-BE49-F238E27FC236}">
                <a16:creationId xmlns:a16="http://schemas.microsoft.com/office/drawing/2014/main" xmlns="" id="{81155FF8-3C53-4F69-87BA-A5DF212AC2C9}"/>
              </a:ext>
            </a:extLst>
          </p:cNvPr>
          <p:cNvSpPr txBox="1">
            <a:spLocks noChangeArrowheads="1"/>
          </p:cNvSpPr>
          <p:nvPr/>
        </p:nvSpPr>
        <p:spPr bwMode="auto">
          <a:xfrm>
            <a:off x="7594321" y="2043308"/>
            <a:ext cx="2074222" cy="120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8" rIns="91396" bIns="45698">
            <a:spAutoFit/>
          </a:bodyPr>
          <a:lstStyle>
            <a:lvl1pPr marL="174625" indent="-174625">
              <a:lnSpc>
                <a:spcPct val="90000"/>
              </a:lnSpc>
              <a:spcBef>
                <a:spcPts val="1000"/>
              </a:spcBef>
              <a:buFont typeface="Arial" pitchFamily="34" charset="0"/>
              <a:buChar char="•"/>
              <a:defRPr sz="2800">
                <a:solidFill>
                  <a:schemeClr val="tx1"/>
                </a:solidFill>
                <a:latin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defTabSz="913920">
              <a:lnSpc>
                <a:spcPct val="100000"/>
              </a:lnSpc>
              <a:spcBef>
                <a:spcPct val="0"/>
              </a:spcBef>
              <a:buFont typeface="Wingdings" pitchFamily="2" charset="2"/>
              <a:buChar char="ü"/>
            </a:pPr>
            <a:r>
              <a:rPr lang="zh-CN" altLang="en-US" sz="1200" dirty="0">
                <a:solidFill>
                  <a:schemeClr val="bg1"/>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schemeClr val="bg1"/>
                </a:solidFill>
                <a:latin typeface="微软雅黑" panose="020B0503020204020204" pitchFamily="34" charset="-122"/>
                <a:ea typeface="微软雅黑" panose="020B0503020204020204" pitchFamily="34" charset="-122"/>
              </a:rPr>
              <a:t>200,</a:t>
            </a:r>
            <a:r>
              <a:rPr lang="zh-CN" altLang="en-US" sz="1200" dirty="0">
                <a:solidFill>
                  <a:schemeClr val="bg1"/>
                </a:solidFill>
                <a:latin typeface="微软雅黑" panose="020B0503020204020204" pitchFamily="34" charset="-122"/>
                <a:ea typeface="微软雅黑" panose="020B0503020204020204" pitchFamily="34" charset="-122"/>
              </a:rPr>
              <a:t>添加适当的文字添添加适当的文字，一页的文字最好不要超过</a:t>
            </a:r>
            <a:r>
              <a:rPr lang="en-US" altLang="zh-CN" sz="1200" dirty="0">
                <a:solidFill>
                  <a:schemeClr val="bg1"/>
                </a:solidFill>
                <a:latin typeface="微软雅黑" panose="020B0503020204020204" pitchFamily="34" charset="-122"/>
                <a:ea typeface="微软雅黑" panose="020B0503020204020204" pitchFamily="34" charset="-122"/>
              </a:rPr>
              <a:t>200,</a:t>
            </a:r>
            <a:r>
              <a:rPr lang="zh-CN" altLang="en-US" sz="1200" dirty="0">
                <a:solidFill>
                  <a:schemeClr val="bg1"/>
                </a:solidFill>
                <a:latin typeface="微软雅黑" panose="020B0503020204020204" pitchFamily="34" charset="-122"/>
                <a:ea typeface="微软雅黑" panose="020B0503020204020204" pitchFamily="34" charset="-122"/>
              </a:rPr>
              <a:t>添加适当的文字添</a:t>
            </a:r>
            <a:endParaRPr lang="en-US" altLang="zh-CN" sz="1200" dirty="0">
              <a:solidFill>
                <a:schemeClr val="bg1"/>
              </a:solidFill>
              <a:latin typeface="Open Sans" pitchFamily="34" charset="0"/>
            </a:endParaRPr>
          </a:p>
        </p:txBody>
      </p:sp>
      <p:grpSp>
        <p:nvGrpSpPr>
          <p:cNvPr id="10" name="Group 1">
            <a:extLst>
              <a:ext uri="{FF2B5EF4-FFF2-40B4-BE49-F238E27FC236}">
                <a16:creationId xmlns:a16="http://schemas.microsoft.com/office/drawing/2014/main" xmlns="" id="{CD61265E-DD12-4843-9B30-8DFAF1B510AE}"/>
              </a:ext>
            </a:extLst>
          </p:cNvPr>
          <p:cNvGrpSpPr>
            <a:grpSpLocks/>
          </p:cNvGrpSpPr>
          <p:nvPr/>
        </p:nvGrpSpPr>
        <p:grpSpPr bwMode="auto">
          <a:xfrm>
            <a:off x="2182433" y="3613072"/>
            <a:ext cx="3280350" cy="2276080"/>
            <a:chOff x="2181625" y="3892474"/>
            <a:chExt cx="3280873" cy="2277080"/>
          </a:xfrm>
        </p:grpSpPr>
        <p:sp>
          <p:nvSpPr>
            <p:cNvPr id="11" name="Freeform 5">
              <a:extLst>
                <a:ext uri="{FF2B5EF4-FFF2-40B4-BE49-F238E27FC236}">
                  <a16:creationId xmlns:a16="http://schemas.microsoft.com/office/drawing/2014/main" xmlns="" id="{6EC5F215-CE71-4734-836E-EEEB2498248F}"/>
                </a:ext>
              </a:extLst>
            </p:cNvPr>
            <p:cNvSpPr>
              <a:spLocks/>
            </p:cNvSpPr>
            <p:nvPr/>
          </p:nvSpPr>
          <p:spPr bwMode="auto">
            <a:xfrm rot="10800000">
              <a:off x="2181625" y="4076673"/>
              <a:ext cx="3280873" cy="2092881"/>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rgbClr val="5232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898">
                <a:defRPr/>
              </a:pPr>
              <a:endParaRPr lang="zh-CN" altLang="en-US" sz="3199" dirty="0"/>
            </a:p>
          </p:txBody>
        </p:sp>
        <p:sp>
          <p:nvSpPr>
            <p:cNvPr id="12" name="Text Box 6">
              <a:extLst>
                <a:ext uri="{FF2B5EF4-FFF2-40B4-BE49-F238E27FC236}">
                  <a16:creationId xmlns:a16="http://schemas.microsoft.com/office/drawing/2014/main" xmlns="" id="{FBBD8B18-C4E6-495E-9527-C24F9CD24D5E}"/>
                </a:ext>
              </a:extLst>
            </p:cNvPr>
            <p:cNvSpPr txBox="1">
              <a:spLocks noChangeArrowheads="1"/>
            </p:cNvSpPr>
            <p:nvPr/>
          </p:nvSpPr>
          <p:spPr bwMode="auto">
            <a:xfrm>
              <a:off x="2648278" y="3892474"/>
              <a:ext cx="668880" cy="1015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defTabSz="913898" eaLnBrk="1" hangingPunct="1">
                <a:defRPr/>
              </a:pPr>
              <a:r>
                <a:rPr lang="en-US" altLang="zh-CN" sz="5997" b="1" dirty="0">
                  <a:solidFill>
                    <a:srgbClr val="523227"/>
                  </a:solidFill>
                  <a:latin typeface="Fira Sans Medium Italic" panose="00000600000000000000" pitchFamily="50" charset="0"/>
                  <a:ea typeface="Fira Sans Medium Italic" panose="00000600000000000000" pitchFamily="50" charset="0"/>
                </a:rPr>
                <a:t>D</a:t>
              </a:r>
            </a:p>
          </p:txBody>
        </p:sp>
      </p:grpSp>
      <p:sp>
        <p:nvSpPr>
          <p:cNvPr id="13" name="Text Box 19">
            <a:extLst>
              <a:ext uri="{FF2B5EF4-FFF2-40B4-BE49-F238E27FC236}">
                <a16:creationId xmlns:a16="http://schemas.microsoft.com/office/drawing/2014/main" xmlns="" id="{1FD72C99-7E4C-46C6-8F2F-DBE9E74756A7}"/>
              </a:ext>
            </a:extLst>
          </p:cNvPr>
          <p:cNvSpPr txBox="1">
            <a:spLocks noChangeArrowheads="1"/>
          </p:cNvSpPr>
          <p:nvPr/>
        </p:nvSpPr>
        <p:spPr bwMode="auto">
          <a:xfrm>
            <a:off x="3290347" y="4479697"/>
            <a:ext cx="2075810" cy="120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8" rIns="91396" bIns="45698">
            <a:spAutoFit/>
          </a:bodyPr>
          <a:lstStyle>
            <a:lvl1pPr marL="174625" indent="-174625">
              <a:lnSpc>
                <a:spcPct val="90000"/>
              </a:lnSpc>
              <a:spcBef>
                <a:spcPts val="1000"/>
              </a:spcBef>
              <a:buFont typeface="Arial" pitchFamily="34" charset="0"/>
              <a:buChar char="•"/>
              <a:defRPr sz="2800">
                <a:solidFill>
                  <a:schemeClr val="tx1"/>
                </a:solidFill>
                <a:latin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defTabSz="913920">
              <a:lnSpc>
                <a:spcPct val="100000"/>
              </a:lnSpc>
              <a:spcBef>
                <a:spcPct val="0"/>
              </a:spcBef>
              <a:buFont typeface="Wingdings" pitchFamily="2" charset="2"/>
              <a:buChar char="ü"/>
            </a:pPr>
            <a:r>
              <a:rPr lang="zh-CN" altLang="en-US" sz="1200" dirty="0">
                <a:solidFill>
                  <a:schemeClr val="bg1"/>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schemeClr val="bg1"/>
                </a:solidFill>
                <a:latin typeface="微软雅黑" panose="020B0503020204020204" pitchFamily="34" charset="-122"/>
                <a:ea typeface="微软雅黑" panose="020B0503020204020204" pitchFamily="34" charset="-122"/>
              </a:rPr>
              <a:t>200,</a:t>
            </a:r>
            <a:r>
              <a:rPr lang="zh-CN" altLang="en-US" sz="1200" dirty="0">
                <a:solidFill>
                  <a:schemeClr val="bg1"/>
                </a:solidFill>
                <a:latin typeface="微软雅黑" panose="020B0503020204020204" pitchFamily="34" charset="-122"/>
                <a:ea typeface="微软雅黑" panose="020B0503020204020204" pitchFamily="34" charset="-122"/>
              </a:rPr>
              <a:t>添加适当的文字添添加适当的文字，一页的文字最好不要超过</a:t>
            </a:r>
            <a:r>
              <a:rPr lang="en-US" altLang="zh-CN" sz="1200" dirty="0">
                <a:solidFill>
                  <a:schemeClr val="bg1"/>
                </a:solidFill>
                <a:latin typeface="微软雅黑" panose="020B0503020204020204" pitchFamily="34" charset="-122"/>
                <a:ea typeface="微软雅黑" panose="020B0503020204020204" pitchFamily="34" charset="-122"/>
              </a:rPr>
              <a:t>200,</a:t>
            </a:r>
            <a:r>
              <a:rPr lang="zh-CN" altLang="en-US" sz="1200" dirty="0">
                <a:solidFill>
                  <a:schemeClr val="bg1"/>
                </a:solidFill>
                <a:latin typeface="微软雅黑" panose="020B0503020204020204" pitchFamily="34" charset="-122"/>
                <a:ea typeface="微软雅黑" panose="020B0503020204020204" pitchFamily="34" charset="-122"/>
              </a:rPr>
              <a:t>添加适当的文字添</a:t>
            </a:r>
            <a:endParaRPr lang="en-US" altLang="zh-CN" sz="1200" dirty="0">
              <a:solidFill>
                <a:schemeClr val="bg1"/>
              </a:solidFill>
              <a:latin typeface="Open Sans" pitchFamily="34" charset="0"/>
            </a:endParaRPr>
          </a:p>
        </p:txBody>
      </p:sp>
      <p:grpSp>
        <p:nvGrpSpPr>
          <p:cNvPr id="14" name="Group 8">
            <a:extLst>
              <a:ext uri="{FF2B5EF4-FFF2-40B4-BE49-F238E27FC236}">
                <a16:creationId xmlns:a16="http://schemas.microsoft.com/office/drawing/2014/main" xmlns="" id="{72931B7B-7C4B-4610-B1B8-274A6A16E9EB}"/>
              </a:ext>
            </a:extLst>
          </p:cNvPr>
          <p:cNvGrpSpPr>
            <a:grpSpLocks/>
          </p:cNvGrpSpPr>
          <p:nvPr/>
        </p:nvGrpSpPr>
        <p:grpSpPr bwMode="auto">
          <a:xfrm>
            <a:off x="6495927" y="3616246"/>
            <a:ext cx="3280350" cy="2276080"/>
            <a:chOff x="2880" y="709"/>
            <a:chExt cx="2268" cy="1678"/>
          </a:xfrm>
        </p:grpSpPr>
        <p:sp>
          <p:nvSpPr>
            <p:cNvPr id="15" name="Freeform 9">
              <a:extLst>
                <a:ext uri="{FF2B5EF4-FFF2-40B4-BE49-F238E27FC236}">
                  <a16:creationId xmlns:a16="http://schemas.microsoft.com/office/drawing/2014/main" xmlns="" id="{792229E2-B77D-4D25-A3F8-F03237D4D563}"/>
                </a:ext>
              </a:extLst>
            </p:cNvPr>
            <p:cNvSpPr>
              <a:spLocks/>
            </p:cNvSpPr>
            <p:nvPr/>
          </p:nvSpPr>
          <p:spPr bwMode="auto">
            <a:xfrm rot="10800000">
              <a:off x="2880" y="845"/>
              <a:ext cx="2268" cy="1542"/>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rgbClr val="C87D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898">
                <a:defRPr/>
              </a:pPr>
              <a:endParaRPr lang="zh-CN" altLang="en-US" sz="3199" dirty="0"/>
            </a:p>
          </p:txBody>
        </p:sp>
        <p:sp>
          <p:nvSpPr>
            <p:cNvPr id="16" name="Text Box 10">
              <a:extLst>
                <a:ext uri="{FF2B5EF4-FFF2-40B4-BE49-F238E27FC236}">
                  <a16:creationId xmlns:a16="http://schemas.microsoft.com/office/drawing/2014/main" xmlns="" id="{07D77AA7-A87C-46EA-9ECC-D58B76DC5DE0}"/>
                </a:ext>
              </a:extLst>
            </p:cNvPr>
            <p:cNvSpPr txBox="1">
              <a:spLocks noChangeArrowheads="1"/>
            </p:cNvSpPr>
            <p:nvPr/>
          </p:nvSpPr>
          <p:spPr bwMode="auto">
            <a:xfrm>
              <a:off x="3211" y="709"/>
              <a:ext cx="450"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defTabSz="913898" eaLnBrk="1" hangingPunct="1">
                <a:defRPr/>
              </a:pPr>
              <a:r>
                <a:rPr lang="en-US" altLang="zh-CN" sz="5997" b="1" dirty="0">
                  <a:solidFill>
                    <a:srgbClr val="C87D0E"/>
                  </a:solidFill>
                  <a:latin typeface="Fira Sans Medium Italic" panose="00000600000000000000" pitchFamily="50" charset="0"/>
                  <a:ea typeface="Fira Sans Medium Italic" panose="00000600000000000000" pitchFamily="50" charset="0"/>
                </a:rPr>
                <a:t>A</a:t>
              </a:r>
            </a:p>
          </p:txBody>
        </p:sp>
      </p:grpSp>
      <p:sp>
        <p:nvSpPr>
          <p:cNvPr id="17" name="Text Box 19">
            <a:extLst>
              <a:ext uri="{FF2B5EF4-FFF2-40B4-BE49-F238E27FC236}">
                <a16:creationId xmlns:a16="http://schemas.microsoft.com/office/drawing/2014/main" xmlns="" id="{C6AF6DD7-C0F1-4FCC-A0D4-29AF63573FB4}"/>
              </a:ext>
            </a:extLst>
          </p:cNvPr>
          <p:cNvSpPr txBox="1">
            <a:spLocks noChangeArrowheads="1"/>
          </p:cNvSpPr>
          <p:nvPr/>
        </p:nvSpPr>
        <p:spPr bwMode="auto">
          <a:xfrm>
            <a:off x="7594321" y="4479697"/>
            <a:ext cx="2074222" cy="120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6" tIns="45698" rIns="91396" bIns="45698">
            <a:spAutoFit/>
          </a:bodyPr>
          <a:lstStyle>
            <a:lvl1pPr marL="174625" indent="-174625">
              <a:lnSpc>
                <a:spcPct val="90000"/>
              </a:lnSpc>
              <a:spcBef>
                <a:spcPts val="1000"/>
              </a:spcBef>
              <a:buFont typeface="Arial" pitchFamily="34" charset="0"/>
              <a:buChar char="•"/>
              <a:defRPr sz="2800">
                <a:solidFill>
                  <a:schemeClr val="tx1"/>
                </a:solidFill>
                <a:latin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defTabSz="913920">
              <a:lnSpc>
                <a:spcPct val="100000"/>
              </a:lnSpc>
              <a:spcBef>
                <a:spcPct val="0"/>
              </a:spcBef>
              <a:buFont typeface="Wingdings" pitchFamily="2" charset="2"/>
              <a:buChar char="ü"/>
            </a:pPr>
            <a:r>
              <a:rPr lang="zh-CN" altLang="en-US" sz="1200" dirty="0">
                <a:solidFill>
                  <a:schemeClr val="bg1"/>
                </a:solidFill>
                <a:latin typeface="微软雅黑" panose="020B0503020204020204" pitchFamily="34" charset="-122"/>
                <a:ea typeface="微软雅黑" panose="020B0503020204020204" pitchFamily="34" charset="-122"/>
              </a:rPr>
              <a:t>添加适当的文字，一页的文字最好不要超过</a:t>
            </a:r>
            <a:r>
              <a:rPr lang="en-US" altLang="zh-CN" sz="1200" dirty="0">
                <a:solidFill>
                  <a:schemeClr val="bg1"/>
                </a:solidFill>
                <a:latin typeface="微软雅黑" panose="020B0503020204020204" pitchFamily="34" charset="-122"/>
                <a:ea typeface="微软雅黑" panose="020B0503020204020204" pitchFamily="34" charset="-122"/>
              </a:rPr>
              <a:t>200,</a:t>
            </a:r>
            <a:r>
              <a:rPr lang="zh-CN" altLang="en-US" sz="1200" dirty="0">
                <a:solidFill>
                  <a:schemeClr val="bg1"/>
                </a:solidFill>
                <a:latin typeface="微软雅黑" panose="020B0503020204020204" pitchFamily="34" charset="-122"/>
                <a:ea typeface="微软雅黑" panose="020B0503020204020204" pitchFamily="34" charset="-122"/>
              </a:rPr>
              <a:t>添加适当的文字添添加适当的文字，一页的文字最好不要超过</a:t>
            </a:r>
            <a:r>
              <a:rPr lang="en-US" altLang="zh-CN" sz="1200" dirty="0">
                <a:solidFill>
                  <a:schemeClr val="bg1"/>
                </a:solidFill>
                <a:latin typeface="微软雅黑" panose="020B0503020204020204" pitchFamily="34" charset="-122"/>
                <a:ea typeface="微软雅黑" panose="020B0503020204020204" pitchFamily="34" charset="-122"/>
              </a:rPr>
              <a:t>200,</a:t>
            </a:r>
            <a:r>
              <a:rPr lang="zh-CN" altLang="en-US" sz="1200" dirty="0">
                <a:solidFill>
                  <a:schemeClr val="bg1"/>
                </a:solidFill>
                <a:latin typeface="微软雅黑" panose="020B0503020204020204" pitchFamily="34" charset="-122"/>
                <a:ea typeface="微软雅黑" panose="020B0503020204020204" pitchFamily="34" charset="-122"/>
              </a:rPr>
              <a:t>添加适当的文字添</a:t>
            </a:r>
            <a:endParaRPr lang="en-US" altLang="zh-CN" sz="1200" dirty="0">
              <a:solidFill>
                <a:schemeClr val="bg1"/>
              </a:solidFill>
              <a:latin typeface="Open Sans" pitchFamily="34" charset="0"/>
            </a:endParaRPr>
          </a:p>
        </p:txBody>
      </p:sp>
      <p:sp>
        <p:nvSpPr>
          <p:cNvPr id="18" name="TextBox 21">
            <a:extLst>
              <a:ext uri="{FF2B5EF4-FFF2-40B4-BE49-F238E27FC236}">
                <a16:creationId xmlns:a16="http://schemas.microsoft.com/office/drawing/2014/main" xmlns="" id="{0759930B-DB7A-4309-9407-6E72A49BAB99}"/>
              </a:ext>
            </a:extLst>
          </p:cNvPr>
          <p:cNvSpPr txBox="1">
            <a:spLocks noChangeArrowheads="1"/>
          </p:cNvSpPr>
          <p:nvPr/>
        </p:nvSpPr>
        <p:spPr bwMode="auto">
          <a:xfrm>
            <a:off x="3858024" y="1590947"/>
            <a:ext cx="1415683" cy="338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6" tIns="45698" rIns="91396" bIns="4569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913898">
              <a:defRPr/>
            </a:pPr>
            <a:r>
              <a:rPr lang="zh-CN" altLang="en-US" sz="1599"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599"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9" name="TextBox 22">
            <a:extLst>
              <a:ext uri="{FF2B5EF4-FFF2-40B4-BE49-F238E27FC236}">
                <a16:creationId xmlns:a16="http://schemas.microsoft.com/office/drawing/2014/main" xmlns="" id="{458DB817-8F07-4F1D-8D8B-AA18C80E3A66}"/>
              </a:ext>
            </a:extLst>
          </p:cNvPr>
          <p:cNvSpPr txBox="1">
            <a:spLocks noChangeArrowheads="1"/>
          </p:cNvSpPr>
          <p:nvPr/>
        </p:nvSpPr>
        <p:spPr bwMode="auto">
          <a:xfrm>
            <a:off x="8135810" y="1590947"/>
            <a:ext cx="1415683" cy="338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6" tIns="45698" rIns="91396" bIns="4569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913898">
              <a:defRPr/>
            </a:pPr>
            <a:r>
              <a:rPr lang="zh-CN" altLang="en-US" sz="1599"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599"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20" name="TextBox 23">
            <a:extLst>
              <a:ext uri="{FF2B5EF4-FFF2-40B4-BE49-F238E27FC236}">
                <a16:creationId xmlns:a16="http://schemas.microsoft.com/office/drawing/2014/main" xmlns="" id="{5D20CF02-0C43-40C8-A127-BCDA6E4DF97D}"/>
              </a:ext>
            </a:extLst>
          </p:cNvPr>
          <p:cNvSpPr txBox="1">
            <a:spLocks noChangeArrowheads="1"/>
          </p:cNvSpPr>
          <p:nvPr/>
        </p:nvSpPr>
        <p:spPr bwMode="auto">
          <a:xfrm>
            <a:off x="3755463" y="4008290"/>
            <a:ext cx="1415683" cy="338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6" tIns="45698" rIns="91396" bIns="4569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913898">
              <a:defRPr/>
            </a:pPr>
            <a:r>
              <a:rPr lang="zh-CN" altLang="en-US" sz="1599"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599"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21" name="TextBox 24">
            <a:extLst>
              <a:ext uri="{FF2B5EF4-FFF2-40B4-BE49-F238E27FC236}">
                <a16:creationId xmlns:a16="http://schemas.microsoft.com/office/drawing/2014/main" xmlns="" id="{58D41AE9-DD2F-4CCC-8553-61A2221693F4}"/>
              </a:ext>
            </a:extLst>
          </p:cNvPr>
          <p:cNvSpPr txBox="1">
            <a:spLocks noChangeArrowheads="1"/>
          </p:cNvSpPr>
          <p:nvPr/>
        </p:nvSpPr>
        <p:spPr bwMode="auto">
          <a:xfrm>
            <a:off x="8049119" y="4008290"/>
            <a:ext cx="1415683" cy="338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6" tIns="45698" rIns="91396" bIns="45698">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913898">
              <a:defRPr/>
            </a:pPr>
            <a:r>
              <a:rPr lang="zh-CN" altLang="en-US" sz="1599"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599"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22" name="Shape 2102">
            <a:extLst>
              <a:ext uri="{FF2B5EF4-FFF2-40B4-BE49-F238E27FC236}">
                <a16:creationId xmlns:a16="http://schemas.microsoft.com/office/drawing/2014/main" xmlns="" id="{213D7D8E-E93D-41A7-B5C8-4411321189F0}"/>
              </a:ext>
            </a:extLst>
          </p:cNvPr>
          <p:cNvSpPr>
            <a:spLocks/>
          </p:cNvSpPr>
          <p:nvPr/>
        </p:nvSpPr>
        <p:spPr bwMode="auto">
          <a:xfrm>
            <a:off x="2537924" y="2414716"/>
            <a:ext cx="714154" cy="569813"/>
          </a:xfrm>
          <a:custGeom>
            <a:avLst/>
            <a:gdLst>
              <a:gd name="T0" fmla="*/ 356653 w 21600"/>
              <a:gd name="T1" fmla="*/ 285311 h 21600"/>
              <a:gd name="T2" fmla="*/ 356653 w 21600"/>
              <a:gd name="T3" fmla="*/ 285311 h 21600"/>
              <a:gd name="T4" fmla="*/ 356653 w 21600"/>
              <a:gd name="T5" fmla="*/ 285311 h 21600"/>
              <a:gd name="T6" fmla="*/ 356653 w 21600"/>
              <a:gd name="T7" fmla="*/ 28531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rgbClr val="FFFFFF"/>
          </a:solidFill>
          <a:ln>
            <a:noFill/>
          </a:ln>
        </p:spPr>
        <p:txBody>
          <a:bodyPr lIns="38082" tIns="38082" rIns="38082" bIns="38082" anchor="ctr"/>
          <a:lstStyle/>
          <a:p>
            <a:endParaRPr lang="zh-CN" altLang="en-US" sz="3199"/>
          </a:p>
        </p:txBody>
      </p:sp>
      <p:sp>
        <p:nvSpPr>
          <p:cNvPr id="23" name="Shape 3659">
            <a:extLst>
              <a:ext uri="{FF2B5EF4-FFF2-40B4-BE49-F238E27FC236}">
                <a16:creationId xmlns:a16="http://schemas.microsoft.com/office/drawing/2014/main" xmlns="" id="{7BC70D55-BBCA-493E-93EF-8CF899E18225}"/>
              </a:ext>
            </a:extLst>
          </p:cNvPr>
          <p:cNvSpPr>
            <a:spLocks/>
          </p:cNvSpPr>
          <p:nvPr/>
        </p:nvSpPr>
        <p:spPr bwMode="auto">
          <a:xfrm>
            <a:off x="6835547" y="4854282"/>
            <a:ext cx="660196" cy="619017"/>
          </a:xfrm>
          <a:custGeom>
            <a:avLst/>
            <a:gdLst>
              <a:gd name="T0" fmla="*/ 330544 w 20993"/>
              <a:gd name="T1" fmla="*/ 309898 h 21440"/>
              <a:gd name="T2" fmla="*/ 330544 w 20993"/>
              <a:gd name="T3" fmla="*/ 309898 h 21440"/>
              <a:gd name="T4" fmla="*/ 330544 w 20993"/>
              <a:gd name="T5" fmla="*/ 309898 h 21440"/>
              <a:gd name="T6" fmla="*/ 330544 w 20993"/>
              <a:gd name="T7" fmla="*/ 309898 h 2144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rgbClr val="FFFFFF"/>
          </a:solidFill>
          <a:ln>
            <a:noFill/>
          </a:ln>
        </p:spPr>
        <p:txBody>
          <a:bodyPr lIns="38082" tIns="38082" rIns="38082" bIns="38082" anchor="ctr"/>
          <a:lstStyle/>
          <a:p>
            <a:endParaRPr lang="zh-CN" altLang="en-US" sz="3199"/>
          </a:p>
        </p:txBody>
      </p:sp>
      <p:sp>
        <p:nvSpPr>
          <p:cNvPr id="24" name="Freeform 51">
            <a:extLst>
              <a:ext uri="{FF2B5EF4-FFF2-40B4-BE49-F238E27FC236}">
                <a16:creationId xmlns:a16="http://schemas.microsoft.com/office/drawing/2014/main" xmlns="" id="{09768279-3B32-4648-B8EE-42C28E37FFE6}"/>
              </a:ext>
            </a:extLst>
          </p:cNvPr>
          <p:cNvSpPr>
            <a:spLocks noEditPoints="1"/>
          </p:cNvSpPr>
          <p:nvPr/>
        </p:nvSpPr>
        <p:spPr bwMode="auto">
          <a:xfrm>
            <a:off x="2580776" y="4925706"/>
            <a:ext cx="663370" cy="547592"/>
          </a:xfrm>
          <a:custGeom>
            <a:avLst/>
            <a:gdLst>
              <a:gd name="T0" fmla="*/ 514441 w 107"/>
              <a:gd name="T1" fmla="*/ 392216 h 88"/>
              <a:gd name="T2" fmla="*/ 514441 w 107"/>
              <a:gd name="T3" fmla="*/ 43580 h 88"/>
              <a:gd name="T4" fmla="*/ 514441 w 107"/>
              <a:gd name="T5" fmla="*/ 18677 h 88"/>
              <a:gd name="T6" fmla="*/ 526837 w 107"/>
              <a:gd name="T7" fmla="*/ 0 h 88"/>
              <a:gd name="T8" fmla="*/ 539233 w 107"/>
              <a:gd name="T9" fmla="*/ 0 h 88"/>
              <a:gd name="T10" fmla="*/ 551629 w 107"/>
              <a:gd name="T11" fmla="*/ 0 h 88"/>
              <a:gd name="T12" fmla="*/ 551629 w 107"/>
              <a:gd name="T13" fmla="*/ 429570 h 88"/>
              <a:gd name="T14" fmla="*/ 539233 w 107"/>
              <a:gd name="T15" fmla="*/ 435795 h 88"/>
              <a:gd name="T16" fmla="*/ 526837 w 107"/>
              <a:gd name="T17" fmla="*/ 429570 h 88"/>
              <a:gd name="T18" fmla="*/ 514441 w 107"/>
              <a:gd name="T19" fmla="*/ 417118 h 88"/>
              <a:gd name="T20" fmla="*/ 514441 w 107"/>
              <a:gd name="T21" fmla="*/ 392216 h 88"/>
              <a:gd name="T22" fmla="*/ 148754 w 107"/>
              <a:gd name="T23" fmla="*/ 392216 h 88"/>
              <a:gd name="T24" fmla="*/ 148754 w 107"/>
              <a:gd name="T25" fmla="*/ 43580 h 88"/>
              <a:gd name="T26" fmla="*/ 148754 w 107"/>
              <a:gd name="T27" fmla="*/ 18677 h 88"/>
              <a:gd name="T28" fmla="*/ 136358 w 107"/>
              <a:gd name="T29" fmla="*/ 0 h 88"/>
              <a:gd name="T30" fmla="*/ 123962 w 107"/>
              <a:gd name="T31" fmla="*/ 0 h 88"/>
              <a:gd name="T32" fmla="*/ 111566 w 107"/>
              <a:gd name="T33" fmla="*/ 0 h 88"/>
              <a:gd name="T34" fmla="*/ 111566 w 107"/>
              <a:gd name="T35" fmla="*/ 429570 h 88"/>
              <a:gd name="T36" fmla="*/ 123962 w 107"/>
              <a:gd name="T37" fmla="*/ 435795 h 88"/>
              <a:gd name="T38" fmla="*/ 136358 w 107"/>
              <a:gd name="T39" fmla="*/ 429570 h 88"/>
              <a:gd name="T40" fmla="*/ 148754 w 107"/>
              <a:gd name="T41" fmla="*/ 417118 h 88"/>
              <a:gd name="T42" fmla="*/ 148754 w 107"/>
              <a:gd name="T43" fmla="*/ 392216 h 88"/>
              <a:gd name="T44" fmla="*/ 223131 w 107"/>
              <a:gd name="T45" fmla="*/ 317508 h 88"/>
              <a:gd name="T46" fmla="*/ 223131 w 107"/>
              <a:gd name="T47" fmla="*/ 342411 h 88"/>
              <a:gd name="T48" fmla="*/ 204537 w 107"/>
              <a:gd name="T49" fmla="*/ 361088 h 88"/>
              <a:gd name="T50" fmla="*/ 192141 w 107"/>
              <a:gd name="T51" fmla="*/ 367313 h 88"/>
              <a:gd name="T52" fmla="*/ 179744 w 107"/>
              <a:gd name="T53" fmla="*/ 361088 h 88"/>
              <a:gd name="T54" fmla="*/ 179744 w 107"/>
              <a:gd name="T55" fmla="*/ 74708 h 88"/>
              <a:gd name="T56" fmla="*/ 192141 w 107"/>
              <a:gd name="T57" fmla="*/ 68482 h 88"/>
              <a:gd name="T58" fmla="*/ 204537 w 107"/>
              <a:gd name="T59" fmla="*/ 74708 h 88"/>
              <a:gd name="T60" fmla="*/ 223131 w 107"/>
              <a:gd name="T61" fmla="*/ 87159 h 88"/>
              <a:gd name="T62" fmla="*/ 223131 w 107"/>
              <a:gd name="T63" fmla="*/ 112062 h 88"/>
              <a:gd name="T64" fmla="*/ 223131 w 107"/>
              <a:gd name="T65" fmla="*/ 317508 h 88"/>
              <a:gd name="T66" fmla="*/ 378083 w 107"/>
              <a:gd name="T67" fmla="*/ 498052 h 88"/>
              <a:gd name="T68" fmla="*/ 334697 w 107"/>
              <a:gd name="T69" fmla="*/ 547857 h 88"/>
              <a:gd name="T70" fmla="*/ 285112 w 107"/>
              <a:gd name="T71" fmla="*/ 498052 h 88"/>
              <a:gd name="T72" fmla="*/ 285112 w 107"/>
              <a:gd name="T73" fmla="*/ 149416 h 88"/>
              <a:gd name="T74" fmla="*/ 334697 w 107"/>
              <a:gd name="T75" fmla="*/ 99610 h 88"/>
              <a:gd name="T76" fmla="*/ 378083 w 107"/>
              <a:gd name="T77" fmla="*/ 149416 h 88"/>
              <a:gd name="T78" fmla="*/ 378083 w 107"/>
              <a:gd name="T79" fmla="*/ 498052 h 88"/>
              <a:gd name="T80" fmla="*/ 440064 w 107"/>
              <a:gd name="T81" fmla="*/ 317508 h 88"/>
              <a:gd name="T82" fmla="*/ 440064 w 107"/>
              <a:gd name="T83" fmla="*/ 342411 h 88"/>
              <a:gd name="T84" fmla="*/ 458658 w 107"/>
              <a:gd name="T85" fmla="*/ 361088 h 88"/>
              <a:gd name="T86" fmla="*/ 471054 w 107"/>
              <a:gd name="T87" fmla="*/ 367313 h 88"/>
              <a:gd name="T88" fmla="*/ 483451 w 107"/>
              <a:gd name="T89" fmla="*/ 361088 h 88"/>
              <a:gd name="T90" fmla="*/ 483451 w 107"/>
              <a:gd name="T91" fmla="*/ 74708 h 88"/>
              <a:gd name="T92" fmla="*/ 471054 w 107"/>
              <a:gd name="T93" fmla="*/ 68482 h 88"/>
              <a:gd name="T94" fmla="*/ 458658 w 107"/>
              <a:gd name="T95" fmla="*/ 74708 h 88"/>
              <a:gd name="T96" fmla="*/ 440064 w 107"/>
              <a:gd name="T97" fmla="*/ 87159 h 88"/>
              <a:gd name="T98" fmla="*/ 440064 w 107"/>
              <a:gd name="T99" fmla="*/ 112062 h 88"/>
              <a:gd name="T100" fmla="*/ 440064 w 107"/>
              <a:gd name="T101" fmla="*/ 317508 h 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rgbClr val="FFFFFF"/>
          </a:solidFill>
          <a:ln>
            <a:noFill/>
          </a:ln>
        </p:spPr>
        <p:txBody>
          <a:bodyPr lIns="91396" tIns="45698" rIns="91396" bIns="45698"/>
          <a:lstStyle/>
          <a:p>
            <a:endParaRPr lang="zh-CN" altLang="en-US" sz="3199"/>
          </a:p>
        </p:txBody>
      </p:sp>
      <p:sp>
        <p:nvSpPr>
          <p:cNvPr id="25" name="Freeform 61">
            <a:extLst>
              <a:ext uri="{FF2B5EF4-FFF2-40B4-BE49-F238E27FC236}">
                <a16:creationId xmlns:a16="http://schemas.microsoft.com/office/drawing/2014/main" xmlns="" id="{7FA87A87-6FA5-46DC-BAFB-88782C1CA1D9}"/>
              </a:ext>
            </a:extLst>
          </p:cNvPr>
          <p:cNvSpPr>
            <a:spLocks noEditPoints="1"/>
          </p:cNvSpPr>
          <p:nvPr/>
        </p:nvSpPr>
        <p:spPr bwMode="auto">
          <a:xfrm>
            <a:off x="6819677" y="2473445"/>
            <a:ext cx="685588" cy="538070"/>
          </a:xfrm>
          <a:custGeom>
            <a:avLst/>
            <a:gdLst>
              <a:gd name="T0" fmla="*/ 323128 w 106"/>
              <a:gd name="T1" fmla="*/ 71255 h 83"/>
              <a:gd name="T2" fmla="*/ 329590 w 106"/>
              <a:gd name="T3" fmla="*/ 71255 h 83"/>
              <a:gd name="T4" fmla="*/ 329590 w 106"/>
              <a:gd name="T5" fmla="*/ 278543 h 83"/>
              <a:gd name="T6" fmla="*/ 122789 w 106"/>
              <a:gd name="T7" fmla="*/ 174899 h 83"/>
              <a:gd name="T8" fmla="*/ 122789 w 106"/>
              <a:gd name="T9" fmla="*/ 168421 h 83"/>
              <a:gd name="T10" fmla="*/ 355441 w 106"/>
              <a:gd name="T11" fmla="*/ 272065 h 83"/>
              <a:gd name="T12" fmla="*/ 361903 w 106"/>
              <a:gd name="T13" fmla="*/ 278543 h 83"/>
              <a:gd name="T14" fmla="*/ 562242 w 106"/>
              <a:gd name="T15" fmla="*/ 174899 h 83"/>
              <a:gd name="T16" fmla="*/ 361903 w 106"/>
              <a:gd name="T17" fmla="*/ 71255 h 83"/>
              <a:gd name="T18" fmla="*/ 355441 w 106"/>
              <a:gd name="T19" fmla="*/ 71255 h 83"/>
              <a:gd name="T20" fmla="*/ 96938 w 106"/>
              <a:gd name="T21" fmla="*/ 187854 h 83"/>
              <a:gd name="T22" fmla="*/ 6463 w 106"/>
              <a:gd name="T23" fmla="*/ 226721 h 83"/>
              <a:gd name="T24" fmla="*/ 6463 w 106"/>
              <a:gd name="T25" fmla="*/ 239676 h 83"/>
              <a:gd name="T26" fmla="*/ 219727 w 106"/>
              <a:gd name="T27" fmla="*/ 343320 h 83"/>
              <a:gd name="T28" fmla="*/ 310203 w 106"/>
              <a:gd name="T29" fmla="*/ 297976 h 83"/>
              <a:gd name="T30" fmla="*/ 678568 w 106"/>
              <a:gd name="T31" fmla="*/ 103644 h 83"/>
              <a:gd name="T32" fmla="*/ 678568 w 106"/>
              <a:gd name="T33" fmla="*/ 116599 h 83"/>
              <a:gd name="T34" fmla="*/ 588093 w 106"/>
              <a:gd name="T35" fmla="*/ 161943 h 83"/>
              <a:gd name="T36" fmla="*/ 374828 w 106"/>
              <a:gd name="T37" fmla="*/ 51822 h 83"/>
              <a:gd name="T38" fmla="*/ 465304 w 106"/>
              <a:gd name="T39" fmla="*/ 0 h 83"/>
              <a:gd name="T40" fmla="*/ 678568 w 106"/>
              <a:gd name="T41" fmla="*/ 103644 h 83"/>
              <a:gd name="T42" fmla="*/ 685031 w 106"/>
              <a:gd name="T43" fmla="*/ 233198 h 83"/>
              <a:gd name="T44" fmla="*/ 465304 w 106"/>
              <a:gd name="T45" fmla="*/ 343320 h 83"/>
              <a:gd name="T46" fmla="*/ 374828 w 106"/>
              <a:gd name="T47" fmla="*/ 304454 h 83"/>
              <a:gd name="T48" fmla="*/ 374828 w 106"/>
              <a:gd name="T49" fmla="*/ 291498 h 83"/>
              <a:gd name="T50" fmla="*/ 594555 w 106"/>
              <a:gd name="T51" fmla="*/ 187854 h 83"/>
              <a:gd name="T52" fmla="*/ 310203 w 106"/>
              <a:gd name="T53" fmla="*/ 45344 h 83"/>
              <a:gd name="T54" fmla="*/ 213264 w 106"/>
              <a:gd name="T55" fmla="*/ 0 h 83"/>
              <a:gd name="T56" fmla="*/ 0 w 106"/>
              <a:gd name="T57" fmla="*/ 110121 h 83"/>
              <a:gd name="T58" fmla="*/ 90476 w 106"/>
              <a:gd name="T59" fmla="*/ 161943 h 83"/>
              <a:gd name="T60" fmla="*/ 310203 w 106"/>
              <a:gd name="T61" fmla="*/ 58300 h 83"/>
              <a:gd name="T62" fmla="*/ 310203 w 106"/>
              <a:gd name="T63" fmla="*/ 45344 h 83"/>
              <a:gd name="T64" fmla="*/ 355441 w 106"/>
              <a:gd name="T65" fmla="*/ 531174 h 83"/>
              <a:gd name="T66" fmla="*/ 361903 w 106"/>
              <a:gd name="T67" fmla="*/ 537652 h 83"/>
              <a:gd name="T68" fmla="*/ 581630 w 106"/>
              <a:gd name="T69" fmla="*/ 421053 h 83"/>
              <a:gd name="T70" fmla="*/ 575168 w 106"/>
              <a:gd name="T71" fmla="*/ 317409 h 83"/>
              <a:gd name="T72" fmla="*/ 471767 w 106"/>
              <a:gd name="T73" fmla="*/ 369231 h 83"/>
              <a:gd name="T74" fmla="*/ 465304 w 106"/>
              <a:gd name="T75" fmla="*/ 369231 h 83"/>
              <a:gd name="T76" fmla="*/ 361903 w 106"/>
              <a:gd name="T77" fmla="*/ 317409 h 83"/>
              <a:gd name="T78" fmla="*/ 355441 w 106"/>
              <a:gd name="T79" fmla="*/ 323887 h 83"/>
              <a:gd name="T80" fmla="*/ 109863 w 106"/>
              <a:gd name="T81" fmla="*/ 317409 h 83"/>
              <a:gd name="T82" fmla="*/ 213264 w 106"/>
              <a:gd name="T83" fmla="*/ 369231 h 83"/>
              <a:gd name="T84" fmla="*/ 323128 w 106"/>
              <a:gd name="T85" fmla="*/ 317409 h 83"/>
              <a:gd name="T86" fmla="*/ 329590 w 106"/>
              <a:gd name="T87" fmla="*/ 323887 h 83"/>
              <a:gd name="T88" fmla="*/ 329590 w 106"/>
              <a:gd name="T89" fmla="*/ 537652 h 83"/>
              <a:gd name="T90" fmla="*/ 109863 w 106"/>
              <a:gd name="T91" fmla="*/ 427531 h 83"/>
              <a:gd name="T92" fmla="*/ 103401 w 106"/>
              <a:gd name="T93" fmla="*/ 323887 h 8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rgbClr val="FFFFFF"/>
          </a:solidFill>
          <a:ln>
            <a:noFill/>
          </a:ln>
        </p:spPr>
        <p:txBody>
          <a:bodyPr lIns="91396" tIns="45698" rIns="91396" bIns="45698"/>
          <a:lstStyle/>
          <a:p>
            <a:endParaRPr lang="zh-CN" altLang="en-US" sz="3199"/>
          </a:p>
        </p:txBody>
      </p:sp>
    </p:spTree>
    <p:extLst>
      <p:ext uri="{BB962C8B-B14F-4D97-AF65-F5344CB8AC3E}">
        <p14:creationId xmlns:p14="http://schemas.microsoft.com/office/powerpoint/2010/main" val="115269596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a:extLst>
              <a:ext uri="{FF2B5EF4-FFF2-40B4-BE49-F238E27FC236}">
                <a16:creationId xmlns:a16="http://schemas.microsoft.com/office/drawing/2014/main" xmlns="" id="{6BA8CD74-C174-43F9-98F8-1C7742E0A6C3}"/>
              </a:ext>
            </a:extLst>
          </p:cNvPr>
          <p:cNvGrpSpPr/>
          <p:nvPr/>
        </p:nvGrpSpPr>
        <p:grpSpPr>
          <a:xfrm>
            <a:off x="5209201" y="1450163"/>
            <a:ext cx="7191591" cy="4896423"/>
            <a:chOff x="5501116" y="1729561"/>
            <a:chExt cx="7193811" cy="4896423"/>
          </a:xfrm>
        </p:grpSpPr>
        <p:sp>
          <p:nvSpPr>
            <p:cNvPr id="3" name="Isosceles Triangle 3">
              <a:extLst>
                <a:ext uri="{FF2B5EF4-FFF2-40B4-BE49-F238E27FC236}">
                  <a16:creationId xmlns:a16="http://schemas.microsoft.com/office/drawing/2014/main" xmlns="" id="{36792E47-6062-4528-995B-63223CC3283C}"/>
                </a:ext>
              </a:extLst>
            </p:cNvPr>
            <p:cNvSpPr/>
            <p:nvPr/>
          </p:nvSpPr>
          <p:spPr>
            <a:xfrm flipH="1">
              <a:off x="7629101" y="2326609"/>
              <a:ext cx="2516979" cy="4299375"/>
            </a:xfrm>
            <a:custGeom>
              <a:avLst/>
              <a:gdLst>
                <a:gd name="connsiteX0" fmla="*/ 0 w 3201766"/>
                <a:gd name="connsiteY0" fmla="*/ 4299375 h 4299375"/>
                <a:gd name="connsiteX1" fmla="*/ 3201766 w 3201766"/>
                <a:gd name="connsiteY1" fmla="*/ 0 h 4299375"/>
                <a:gd name="connsiteX2" fmla="*/ 3201766 w 3201766"/>
                <a:gd name="connsiteY2" fmla="*/ 4299375 h 4299375"/>
                <a:gd name="connsiteX3" fmla="*/ 0 w 3201766"/>
                <a:gd name="connsiteY3" fmla="*/ 4299375 h 4299375"/>
                <a:gd name="connsiteX0" fmla="*/ 0 w 3201766"/>
                <a:gd name="connsiteY0" fmla="*/ 4299375 h 4299375"/>
                <a:gd name="connsiteX1" fmla="*/ 1060450 w 3201766"/>
                <a:gd name="connsiteY1" fmla="*/ 2851575 h 4299375"/>
                <a:gd name="connsiteX2" fmla="*/ 3201766 w 3201766"/>
                <a:gd name="connsiteY2" fmla="*/ 0 h 4299375"/>
                <a:gd name="connsiteX3" fmla="*/ 3201766 w 3201766"/>
                <a:gd name="connsiteY3" fmla="*/ 4299375 h 4299375"/>
                <a:gd name="connsiteX4" fmla="*/ 0 w 3201766"/>
                <a:gd name="connsiteY4" fmla="*/ 4299375 h 4299375"/>
                <a:gd name="connsiteX0" fmla="*/ 0 w 3201766"/>
                <a:gd name="connsiteY0" fmla="*/ 4299375 h 4299375"/>
                <a:gd name="connsiteX1" fmla="*/ 1019561 w 3201766"/>
                <a:gd name="connsiteY1" fmla="*/ 2903963 h 4299375"/>
                <a:gd name="connsiteX2" fmla="*/ 1060450 w 3201766"/>
                <a:gd name="connsiteY2" fmla="*/ 2851575 h 4299375"/>
                <a:gd name="connsiteX3" fmla="*/ 3201766 w 3201766"/>
                <a:gd name="connsiteY3" fmla="*/ 0 h 4299375"/>
                <a:gd name="connsiteX4" fmla="*/ 3201766 w 3201766"/>
                <a:gd name="connsiteY4" fmla="*/ 4299375 h 4299375"/>
                <a:gd name="connsiteX5" fmla="*/ 0 w 3201766"/>
                <a:gd name="connsiteY5" fmla="*/ 4299375 h 4299375"/>
                <a:gd name="connsiteX0" fmla="*/ 2182205 w 2182205"/>
                <a:gd name="connsiteY0" fmla="*/ 4299375 h 4299375"/>
                <a:gd name="connsiteX1" fmla="*/ 0 w 2182205"/>
                <a:gd name="connsiteY1" fmla="*/ 2903963 h 4299375"/>
                <a:gd name="connsiteX2" fmla="*/ 40889 w 2182205"/>
                <a:gd name="connsiteY2" fmla="*/ 2851575 h 4299375"/>
                <a:gd name="connsiteX3" fmla="*/ 2182205 w 2182205"/>
                <a:gd name="connsiteY3" fmla="*/ 0 h 4299375"/>
                <a:gd name="connsiteX4" fmla="*/ 2182205 w 2182205"/>
                <a:gd name="connsiteY4" fmla="*/ 4299375 h 4299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2205" h="4299375">
                  <a:moveTo>
                    <a:pt x="2182205" y="4299375"/>
                  </a:moveTo>
                  <a:lnTo>
                    <a:pt x="0" y="2903963"/>
                  </a:lnTo>
                  <a:lnTo>
                    <a:pt x="40889" y="2851575"/>
                  </a:lnTo>
                  <a:lnTo>
                    <a:pt x="2182205" y="0"/>
                  </a:lnTo>
                  <a:lnTo>
                    <a:pt x="2182205" y="4299375"/>
                  </a:lnTo>
                  <a:close/>
                </a:path>
              </a:pathLst>
            </a:custGeom>
            <a:gradFill flip="none" rotWithShape="1">
              <a:gsLst>
                <a:gs pos="0">
                  <a:schemeClr val="bg1">
                    <a:lumMod val="50000"/>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4" name="Isosceles Triangle 3">
              <a:extLst>
                <a:ext uri="{FF2B5EF4-FFF2-40B4-BE49-F238E27FC236}">
                  <a16:creationId xmlns:a16="http://schemas.microsoft.com/office/drawing/2014/main" xmlns="" id="{F72D0CA5-F3EC-4012-A783-D5603B4093FB}"/>
                </a:ext>
              </a:extLst>
            </p:cNvPr>
            <p:cNvSpPr/>
            <p:nvPr/>
          </p:nvSpPr>
          <p:spPr>
            <a:xfrm>
              <a:off x="5509790" y="2326609"/>
              <a:ext cx="2119312" cy="4299375"/>
            </a:xfrm>
            <a:custGeom>
              <a:avLst/>
              <a:gdLst>
                <a:gd name="connsiteX0" fmla="*/ 0 w 3201766"/>
                <a:gd name="connsiteY0" fmla="*/ 4299375 h 4299375"/>
                <a:gd name="connsiteX1" fmla="*/ 3201766 w 3201766"/>
                <a:gd name="connsiteY1" fmla="*/ 0 h 4299375"/>
                <a:gd name="connsiteX2" fmla="*/ 3201766 w 3201766"/>
                <a:gd name="connsiteY2" fmla="*/ 4299375 h 4299375"/>
                <a:gd name="connsiteX3" fmla="*/ 0 w 3201766"/>
                <a:gd name="connsiteY3" fmla="*/ 4299375 h 4299375"/>
                <a:gd name="connsiteX0" fmla="*/ 0 w 3201766"/>
                <a:gd name="connsiteY0" fmla="*/ 4299375 h 4299375"/>
                <a:gd name="connsiteX1" fmla="*/ 1060450 w 3201766"/>
                <a:gd name="connsiteY1" fmla="*/ 2851575 h 4299375"/>
                <a:gd name="connsiteX2" fmla="*/ 3201766 w 3201766"/>
                <a:gd name="connsiteY2" fmla="*/ 0 h 4299375"/>
                <a:gd name="connsiteX3" fmla="*/ 3201766 w 3201766"/>
                <a:gd name="connsiteY3" fmla="*/ 4299375 h 4299375"/>
                <a:gd name="connsiteX4" fmla="*/ 0 w 3201766"/>
                <a:gd name="connsiteY4" fmla="*/ 4299375 h 4299375"/>
                <a:gd name="connsiteX0" fmla="*/ 0 w 3201766"/>
                <a:gd name="connsiteY0" fmla="*/ 4299375 h 4299375"/>
                <a:gd name="connsiteX1" fmla="*/ 1036082 w 3201766"/>
                <a:gd name="connsiteY1" fmla="*/ 2875388 h 4299375"/>
                <a:gd name="connsiteX2" fmla="*/ 1060450 w 3201766"/>
                <a:gd name="connsiteY2" fmla="*/ 2851575 h 4299375"/>
                <a:gd name="connsiteX3" fmla="*/ 3201766 w 3201766"/>
                <a:gd name="connsiteY3" fmla="*/ 0 h 4299375"/>
                <a:gd name="connsiteX4" fmla="*/ 3201766 w 3201766"/>
                <a:gd name="connsiteY4" fmla="*/ 4299375 h 4299375"/>
                <a:gd name="connsiteX5" fmla="*/ 0 w 3201766"/>
                <a:gd name="connsiteY5" fmla="*/ 4299375 h 4299375"/>
                <a:gd name="connsiteX0" fmla="*/ 2165684 w 2165684"/>
                <a:gd name="connsiteY0" fmla="*/ 4299375 h 4299375"/>
                <a:gd name="connsiteX1" fmla="*/ 0 w 2165684"/>
                <a:gd name="connsiteY1" fmla="*/ 2875388 h 4299375"/>
                <a:gd name="connsiteX2" fmla="*/ 24368 w 2165684"/>
                <a:gd name="connsiteY2" fmla="*/ 2851575 h 4299375"/>
                <a:gd name="connsiteX3" fmla="*/ 2165684 w 2165684"/>
                <a:gd name="connsiteY3" fmla="*/ 0 h 4299375"/>
                <a:gd name="connsiteX4" fmla="*/ 2165684 w 2165684"/>
                <a:gd name="connsiteY4" fmla="*/ 4299375 h 4299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684" h="4299375">
                  <a:moveTo>
                    <a:pt x="2165684" y="4299375"/>
                  </a:moveTo>
                  <a:lnTo>
                    <a:pt x="0" y="2875388"/>
                  </a:lnTo>
                  <a:lnTo>
                    <a:pt x="24368" y="2851575"/>
                  </a:lnTo>
                  <a:lnTo>
                    <a:pt x="2165684" y="0"/>
                  </a:lnTo>
                  <a:lnTo>
                    <a:pt x="2165684" y="4299375"/>
                  </a:lnTo>
                  <a:close/>
                </a:path>
              </a:pathLst>
            </a:custGeom>
            <a:gradFill flip="none" rotWithShape="1">
              <a:gsLst>
                <a:gs pos="21000">
                  <a:schemeClr val="bg1">
                    <a:lumMod val="50000"/>
                    <a:tint val="66000"/>
                    <a:satMod val="16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5" name="Freeform 6">
              <a:extLst>
                <a:ext uri="{FF2B5EF4-FFF2-40B4-BE49-F238E27FC236}">
                  <a16:creationId xmlns:a16="http://schemas.microsoft.com/office/drawing/2014/main" xmlns="" id="{1BE64102-B293-450C-AFA1-AAFE8F696F59}"/>
                </a:ext>
              </a:extLst>
            </p:cNvPr>
            <p:cNvSpPr/>
            <p:nvPr/>
          </p:nvSpPr>
          <p:spPr>
            <a:xfrm rot="2040000">
              <a:off x="5501116" y="5226589"/>
              <a:ext cx="2554052" cy="754602"/>
            </a:xfrm>
            <a:custGeom>
              <a:avLst/>
              <a:gdLst>
                <a:gd name="connsiteX0" fmla="*/ 31397 w 2554052"/>
                <a:gd name="connsiteY0" fmla="*/ 0 h 754602"/>
                <a:gd name="connsiteX1" fmla="*/ 2048976 w 2554052"/>
                <a:gd name="connsiteY1" fmla="*/ 0 h 754602"/>
                <a:gd name="connsiteX2" fmla="*/ 2554052 w 2554052"/>
                <a:gd name="connsiteY2" fmla="*/ 748805 h 754602"/>
                <a:gd name="connsiteX3" fmla="*/ 2545458 w 2554052"/>
                <a:gd name="connsiteY3" fmla="*/ 754602 h 754602"/>
                <a:gd name="connsiteX4" fmla="*/ 0 w 2554052"/>
                <a:gd name="connsiteY4" fmla="*/ 754602 h 754602"/>
                <a:gd name="connsiteX5" fmla="*/ 908 w 2554052"/>
                <a:gd name="connsiteY5" fmla="*/ 724560 h 754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4052" h="754602">
                  <a:moveTo>
                    <a:pt x="31397" y="0"/>
                  </a:moveTo>
                  <a:lnTo>
                    <a:pt x="2048976" y="0"/>
                  </a:lnTo>
                  <a:lnTo>
                    <a:pt x="2554052" y="748805"/>
                  </a:lnTo>
                  <a:lnTo>
                    <a:pt x="2545458" y="754602"/>
                  </a:lnTo>
                  <a:lnTo>
                    <a:pt x="0" y="754602"/>
                  </a:lnTo>
                  <a:lnTo>
                    <a:pt x="908" y="724560"/>
                  </a:lnTo>
                  <a:close/>
                </a:path>
              </a:pathLst>
            </a:custGeom>
            <a:solidFill>
              <a:srgbClr val="523227"/>
            </a:solidFill>
            <a:ln>
              <a:noFill/>
            </a:ln>
          </p:spPr>
          <p:txBody>
            <a:bodyPr vert="horz" wrap="square" lIns="121882" tIns="60941" rIns="121882" bIns="60941" numCol="1" anchor="t" anchorCtr="0" compatLnSpc="1">
              <a:prstTxWarp prst="textNoShape">
                <a:avLst/>
              </a:prstTxWarp>
            </a:bodyPr>
            <a:lstStyle/>
            <a:p>
              <a:endParaRPr lang="en-US" sz="3199" kern="0">
                <a:solidFill>
                  <a:prstClr val="black"/>
                </a:solidFill>
              </a:endParaRPr>
            </a:p>
          </p:txBody>
        </p:sp>
        <p:sp>
          <p:nvSpPr>
            <p:cNvPr id="6" name="Freeform 7">
              <a:extLst>
                <a:ext uri="{FF2B5EF4-FFF2-40B4-BE49-F238E27FC236}">
                  <a16:creationId xmlns:a16="http://schemas.microsoft.com/office/drawing/2014/main" xmlns="" id="{AAB033ED-E57C-4067-87BB-479AD1C98669}"/>
                </a:ext>
              </a:extLst>
            </p:cNvPr>
            <p:cNvSpPr/>
            <p:nvPr/>
          </p:nvSpPr>
          <p:spPr>
            <a:xfrm>
              <a:off x="6056386" y="4002423"/>
              <a:ext cx="1572717" cy="1517436"/>
            </a:xfrm>
            <a:custGeom>
              <a:avLst/>
              <a:gdLst>
                <a:gd name="connsiteX0" fmla="*/ 336770 w 1572717"/>
                <a:gd name="connsiteY0" fmla="*/ 0 h 1517436"/>
                <a:gd name="connsiteX1" fmla="*/ 1572717 w 1572717"/>
                <a:gd name="connsiteY1" fmla="*/ 833657 h 1517436"/>
                <a:gd name="connsiteX2" fmla="*/ 1572717 w 1572717"/>
                <a:gd name="connsiteY2" fmla="*/ 1517436 h 1517436"/>
                <a:gd name="connsiteX3" fmla="*/ 0 w 1572717"/>
                <a:gd name="connsiteY3" fmla="*/ 456625 h 1517436"/>
              </a:gdLst>
              <a:ahLst/>
              <a:cxnLst>
                <a:cxn ang="0">
                  <a:pos x="connsiteX0" y="connsiteY0"/>
                </a:cxn>
                <a:cxn ang="0">
                  <a:pos x="connsiteX1" y="connsiteY1"/>
                </a:cxn>
                <a:cxn ang="0">
                  <a:pos x="connsiteX2" y="connsiteY2"/>
                </a:cxn>
                <a:cxn ang="0">
                  <a:pos x="connsiteX3" y="connsiteY3"/>
                </a:cxn>
              </a:cxnLst>
              <a:rect l="l" t="t" r="r" b="b"/>
              <a:pathLst>
                <a:path w="1572717" h="1517436">
                  <a:moveTo>
                    <a:pt x="336770" y="0"/>
                  </a:moveTo>
                  <a:lnTo>
                    <a:pt x="1572717" y="833657"/>
                  </a:lnTo>
                  <a:lnTo>
                    <a:pt x="1572717" y="1517436"/>
                  </a:lnTo>
                  <a:lnTo>
                    <a:pt x="0" y="456625"/>
                  </a:lnTo>
                  <a:close/>
                </a:path>
              </a:pathLst>
            </a:custGeom>
            <a:solidFill>
              <a:srgbClr val="C87D0E"/>
            </a:solidFill>
            <a:ln>
              <a:noFill/>
            </a:ln>
          </p:spPr>
          <p:txBody>
            <a:bodyPr vert="horz" wrap="square" lIns="121882" tIns="60941" rIns="121882" bIns="60941" numCol="1" anchor="t" anchorCtr="0" compatLnSpc="1">
              <a:prstTxWarp prst="textNoShape">
                <a:avLst/>
              </a:prstTxWarp>
            </a:bodyPr>
            <a:lstStyle/>
            <a:p>
              <a:endParaRPr lang="en-US" sz="3199" kern="0">
                <a:solidFill>
                  <a:prstClr val="black"/>
                </a:solidFill>
              </a:endParaRPr>
            </a:p>
          </p:txBody>
        </p:sp>
        <p:sp>
          <p:nvSpPr>
            <p:cNvPr id="7" name="Freeform 8">
              <a:extLst>
                <a:ext uri="{FF2B5EF4-FFF2-40B4-BE49-F238E27FC236}">
                  <a16:creationId xmlns:a16="http://schemas.microsoft.com/office/drawing/2014/main" xmlns="" id="{09AD000C-A770-412E-A3CB-91A8E0AA9244}"/>
                </a:ext>
              </a:extLst>
            </p:cNvPr>
            <p:cNvSpPr/>
            <p:nvPr/>
          </p:nvSpPr>
          <p:spPr>
            <a:xfrm>
              <a:off x="6467008" y="3556423"/>
              <a:ext cx="1162095" cy="1129709"/>
            </a:xfrm>
            <a:custGeom>
              <a:avLst/>
              <a:gdLst>
                <a:gd name="connsiteX0" fmla="*/ 255083 w 1162095"/>
                <a:gd name="connsiteY0" fmla="*/ 0 h 1129709"/>
                <a:gd name="connsiteX1" fmla="*/ 1162095 w 1162095"/>
                <a:gd name="connsiteY1" fmla="*/ 611788 h 1129709"/>
                <a:gd name="connsiteX2" fmla="*/ 1162095 w 1162095"/>
                <a:gd name="connsiteY2" fmla="*/ 1129709 h 1129709"/>
                <a:gd name="connsiteX3" fmla="*/ 0 w 1162095"/>
                <a:gd name="connsiteY3" fmla="*/ 345865 h 1129709"/>
              </a:gdLst>
              <a:ahLst/>
              <a:cxnLst>
                <a:cxn ang="0">
                  <a:pos x="connsiteX0" y="connsiteY0"/>
                </a:cxn>
                <a:cxn ang="0">
                  <a:pos x="connsiteX1" y="connsiteY1"/>
                </a:cxn>
                <a:cxn ang="0">
                  <a:pos x="connsiteX2" y="connsiteY2"/>
                </a:cxn>
                <a:cxn ang="0">
                  <a:pos x="connsiteX3" y="connsiteY3"/>
                </a:cxn>
              </a:cxnLst>
              <a:rect l="l" t="t" r="r" b="b"/>
              <a:pathLst>
                <a:path w="1162095" h="1129709">
                  <a:moveTo>
                    <a:pt x="255083" y="0"/>
                  </a:moveTo>
                  <a:lnTo>
                    <a:pt x="1162095" y="611788"/>
                  </a:lnTo>
                  <a:lnTo>
                    <a:pt x="1162095" y="1129709"/>
                  </a:lnTo>
                  <a:lnTo>
                    <a:pt x="0" y="345865"/>
                  </a:lnTo>
                  <a:close/>
                </a:path>
              </a:pathLst>
            </a:custGeom>
            <a:solidFill>
              <a:srgbClr val="523227"/>
            </a:solidFill>
            <a:ln>
              <a:noFill/>
            </a:ln>
          </p:spPr>
          <p:txBody>
            <a:bodyPr vert="horz" wrap="square" lIns="121882" tIns="60941" rIns="121882" bIns="60941" numCol="1" anchor="t" anchorCtr="0" compatLnSpc="1">
              <a:prstTxWarp prst="textNoShape">
                <a:avLst/>
              </a:prstTxWarp>
            </a:bodyPr>
            <a:lstStyle/>
            <a:p>
              <a:endParaRPr lang="en-US" sz="3199" kern="0">
                <a:solidFill>
                  <a:prstClr val="black"/>
                </a:solidFill>
              </a:endParaRPr>
            </a:p>
          </p:txBody>
        </p:sp>
        <p:sp>
          <p:nvSpPr>
            <p:cNvPr id="8" name="Freeform 9">
              <a:extLst>
                <a:ext uri="{FF2B5EF4-FFF2-40B4-BE49-F238E27FC236}">
                  <a16:creationId xmlns:a16="http://schemas.microsoft.com/office/drawing/2014/main" xmlns="" id="{BCA3CBC3-73BD-431B-BDBD-E1E2CAF92EB7}"/>
                </a:ext>
              </a:extLst>
            </p:cNvPr>
            <p:cNvSpPr/>
            <p:nvPr/>
          </p:nvSpPr>
          <p:spPr>
            <a:xfrm>
              <a:off x="6812090" y="3088526"/>
              <a:ext cx="817012" cy="896947"/>
            </a:xfrm>
            <a:custGeom>
              <a:avLst/>
              <a:gdLst>
                <a:gd name="connsiteX0" fmla="*/ 255083 w 817012"/>
                <a:gd name="connsiteY0" fmla="*/ 0 h 896947"/>
                <a:gd name="connsiteX1" fmla="*/ 817012 w 817012"/>
                <a:gd name="connsiteY1" fmla="*/ 379026 h 896947"/>
                <a:gd name="connsiteX2" fmla="*/ 817012 w 817012"/>
                <a:gd name="connsiteY2" fmla="*/ 896947 h 896947"/>
                <a:gd name="connsiteX3" fmla="*/ 0 w 817012"/>
                <a:gd name="connsiteY3" fmla="*/ 345866 h 896947"/>
              </a:gdLst>
              <a:ahLst/>
              <a:cxnLst>
                <a:cxn ang="0">
                  <a:pos x="connsiteX0" y="connsiteY0"/>
                </a:cxn>
                <a:cxn ang="0">
                  <a:pos x="connsiteX1" y="connsiteY1"/>
                </a:cxn>
                <a:cxn ang="0">
                  <a:pos x="connsiteX2" y="connsiteY2"/>
                </a:cxn>
                <a:cxn ang="0">
                  <a:pos x="connsiteX3" y="connsiteY3"/>
                </a:cxn>
              </a:cxnLst>
              <a:rect l="l" t="t" r="r" b="b"/>
              <a:pathLst>
                <a:path w="817012" h="896947">
                  <a:moveTo>
                    <a:pt x="255083" y="0"/>
                  </a:moveTo>
                  <a:lnTo>
                    <a:pt x="817012" y="379026"/>
                  </a:lnTo>
                  <a:lnTo>
                    <a:pt x="817012" y="896947"/>
                  </a:lnTo>
                  <a:lnTo>
                    <a:pt x="0" y="345866"/>
                  </a:lnTo>
                  <a:close/>
                </a:path>
              </a:pathLst>
            </a:cu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p>
          </p:txBody>
        </p:sp>
        <p:sp>
          <p:nvSpPr>
            <p:cNvPr id="9" name="Freeform 10">
              <a:extLst>
                <a:ext uri="{FF2B5EF4-FFF2-40B4-BE49-F238E27FC236}">
                  <a16:creationId xmlns:a16="http://schemas.microsoft.com/office/drawing/2014/main" xmlns="" id="{A4FE41E8-55FF-4A16-BDFD-52F4B9BE69F3}"/>
                </a:ext>
              </a:extLst>
            </p:cNvPr>
            <p:cNvSpPr/>
            <p:nvPr/>
          </p:nvSpPr>
          <p:spPr>
            <a:xfrm>
              <a:off x="7143502" y="2760392"/>
              <a:ext cx="485600" cy="552181"/>
            </a:xfrm>
            <a:custGeom>
              <a:avLst/>
              <a:gdLst>
                <a:gd name="connsiteX0" fmla="*/ 165677 w 485600"/>
                <a:gd name="connsiteY0" fmla="*/ 0 h 552181"/>
                <a:gd name="connsiteX1" fmla="*/ 485600 w 485600"/>
                <a:gd name="connsiteY1" fmla="*/ 215791 h 552181"/>
                <a:gd name="connsiteX2" fmla="*/ 485600 w 485600"/>
                <a:gd name="connsiteY2" fmla="*/ 552181 h 552181"/>
                <a:gd name="connsiteX3" fmla="*/ 0 w 485600"/>
                <a:gd name="connsiteY3" fmla="*/ 224640 h 552181"/>
              </a:gdLst>
              <a:ahLst/>
              <a:cxnLst>
                <a:cxn ang="0">
                  <a:pos x="connsiteX0" y="connsiteY0"/>
                </a:cxn>
                <a:cxn ang="0">
                  <a:pos x="connsiteX1" y="connsiteY1"/>
                </a:cxn>
                <a:cxn ang="0">
                  <a:pos x="connsiteX2" y="connsiteY2"/>
                </a:cxn>
                <a:cxn ang="0">
                  <a:pos x="connsiteX3" y="connsiteY3"/>
                </a:cxn>
              </a:cxnLst>
              <a:rect l="l" t="t" r="r" b="b"/>
              <a:pathLst>
                <a:path w="485600" h="552181">
                  <a:moveTo>
                    <a:pt x="165677" y="0"/>
                  </a:moveTo>
                  <a:lnTo>
                    <a:pt x="485600" y="215791"/>
                  </a:lnTo>
                  <a:lnTo>
                    <a:pt x="485600" y="552181"/>
                  </a:lnTo>
                  <a:lnTo>
                    <a:pt x="0" y="224640"/>
                  </a:lnTo>
                  <a:close/>
                </a:path>
              </a:pathLst>
            </a:custGeom>
            <a:solidFill>
              <a:srgbClr val="523227"/>
            </a:solidFill>
            <a:ln>
              <a:noFill/>
            </a:ln>
          </p:spPr>
          <p:txBody>
            <a:bodyPr vert="horz" wrap="square" lIns="121882" tIns="60941" rIns="121882" bIns="60941" numCol="1" anchor="t" anchorCtr="0" compatLnSpc="1">
              <a:prstTxWarp prst="textNoShape">
                <a:avLst/>
              </a:prstTxWarp>
            </a:bodyPr>
            <a:lstStyle/>
            <a:p>
              <a:endParaRPr lang="en-US" sz="3199" kern="0">
                <a:solidFill>
                  <a:prstClr val="black"/>
                </a:solidFill>
              </a:endParaRPr>
            </a:p>
          </p:txBody>
        </p:sp>
        <p:sp>
          <p:nvSpPr>
            <p:cNvPr id="10" name="Freeform 11">
              <a:extLst>
                <a:ext uri="{FF2B5EF4-FFF2-40B4-BE49-F238E27FC236}">
                  <a16:creationId xmlns:a16="http://schemas.microsoft.com/office/drawing/2014/main" xmlns="" id="{076840E5-ECE4-47B9-9F6E-CDBDA0CD970F}"/>
                </a:ext>
              </a:extLst>
            </p:cNvPr>
            <p:cNvSpPr/>
            <p:nvPr/>
          </p:nvSpPr>
          <p:spPr>
            <a:xfrm flipH="1">
              <a:off x="7629101" y="3188189"/>
              <a:ext cx="4572001" cy="3437078"/>
            </a:xfrm>
            <a:custGeom>
              <a:avLst/>
              <a:gdLst>
                <a:gd name="connsiteX0" fmla="*/ 0 w 4572001"/>
                <a:gd name="connsiteY0" fmla="*/ 0 h 3437078"/>
                <a:gd name="connsiteX1" fmla="*/ 0 w 4572001"/>
                <a:gd name="connsiteY1" fmla="*/ 902776 h 3437078"/>
                <a:gd name="connsiteX2" fmla="*/ 2055317 w 4572001"/>
                <a:gd name="connsiteY2" fmla="*/ 2042057 h 3437078"/>
                <a:gd name="connsiteX3" fmla="*/ 2055316 w 4572001"/>
                <a:gd name="connsiteY3" fmla="*/ 2042057 h 3437078"/>
                <a:gd name="connsiteX4" fmla="*/ 4572001 w 4572001"/>
                <a:gd name="connsiteY4" fmla="*/ 3437078 h 3437078"/>
                <a:gd name="connsiteX5" fmla="*/ 4572001 w 4572001"/>
                <a:gd name="connsiteY5" fmla="*/ 2534268 h 3437078"/>
                <a:gd name="connsiteX6" fmla="*/ 2584822 w 4572001"/>
                <a:gd name="connsiteY6" fmla="*/ 1432757 h 3437078"/>
                <a:gd name="connsiteX7" fmla="*/ 2584803 w 4572001"/>
                <a:gd name="connsiteY7" fmla="*/ 1432780 h 3437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1" h="3437078">
                  <a:moveTo>
                    <a:pt x="0" y="0"/>
                  </a:moveTo>
                  <a:lnTo>
                    <a:pt x="0" y="902776"/>
                  </a:lnTo>
                  <a:lnTo>
                    <a:pt x="2055317" y="2042057"/>
                  </a:lnTo>
                  <a:lnTo>
                    <a:pt x="2055316" y="2042057"/>
                  </a:lnTo>
                  <a:lnTo>
                    <a:pt x="4572001" y="3437078"/>
                  </a:lnTo>
                  <a:lnTo>
                    <a:pt x="4572001" y="2534268"/>
                  </a:lnTo>
                  <a:lnTo>
                    <a:pt x="2584822" y="1432757"/>
                  </a:lnTo>
                  <a:lnTo>
                    <a:pt x="2584803" y="1432780"/>
                  </a:lnTo>
                  <a:close/>
                </a:path>
              </a:pathLst>
            </a:custGeom>
            <a:solidFill>
              <a:srgbClr val="523227"/>
            </a:solidFill>
            <a:ln>
              <a:noFill/>
            </a:ln>
          </p:spPr>
          <p:txBody>
            <a:bodyPr vert="horz" wrap="square" lIns="121882" tIns="60941" rIns="121882" bIns="60941" numCol="1" anchor="ctr" anchorCtr="0" compatLnSpc="1">
              <a:prstTxWarp prst="textNoShape">
                <a:avLst/>
              </a:prstTxWarp>
            </a:bodyPr>
            <a:lstStyle/>
            <a:p>
              <a:pPr algn="ctr"/>
              <a:endParaRPr lang="en-US" sz="1466" b="1" kern="0" dirty="0">
                <a:solidFill>
                  <a:schemeClr val="bg1"/>
                </a:solidFill>
                <a:effectLst>
                  <a:outerShdw blurRad="38100" dist="38100" dir="2700000" algn="tl">
                    <a:srgbClr val="000000">
                      <a:alpha val="43137"/>
                    </a:srgbClr>
                  </a:outerShdw>
                </a:effectLst>
              </a:endParaRPr>
            </a:p>
          </p:txBody>
        </p:sp>
        <p:sp>
          <p:nvSpPr>
            <p:cNvPr id="11" name="Freeform 12">
              <a:extLst>
                <a:ext uri="{FF2B5EF4-FFF2-40B4-BE49-F238E27FC236}">
                  <a16:creationId xmlns:a16="http://schemas.microsoft.com/office/drawing/2014/main" xmlns="" id="{9BFAD0BF-D56C-4AE6-ADC0-609D318BB463}"/>
                </a:ext>
              </a:extLst>
            </p:cNvPr>
            <p:cNvSpPr/>
            <p:nvPr/>
          </p:nvSpPr>
          <p:spPr>
            <a:xfrm rot="19860000">
              <a:off x="7218883" y="1729561"/>
              <a:ext cx="5392441" cy="297716"/>
            </a:xfrm>
            <a:custGeom>
              <a:avLst/>
              <a:gdLst>
                <a:gd name="connsiteX0" fmla="*/ 5392441 w 5392441"/>
                <a:gd name="connsiteY0" fmla="*/ 0 h 297716"/>
                <a:gd name="connsiteX1" fmla="*/ 5227414 w 5392441"/>
                <a:gd name="connsiteY1" fmla="*/ 297716 h 297716"/>
                <a:gd name="connsiteX2" fmla="*/ 287792 w 5392441"/>
                <a:gd name="connsiteY2" fmla="*/ 297715 h 297716"/>
                <a:gd name="connsiteX3" fmla="*/ 287793 w 5392441"/>
                <a:gd name="connsiteY3" fmla="*/ 297715 h 297716"/>
                <a:gd name="connsiteX4" fmla="*/ 0 w 5392441"/>
                <a:gd name="connsiteY4" fmla="*/ 297715 h 297716"/>
                <a:gd name="connsiteX5" fmla="*/ 164095 w 5392441"/>
                <a:gd name="connsiteY5" fmla="*/ 1680 h 297716"/>
                <a:gd name="connsiteX6" fmla="*/ 287793 w 5392441"/>
                <a:gd name="connsiteY6" fmla="*/ 1680 h 297716"/>
                <a:gd name="connsiteX7" fmla="*/ 287793 w 5392441"/>
                <a:gd name="connsiteY7" fmla="*/ 0 h 29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2441" h="297716">
                  <a:moveTo>
                    <a:pt x="5392441" y="0"/>
                  </a:moveTo>
                  <a:lnTo>
                    <a:pt x="5227414" y="297716"/>
                  </a:lnTo>
                  <a:lnTo>
                    <a:pt x="287792" y="297715"/>
                  </a:lnTo>
                  <a:lnTo>
                    <a:pt x="287793" y="297715"/>
                  </a:lnTo>
                  <a:lnTo>
                    <a:pt x="0" y="297715"/>
                  </a:lnTo>
                  <a:lnTo>
                    <a:pt x="164095" y="1680"/>
                  </a:lnTo>
                  <a:lnTo>
                    <a:pt x="287793" y="1680"/>
                  </a:lnTo>
                  <a:lnTo>
                    <a:pt x="287793" y="0"/>
                  </a:lnTo>
                  <a:close/>
                </a:path>
              </a:pathLst>
            </a:custGeom>
            <a:solidFill>
              <a:srgbClr val="523227"/>
            </a:solidFill>
            <a:ln>
              <a:noFill/>
            </a:ln>
          </p:spPr>
          <p:txBody>
            <a:bodyPr vert="horz" wrap="square" lIns="121882" tIns="60941" rIns="121882" bIns="60941" numCol="1" anchor="ctr" anchorCtr="0" compatLnSpc="1">
              <a:prstTxWarp prst="textNoShape">
                <a:avLst/>
              </a:prstTxWarp>
            </a:bodyPr>
            <a:lstStyle/>
            <a:p>
              <a:pPr algn="ctr" fontAlgn="base">
                <a:spcBef>
                  <a:spcPct val="0"/>
                </a:spcBef>
                <a:spcAft>
                  <a:spcPct val="0"/>
                </a:spcAft>
              </a:pPr>
              <a:r>
                <a:rPr lang="zh-CN" altLang="en-US" sz="1599"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599"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2" name="Freeform 13">
              <a:extLst>
                <a:ext uri="{FF2B5EF4-FFF2-40B4-BE49-F238E27FC236}">
                  <a16:creationId xmlns:a16="http://schemas.microsoft.com/office/drawing/2014/main" xmlns="" id="{30036C5F-5D42-411D-865B-533EF3A7D8D4}"/>
                </a:ext>
              </a:extLst>
            </p:cNvPr>
            <p:cNvSpPr/>
            <p:nvPr/>
          </p:nvSpPr>
          <p:spPr>
            <a:xfrm rot="19860000">
              <a:off x="7135277" y="3611529"/>
              <a:ext cx="5559650" cy="599367"/>
            </a:xfrm>
            <a:custGeom>
              <a:avLst/>
              <a:gdLst>
                <a:gd name="connsiteX0" fmla="*/ 5559650 w 5559650"/>
                <a:gd name="connsiteY0" fmla="*/ 0 h 599367"/>
                <a:gd name="connsiteX1" fmla="*/ 5227415 w 5559650"/>
                <a:gd name="connsiteY1" fmla="*/ 599367 h 599367"/>
                <a:gd name="connsiteX2" fmla="*/ 470227 w 5559650"/>
                <a:gd name="connsiteY2" fmla="*/ 599367 h 599367"/>
                <a:gd name="connsiteX3" fmla="*/ 470227 w 5559650"/>
                <a:gd name="connsiteY3" fmla="*/ 599366 h 599367"/>
                <a:gd name="connsiteX4" fmla="*/ 0 w 5559650"/>
                <a:gd name="connsiteY4" fmla="*/ 599366 h 599367"/>
                <a:gd name="connsiteX5" fmla="*/ 331529 w 5559650"/>
                <a:gd name="connsiteY5" fmla="*/ 1273 h 599367"/>
                <a:gd name="connsiteX6" fmla="*/ 470227 w 5559650"/>
                <a:gd name="connsiteY6" fmla="*/ 1273 h 599367"/>
                <a:gd name="connsiteX7" fmla="*/ 470227 w 5559650"/>
                <a:gd name="connsiteY7" fmla="*/ 0 h 599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9650" h="599367">
                  <a:moveTo>
                    <a:pt x="5559650" y="0"/>
                  </a:moveTo>
                  <a:lnTo>
                    <a:pt x="5227415" y="599367"/>
                  </a:lnTo>
                  <a:lnTo>
                    <a:pt x="470227" y="599367"/>
                  </a:lnTo>
                  <a:lnTo>
                    <a:pt x="470227" y="599366"/>
                  </a:lnTo>
                  <a:lnTo>
                    <a:pt x="0" y="599366"/>
                  </a:lnTo>
                  <a:lnTo>
                    <a:pt x="331529" y="1273"/>
                  </a:lnTo>
                  <a:lnTo>
                    <a:pt x="470227" y="1273"/>
                  </a:lnTo>
                  <a:lnTo>
                    <a:pt x="470227" y="0"/>
                  </a:lnTo>
                  <a:close/>
                </a:path>
              </a:pathLst>
            </a:custGeom>
            <a:solidFill>
              <a:srgbClr val="C87D0E"/>
            </a:solidFill>
            <a:ln>
              <a:noFill/>
            </a:ln>
          </p:spPr>
          <p:txBody>
            <a:bodyPr vert="horz" wrap="square" lIns="121882" tIns="60941" rIns="121882" bIns="60941" numCol="1" anchor="ctr" anchorCtr="0" compatLnSpc="1">
              <a:prstTxWarp prst="textNoShape">
                <a:avLst/>
              </a:prstTxWarp>
            </a:bodyPr>
            <a:lstStyle/>
            <a:p>
              <a:pPr algn="ctr" fontAlgn="base">
                <a:spcBef>
                  <a:spcPct val="0"/>
                </a:spcBef>
                <a:spcAft>
                  <a:spcPct val="0"/>
                </a:spcAft>
              </a:pPr>
              <a:r>
                <a:rPr lang="zh-CN" altLang="en-US" sz="1599"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599"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3" name="Freeform 14">
              <a:extLst>
                <a:ext uri="{FF2B5EF4-FFF2-40B4-BE49-F238E27FC236}">
                  <a16:creationId xmlns:a16="http://schemas.microsoft.com/office/drawing/2014/main" xmlns="" id="{0108B50B-E2D4-4E93-9FEA-525E7EB7FC69}"/>
                </a:ext>
              </a:extLst>
            </p:cNvPr>
            <p:cNvSpPr/>
            <p:nvPr/>
          </p:nvSpPr>
          <p:spPr>
            <a:xfrm rot="19860000">
              <a:off x="7176042" y="2933803"/>
              <a:ext cx="5478121" cy="452286"/>
            </a:xfrm>
            <a:custGeom>
              <a:avLst/>
              <a:gdLst>
                <a:gd name="connsiteX0" fmla="*/ 5478121 w 5478121"/>
                <a:gd name="connsiteY0" fmla="*/ 1 h 452286"/>
                <a:gd name="connsiteX1" fmla="*/ 5227416 w 5478121"/>
                <a:gd name="connsiteY1" fmla="*/ 452286 h 452286"/>
                <a:gd name="connsiteX2" fmla="*/ 396540 w 5478121"/>
                <a:gd name="connsiteY2" fmla="*/ 452286 h 452286"/>
                <a:gd name="connsiteX3" fmla="*/ 0 w 5478121"/>
                <a:gd name="connsiteY3" fmla="*/ 452286 h 452286"/>
                <a:gd name="connsiteX4" fmla="*/ 250706 w 5478121"/>
                <a:gd name="connsiteY4" fmla="*/ 0 h 452286"/>
                <a:gd name="connsiteX5" fmla="*/ 1483078 w 5478121"/>
                <a:gd name="connsiteY5" fmla="*/ 0 h 452286"/>
                <a:gd name="connsiteX6" fmla="*/ 1483078 w 5478121"/>
                <a:gd name="connsiteY6" fmla="*/ 1 h 45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78121" h="452286">
                  <a:moveTo>
                    <a:pt x="5478121" y="1"/>
                  </a:moveTo>
                  <a:lnTo>
                    <a:pt x="5227416" y="452286"/>
                  </a:lnTo>
                  <a:lnTo>
                    <a:pt x="396540" y="452286"/>
                  </a:lnTo>
                  <a:lnTo>
                    <a:pt x="0" y="452286"/>
                  </a:lnTo>
                  <a:lnTo>
                    <a:pt x="250706" y="0"/>
                  </a:lnTo>
                  <a:lnTo>
                    <a:pt x="1483078" y="0"/>
                  </a:lnTo>
                  <a:lnTo>
                    <a:pt x="1483078" y="1"/>
                  </a:lnTo>
                  <a:close/>
                </a:path>
              </a:pathLst>
            </a:custGeom>
            <a:solidFill>
              <a:srgbClr val="523227"/>
            </a:solidFill>
            <a:ln>
              <a:noFill/>
            </a:ln>
          </p:spPr>
          <p:txBody>
            <a:bodyPr vert="horz" wrap="square" lIns="121882" tIns="60941" rIns="121882" bIns="60941" numCol="1" anchor="ctr" anchorCtr="0" compatLnSpc="1">
              <a:prstTxWarp prst="textNoShape">
                <a:avLst/>
              </a:prstTxWarp>
            </a:bodyPr>
            <a:lstStyle/>
            <a:p>
              <a:pPr algn="ctr" fontAlgn="base">
                <a:spcBef>
                  <a:spcPct val="0"/>
                </a:spcBef>
                <a:spcAft>
                  <a:spcPct val="0"/>
                </a:spcAft>
              </a:pPr>
              <a:r>
                <a:rPr lang="zh-CN" altLang="en-US" sz="1599"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599"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4" name="Freeform 15">
              <a:extLst>
                <a:ext uri="{FF2B5EF4-FFF2-40B4-BE49-F238E27FC236}">
                  <a16:creationId xmlns:a16="http://schemas.microsoft.com/office/drawing/2014/main" xmlns="" id="{E701DBCC-99B8-422F-AB64-8F055593644C}"/>
                </a:ext>
              </a:extLst>
            </p:cNvPr>
            <p:cNvSpPr/>
            <p:nvPr/>
          </p:nvSpPr>
          <p:spPr>
            <a:xfrm rot="19860000">
              <a:off x="7174783" y="2230849"/>
              <a:ext cx="5480638" cy="456824"/>
            </a:xfrm>
            <a:custGeom>
              <a:avLst/>
              <a:gdLst>
                <a:gd name="connsiteX0" fmla="*/ 5480638 w 5480638"/>
                <a:gd name="connsiteY0" fmla="*/ 0 h 456824"/>
                <a:gd name="connsiteX1" fmla="*/ 5227417 w 5480638"/>
                <a:gd name="connsiteY1" fmla="*/ 456822 h 456824"/>
                <a:gd name="connsiteX2" fmla="*/ 1111293 w 5480638"/>
                <a:gd name="connsiteY2" fmla="*/ 456822 h 456824"/>
                <a:gd name="connsiteX3" fmla="*/ 1111293 w 5480638"/>
                <a:gd name="connsiteY3" fmla="*/ 456824 h 456824"/>
                <a:gd name="connsiteX4" fmla="*/ 0 w 5480638"/>
                <a:gd name="connsiteY4" fmla="*/ 456824 h 456824"/>
                <a:gd name="connsiteX5" fmla="*/ 252898 w 5480638"/>
                <a:gd name="connsiteY5" fmla="*/ 584 h 456824"/>
                <a:gd name="connsiteX6" fmla="*/ 287235 w 5480638"/>
                <a:gd name="connsiteY6" fmla="*/ 584 h 456824"/>
                <a:gd name="connsiteX7" fmla="*/ 287235 w 5480638"/>
                <a:gd name="connsiteY7" fmla="*/ 0 h 456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0638" h="456824">
                  <a:moveTo>
                    <a:pt x="5480638" y="0"/>
                  </a:moveTo>
                  <a:lnTo>
                    <a:pt x="5227417" y="456822"/>
                  </a:lnTo>
                  <a:lnTo>
                    <a:pt x="1111293" y="456822"/>
                  </a:lnTo>
                  <a:lnTo>
                    <a:pt x="1111293" y="456824"/>
                  </a:lnTo>
                  <a:lnTo>
                    <a:pt x="0" y="456824"/>
                  </a:lnTo>
                  <a:lnTo>
                    <a:pt x="252898" y="584"/>
                  </a:lnTo>
                  <a:lnTo>
                    <a:pt x="287235" y="584"/>
                  </a:lnTo>
                  <a:lnTo>
                    <a:pt x="287235" y="0"/>
                  </a:lnTo>
                  <a:close/>
                </a:path>
              </a:pathLst>
            </a:custGeom>
            <a:solidFill>
              <a:srgbClr val="C87D0E"/>
            </a:solidFill>
            <a:ln>
              <a:noFill/>
            </a:ln>
          </p:spPr>
          <p:txBody>
            <a:bodyPr vert="horz" wrap="square" lIns="121882" tIns="60941" rIns="121882" bIns="60941" numCol="1" anchor="ctr" anchorCtr="0" compatLnSpc="1">
              <a:prstTxWarp prst="textNoShape">
                <a:avLst/>
              </a:prstTxWarp>
            </a:bodyPr>
            <a:lstStyle/>
            <a:p>
              <a:pPr algn="ctr" fontAlgn="base">
                <a:spcBef>
                  <a:spcPct val="0"/>
                </a:spcBef>
                <a:spcAft>
                  <a:spcPct val="0"/>
                </a:spcAft>
              </a:pPr>
              <a:r>
                <a:rPr lang="zh-CN" altLang="en-US" sz="1599"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599"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5" name="Rectangle 47">
              <a:extLst>
                <a:ext uri="{FF2B5EF4-FFF2-40B4-BE49-F238E27FC236}">
                  <a16:creationId xmlns:a16="http://schemas.microsoft.com/office/drawing/2014/main" xmlns="" id="{9038CD58-C0AC-4979-91B6-240DDE52C464}"/>
                </a:ext>
              </a:extLst>
            </p:cNvPr>
            <p:cNvSpPr/>
            <p:nvPr/>
          </p:nvSpPr>
          <p:spPr>
            <a:xfrm rot="19800000">
              <a:off x="9562098" y="4634520"/>
              <a:ext cx="1005713" cy="338426"/>
            </a:xfrm>
            <a:prstGeom prst="rect">
              <a:avLst/>
            </a:prstGeom>
          </p:spPr>
          <p:txBody>
            <a:bodyPr wrap="none">
              <a:spAutoFit/>
            </a:bodyPr>
            <a:lstStyle/>
            <a:p>
              <a:pPr algn="ctr" fontAlgn="base">
                <a:spcBef>
                  <a:spcPct val="0"/>
                </a:spcBef>
                <a:spcAft>
                  <a:spcPct val="0"/>
                </a:spcAft>
              </a:pPr>
              <a:r>
                <a:rPr lang="zh-CN" altLang="en-US" sz="1599"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599"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6" name="TextBox 48">
              <a:extLst>
                <a:ext uri="{FF2B5EF4-FFF2-40B4-BE49-F238E27FC236}">
                  <a16:creationId xmlns:a16="http://schemas.microsoft.com/office/drawing/2014/main" xmlns="" id="{F5C0EA4D-842F-4223-8AF4-111A85AB2B98}"/>
                </a:ext>
              </a:extLst>
            </p:cNvPr>
            <p:cNvSpPr txBox="1"/>
            <p:nvPr/>
          </p:nvSpPr>
          <p:spPr>
            <a:xfrm rot="2040000">
              <a:off x="6855312" y="5610045"/>
              <a:ext cx="778744" cy="584647"/>
            </a:xfrm>
            <a:prstGeom prst="rect">
              <a:avLst/>
            </a:prstGeom>
            <a:noFill/>
          </p:spPr>
          <p:txBody>
            <a:bodyPr wrap="square" rtlCol="0">
              <a:spAutoFit/>
            </a:bodyPr>
            <a:lstStyle/>
            <a:p>
              <a:pPr algn="r"/>
              <a:r>
                <a:rPr lang="en-US" sz="3199" b="1" dirty="0">
                  <a:solidFill>
                    <a:schemeClr val="bg1"/>
                  </a:solidFill>
                  <a:effectLst>
                    <a:outerShdw blurRad="38100" dist="38100" dir="2700000" algn="tl">
                      <a:srgbClr val="000000">
                        <a:alpha val="43137"/>
                      </a:srgbClr>
                    </a:outerShdw>
                  </a:effectLst>
                </a:rPr>
                <a:t>05</a:t>
              </a:r>
            </a:p>
          </p:txBody>
        </p:sp>
        <p:sp>
          <p:nvSpPr>
            <p:cNvPr id="17" name="TextBox 49">
              <a:extLst>
                <a:ext uri="{FF2B5EF4-FFF2-40B4-BE49-F238E27FC236}">
                  <a16:creationId xmlns:a16="http://schemas.microsoft.com/office/drawing/2014/main" xmlns="" id="{DD23EDFD-7C93-444E-B76C-ABAA763300E1}"/>
                </a:ext>
              </a:extLst>
            </p:cNvPr>
            <p:cNvSpPr txBox="1"/>
            <p:nvPr/>
          </p:nvSpPr>
          <p:spPr>
            <a:xfrm rot="2040000">
              <a:off x="6855312" y="4652362"/>
              <a:ext cx="778744" cy="584647"/>
            </a:xfrm>
            <a:prstGeom prst="rect">
              <a:avLst/>
            </a:prstGeom>
            <a:noFill/>
          </p:spPr>
          <p:txBody>
            <a:bodyPr wrap="square" rtlCol="0">
              <a:spAutoFit/>
            </a:bodyPr>
            <a:lstStyle/>
            <a:p>
              <a:pPr algn="r"/>
              <a:r>
                <a:rPr lang="en-US" sz="3199" b="1" dirty="0">
                  <a:solidFill>
                    <a:schemeClr val="bg1"/>
                  </a:solidFill>
                  <a:effectLst>
                    <a:outerShdw blurRad="38100" dist="38100" dir="2700000" algn="tl">
                      <a:srgbClr val="000000">
                        <a:alpha val="43137"/>
                      </a:srgbClr>
                    </a:outerShdw>
                  </a:effectLst>
                </a:rPr>
                <a:t>04</a:t>
              </a:r>
            </a:p>
          </p:txBody>
        </p:sp>
        <p:sp>
          <p:nvSpPr>
            <p:cNvPr id="18" name="TextBox 50">
              <a:extLst>
                <a:ext uri="{FF2B5EF4-FFF2-40B4-BE49-F238E27FC236}">
                  <a16:creationId xmlns:a16="http://schemas.microsoft.com/office/drawing/2014/main" xmlns="" id="{91D60CD5-F5E3-4D16-B322-1B379C102DBB}"/>
                </a:ext>
              </a:extLst>
            </p:cNvPr>
            <p:cNvSpPr txBox="1"/>
            <p:nvPr/>
          </p:nvSpPr>
          <p:spPr>
            <a:xfrm rot="2040000">
              <a:off x="6855312" y="3881853"/>
              <a:ext cx="778744" cy="584647"/>
            </a:xfrm>
            <a:prstGeom prst="rect">
              <a:avLst/>
            </a:prstGeom>
            <a:noFill/>
          </p:spPr>
          <p:txBody>
            <a:bodyPr wrap="square" rtlCol="0">
              <a:spAutoFit/>
            </a:bodyPr>
            <a:lstStyle/>
            <a:p>
              <a:pPr algn="r"/>
              <a:r>
                <a:rPr lang="en-US" sz="3199" b="1" dirty="0">
                  <a:solidFill>
                    <a:schemeClr val="bg1"/>
                  </a:solidFill>
                  <a:effectLst>
                    <a:outerShdw blurRad="38100" dist="38100" dir="2700000" algn="tl">
                      <a:srgbClr val="000000">
                        <a:alpha val="43137"/>
                      </a:srgbClr>
                    </a:outerShdw>
                  </a:effectLst>
                </a:rPr>
                <a:t>03</a:t>
              </a:r>
            </a:p>
          </p:txBody>
        </p:sp>
        <p:sp>
          <p:nvSpPr>
            <p:cNvPr id="19" name="TextBox 51">
              <a:extLst>
                <a:ext uri="{FF2B5EF4-FFF2-40B4-BE49-F238E27FC236}">
                  <a16:creationId xmlns:a16="http://schemas.microsoft.com/office/drawing/2014/main" xmlns="" id="{8C344086-71B6-4191-B7D5-85D9B6E2605F}"/>
                </a:ext>
              </a:extLst>
            </p:cNvPr>
            <p:cNvSpPr txBox="1"/>
            <p:nvPr/>
          </p:nvSpPr>
          <p:spPr>
            <a:xfrm rot="2040000">
              <a:off x="6877644" y="3175014"/>
              <a:ext cx="778744" cy="584647"/>
            </a:xfrm>
            <a:prstGeom prst="rect">
              <a:avLst/>
            </a:prstGeom>
            <a:noFill/>
          </p:spPr>
          <p:txBody>
            <a:bodyPr wrap="square" rtlCol="0">
              <a:spAutoFit/>
            </a:bodyPr>
            <a:lstStyle/>
            <a:p>
              <a:pPr algn="r"/>
              <a:r>
                <a:rPr lang="en-US" sz="3199" b="1" dirty="0">
                  <a:solidFill>
                    <a:schemeClr val="bg1"/>
                  </a:solidFill>
                  <a:effectLst>
                    <a:outerShdw blurRad="38100" dist="38100" dir="2700000" algn="tl">
                      <a:srgbClr val="000000">
                        <a:alpha val="43137"/>
                      </a:srgbClr>
                    </a:outerShdw>
                  </a:effectLst>
                </a:rPr>
                <a:t>02</a:t>
              </a:r>
            </a:p>
          </p:txBody>
        </p:sp>
        <p:sp>
          <p:nvSpPr>
            <p:cNvPr id="20" name="TextBox 52">
              <a:extLst>
                <a:ext uri="{FF2B5EF4-FFF2-40B4-BE49-F238E27FC236}">
                  <a16:creationId xmlns:a16="http://schemas.microsoft.com/office/drawing/2014/main" xmlns="" id="{85CB20D7-C242-4A3F-AE49-34604B863A41}"/>
                </a:ext>
              </a:extLst>
            </p:cNvPr>
            <p:cNvSpPr txBox="1"/>
            <p:nvPr/>
          </p:nvSpPr>
          <p:spPr>
            <a:xfrm rot="2040000">
              <a:off x="6855312" y="2613534"/>
              <a:ext cx="778744" cy="584647"/>
            </a:xfrm>
            <a:prstGeom prst="rect">
              <a:avLst/>
            </a:prstGeom>
            <a:noFill/>
          </p:spPr>
          <p:txBody>
            <a:bodyPr wrap="square" rtlCol="0">
              <a:spAutoFit/>
            </a:bodyPr>
            <a:lstStyle/>
            <a:p>
              <a:pPr algn="r"/>
              <a:r>
                <a:rPr lang="en-US" sz="3199" b="1" dirty="0">
                  <a:solidFill>
                    <a:schemeClr val="bg1"/>
                  </a:solidFill>
                  <a:effectLst>
                    <a:outerShdw blurRad="38100" dist="38100" dir="2700000" algn="tl">
                      <a:srgbClr val="000000">
                        <a:alpha val="43137"/>
                      </a:srgbClr>
                    </a:outerShdw>
                  </a:effectLst>
                </a:rPr>
                <a:t>01</a:t>
              </a:r>
            </a:p>
          </p:txBody>
        </p:sp>
      </p:grpSp>
      <p:grpSp>
        <p:nvGrpSpPr>
          <p:cNvPr id="21" name="Group 87">
            <a:extLst>
              <a:ext uri="{FF2B5EF4-FFF2-40B4-BE49-F238E27FC236}">
                <a16:creationId xmlns:a16="http://schemas.microsoft.com/office/drawing/2014/main" xmlns="" id="{037CEA42-DAD5-45A9-AB6F-0B061E742724}"/>
              </a:ext>
            </a:extLst>
          </p:cNvPr>
          <p:cNvGrpSpPr/>
          <p:nvPr/>
        </p:nvGrpSpPr>
        <p:grpSpPr>
          <a:xfrm>
            <a:off x="957454" y="1221167"/>
            <a:ext cx="755469" cy="755703"/>
            <a:chOff x="698328" y="2010129"/>
            <a:chExt cx="755703" cy="755703"/>
          </a:xfrm>
        </p:grpSpPr>
        <p:sp>
          <p:nvSpPr>
            <p:cNvPr id="22" name="Oval 55">
              <a:extLst>
                <a:ext uri="{FF2B5EF4-FFF2-40B4-BE49-F238E27FC236}">
                  <a16:creationId xmlns:a16="http://schemas.microsoft.com/office/drawing/2014/main" xmlns="" id="{436863AF-EA76-467D-A41E-1ECC39566669}"/>
                </a:ext>
              </a:extLst>
            </p:cNvPr>
            <p:cNvSpPr/>
            <p:nvPr/>
          </p:nvSpPr>
          <p:spPr>
            <a:xfrm>
              <a:off x="698328" y="2010129"/>
              <a:ext cx="755703" cy="755703"/>
            </a:xfrm>
            <a:prstGeom prst="ellipse">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dirty="0"/>
            </a:p>
          </p:txBody>
        </p:sp>
        <p:grpSp>
          <p:nvGrpSpPr>
            <p:cNvPr id="23" name="Group 74">
              <a:extLst>
                <a:ext uri="{FF2B5EF4-FFF2-40B4-BE49-F238E27FC236}">
                  <a16:creationId xmlns:a16="http://schemas.microsoft.com/office/drawing/2014/main" xmlns="" id="{54E3D0A0-9C9B-4900-B7DC-D709782AF9E7}"/>
                </a:ext>
              </a:extLst>
            </p:cNvPr>
            <p:cNvGrpSpPr/>
            <p:nvPr/>
          </p:nvGrpSpPr>
          <p:grpSpPr>
            <a:xfrm>
              <a:off x="884302" y="2238086"/>
              <a:ext cx="383755" cy="299788"/>
              <a:chOff x="2581275" y="1710532"/>
              <a:chExt cx="464344" cy="362744"/>
            </a:xfrm>
            <a:solidFill>
              <a:schemeClr val="bg2"/>
            </a:solidFill>
          </p:grpSpPr>
          <p:sp>
            <p:nvSpPr>
              <p:cNvPr id="24" name="AutoShape 140">
                <a:extLst>
                  <a:ext uri="{FF2B5EF4-FFF2-40B4-BE49-F238E27FC236}">
                    <a16:creationId xmlns:a16="http://schemas.microsoft.com/office/drawing/2014/main" xmlns="" id="{BF960AA8-0D34-45BF-8761-9C75FC57ADC7}"/>
                  </a:ext>
                </a:extLst>
              </p:cNvPr>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25" name="AutoShape 141">
                <a:extLst>
                  <a:ext uri="{FF2B5EF4-FFF2-40B4-BE49-F238E27FC236}">
                    <a16:creationId xmlns:a16="http://schemas.microsoft.com/office/drawing/2014/main" xmlns="" id="{8198D8C7-EC3C-40D1-BCDB-EE90E4215A81}"/>
                  </a:ext>
                </a:extLst>
              </p:cNvPr>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26" name="AutoShape 142">
                <a:extLst>
                  <a:ext uri="{FF2B5EF4-FFF2-40B4-BE49-F238E27FC236}">
                    <a16:creationId xmlns:a16="http://schemas.microsoft.com/office/drawing/2014/main" xmlns="" id="{0FF7AE90-7D0A-4DF4-BB07-52CBCB2CB762}"/>
                  </a:ext>
                </a:extLst>
              </p:cNvPr>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27" name="AutoShape 143">
                <a:extLst>
                  <a:ext uri="{FF2B5EF4-FFF2-40B4-BE49-F238E27FC236}">
                    <a16:creationId xmlns:a16="http://schemas.microsoft.com/office/drawing/2014/main" xmlns="" id="{CA32EDD6-C0EE-436D-B873-F578C6AE4934}"/>
                  </a:ext>
                </a:extLst>
              </p:cNvPr>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28" name="AutoShape 144">
                <a:extLst>
                  <a:ext uri="{FF2B5EF4-FFF2-40B4-BE49-F238E27FC236}">
                    <a16:creationId xmlns:a16="http://schemas.microsoft.com/office/drawing/2014/main" xmlns="" id="{78903E89-9E0D-4E5E-B01B-07E26B6387F8}"/>
                  </a:ext>
                </a:extLst>
              </p:cNvPr>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29" name="AutoShape 145">
                <a:extLst>
                  <a:ext uri="{FF2B5EF4-FFF2-40B4-BE49-F238E27FC236}">
                    <a16:creationId xmlns:a16="http://schemas.microsoft.com/office/drawing/2014/main" xmlns="" id="{26D9D1F3-77D3-400D-A3D3-19CD908A2ED5}"/>
                  </a:ext>
                </a:extLst>
              </p:cNvPr>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30" name="AutoShape 146">
                <a:extLst>
                  <a:ext uri="{FF2B5EF4-FFF2-40B4-BE49-F238E27FC236}">
                    <a16:creationId xmlns:a16="http://schemas.microsoft.com/office/drawing/2014/main" xmlns="" id="{A79CA184-7E4B-4959-A671-DC8CEDEC45B2}"/>
                  </a:ext>
                </a:extLst>
              </p:cNvPr>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grpSp>
      </p:grpSp>
      <p:grpSp>
        <p:nvGrpSpPr>
          <p:cNvPr id="31" name="Group 89">
            <a:extLst>
              <a:ext uri="{FF2B5EF4-FFF2-40B4-BE49-F238E27FC236}">
                <a16:creationId xmlns:a16="http://schemas.microsoft.com/office/drawing/2014/main" xmlns="" id="{A5FE55B5-BBCE-4732-993A-2C8370F61D2E}"/>
              </a:ext>
            </a:extLst>
          </p:cNvPr>
          <p:cNvGrpSpPr/>
          <p:nvPr/>
        </p:nvGrpSpPr>
        <p:grpSpPr>
          <a:xfrm>
            <a:off x="951224" y="3157712"/>
            <a:ext cx="755469" cy="755703"/>
            <a:chOff x="2845259" y="3887727"/>
            <a:chExt cx="755703" cy="755703"/>
          </a:xfrm>
        </p:grpSpPr>
        <p:sp>
          <p:nvSpPr>
            <p:cNvPr id="32" name="Oval 84">
              <a:extLst>
                <a:ext uri="{FF2B5EF4-FFF2-40B4-BE49-F238E27FC236}">
                  <a16:creationId xmlns:a16="http://schemas.microsoft.com/office/drawing/2014/main" xmlns="" id="{208DF02E-4898-420C-8497-1FFE9C34EEA9}"/>
                </a:ext>
              </a:extLst>
            </p:cNvPr>
            <p:cNvSpPr/>
            <p:nvPr/>
          </p:nvSpPr>
          <p:spPr>
            <a:xfrm>
              <a:off x="2845259" y="3887727"/>
              <a:ext cx="755703" cy="755703"/>
            </a:xfrm>
            <a:prstGeom prst="ellipse">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dirty="0"/>
            </a:p>
          </p:txBody>
        </p:sp>
        <p:sp>
          <p:nvSpPr>
            <p:cNvPr id="33" name="AutoShape 4">
              <a:extLst>
                <a:ext uri="{FF2B5EF4-FFF2-40B4-BE49-F238E27FC236}">
                  <a16:creationId xmlns:a16="http://schemas.microsoft.com/office/drawing/2014/main" xmlns="" id="{AA517683-D41D-4DD1-9BC7-D4BBFF08AA41}"/>
                </a:ext>
              </a:extLst>
            </p:cNvPr>
            <p:cNvSpPr>
              <a:spLocks/>
            </p:cNvSpPr>
            <p:nvPr/>
          </p:nvSpPr>
          <p:spPr bwMode="auto">
            <a:xfrm>
              <a:off x="3037464" y="4079276"/>
              <a:ext cx="371292" cy="3726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grpSp>
      <p:grpSp>
        <p:nvGrpSpPr>
          <p:cNvPr id="34" name="Group 90">
            <a:extLst>
              <a:ext uri="{FF2B5EF4-FFF2-40B4-BE49-F238E27FC236}">
                <a16:creationId xmlns:a16="http://schemas.microsoft.com/office/drawing/2014/main" xmlns="" id="{EA570A1A-CB5C-4B90-9987-955244763E09}"/>
              </a:ext>
            </a:extLst>
          </p:cNvPr>
          <p:cNvGrpSpPr/>
          <p:nvPr/>
        </p:nvGrpSpPr>
        <p:grpSpPr>
          <a:xfrm>
            <a:off x="952651" y="5088755"/>
            <a:ext cx="755469" cy="755703"/>
            <a:chOff x="1207445" y="4944683"/>
            <a:chExt cx="755703" cy="755703"/>
          </a:xfrm>
        </p:grpSpPr>
        <p:sp>
          <p:nvSpPr>
            <p:cNvPr id="35" name="Oval 85">
              <a:extLst>
                <a:ext uri="{FF2B5EF4-FFF2-40B4-BE49-F238E27FC236}">
                  <a16:creationId xmlns:a16="http://schemas.microsoft.com/office/drawing/2014/main" xmlns="" id="{E5BA3764-7F56-4F4D-B489-92B0F6AB967A}"/>
                </a:ext>
              </a:extLst>
            </p:cNvPr>
            <p:cNvSpPr/>
            <p:nvPr/>
          </p:nvSpPr>
          <p:spPr>
            <a:xfrm>
              <a:off x="1207445" y="4944683"/>
              <a:ext cx="755703" cy="755703"/>
            </a:xfrm>
            <a:prstGeom prst="ellipse">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dirty="0"/>
            </a:p>
          </p:txBody>
        </p:sp>
        <p:grpSp>
          <p:nvGrpSpPr>
            <p:cNvPr id="36" name="Group 57">
              <a:extLst>
                <a:ext uri="{FF2B5EF4-FFF2-40B4-BE49-F238E27FC236}">
                  <a16:creationId xmlns:a16="http://schemas.microsoft.com/office/drawing/2014/main" xmlns="" id="{9251D46A-9A69-4396-A283-E5AED6A1DB6F}"/>
                </a:ext>
              </a:extLst>
            </p:cNvPr>
            <p:cNvGrpSpPr/>
            <p:nvPr/>
          </p:nvGrpSpPr>
          <p:grpSpPr>
            <a:xfrm>
              <a:off x="1393418" y="5166408"/>
              <a:ext cx="383755" cy="312252"/>
              <a:chOff x="10074275" y="4479132"/>
              <a:chExt cx="464344" cy="377825"/>
            </a:xfrm>
            <a:solidFill>
              <a:schemeClr val="bg2"/>
            </a:solidFill>
          </p:grpSpPr>
          <p:sp>
            <p:nvSpPr>
              <p:cNvPr id="37" name="AutoShape 5">
                <a:extLst>
                  <a:ext uri="{FF2B5EF4-FFF2-40B4-BE49-F238E27FC236}">
                    <a16:creationId xmlns:a16="http://schemas.microsoft.com/office/drawing/2014/main" xmlns="" id="{40FFA8A1-1EE2-41FD-9BB3-B2F303BAADAC}"/>
                  </a:ext>
                </a:extLst>
              </p:cNvPr>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38" name="AutoShape 6">
                <a:extLst>
                  <a:ext uri="{FF2B5EF4-FFF2-40B4-BE49-F238E27FC236}">
                    <a16:creationId xmlns:a16="http://schemas.microsoft.com/office/drawing/2014/main" xmlns="" id="{A0CA2E50-11A0-4B42-8D78-900722B51612}"/>
                  </a:ext>
                </a:extLst>
              </p:cNvPr>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grpSp>
      </p:grpSp>
      <p:grpSp>
        <p:nvGrpSpPr>
          <p:cNvPr id="39" name="Group 88">
            <a:extLst>
              <a:ext uri="{FF2B5EF4-FFF2-40B4-BE49-F238E27FC236}">
                <a16:creationId xmlns:a16="http://schemas.microsoft.com/office/drawing/2014/main" xmlns="" id="{58FD8D0A-CAF7-4890-BB6E-8FFCFAEA2584}"/>
              </a:ext>
            </a:extLst>
          </p:cNvPr>
          <p:cNvGrpSpPr/>
          <p:nvPr/>
        </p:nvGrpSpPr>
        <p:grpSpPr>
          <a:xfrm>
            <a:off x="952026" y="4123234"/>
            <a:ext cx="755469" cy="755703"/>
            <a:chOff x="698327" y="3023018"/>
            <a:chExt cx="755703" cy="755703"/>
          </a:xfrm>
        </p:grpSpPr>
        <p:sp>
          <p:nvSpPr>
            <p:cNvPr id="40" name="Oval 82">
              <a:extLst>
                <a:ext uri="{FF2B5EF4-FFF2-40B4-BE49-F238E27FC236}">
                  <a16:creationId xmlns:a16="http://schemas.microsoft.com/office/drawing/2014/main" xmlns="" id="{9736A8F7-45A1-4042-8F1D-5C9C52C39A46}"/>
                </a:ext>
              </a:extLst>
            </p:cNvPr>
            <p:cNvSpPr/>
            <p:nvPr/>
          </p:nvSpPr>
          <p:spPr>
            <a:xfrm>
              <a:off x="698327" y="3023018"/>
              <a:ext cx="755703" cy="755703"/>
            </a:xfrm>
            <a:prstGeom prst="ellipse">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dirty="0"/>
            </a:p>
          </p:txBody>
        </p:sp>
        <p:grpSp>
          <p:nvGrpSpPr>
            <p:cNvPr id="41" name="Group 60">
              <a:extLst>
                <a:ext uri="{FF2B5EF4-FFF2-40B4-BE49-F238E27FC236}">
                  <a16:creationId xmlns:a16="http://schemas.microsoft.com/office/drawing/2014/main" xmlns="" id="{B81B76D1-C33B-4D74-8CF8-4380D0DA13C9}"/>
                </a:ext>
              </a:extLst>
            </p:cNvPr>
            <p:cNvGrpSpPr/>
            <p:nvPr/>
          </p:nvGrpSpPr>
          <p:grpSpPr>
            <a:xfrm>
              <a:off x="878398" y="3213971"/>
              <a:ext cx="383755" cy="384412"/>
              <a:chOff x="9145588" y="4435475"/>
              <a:chExt cx="464344" cy="465138"/>
            </a:xfrm>
            <a:solidFill>
              <a:schemeClr val="bg2"/>
            </a:solidFill>
          </p:grpSpPr>
          <p:sp>
            <p:nvSpPr>
              <p:cNvPr id="42" name="AutoShape 7">
                <a:extLst>
                  <a:ext uri="{FF2B5EF4-FFF2-40B4-BE49-F238E27FC236}">
                    <a16:creationId xmlns:a16="http://schemas.microsoft.com/office/drawing/2014/main" xmlns="" id="{DFF1F310-236E-4765-BFF3-860F4DD223A1}"/>
                  </a:ext>
                </a:extLst>
              </p:cNvPr>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43" name="AutoShape 8">
                <a:extLst>
                  <a:ext uri="{FF2B5EF4-FFF2-40B4-BE49-F238E27FC236}">
                    <a16:creationId xmlns:a16="http://schemas.microsoft.com/office/drawing/2014/main" xmlns="" id="{B02C82B6-C7E0-4E92-A264-8EF399C796FD}"/>
                  </a:ext>
                </a:extLst>
              </p:cNvPr>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44" name="AutoShape 9">
                <a:extLst>
                  <a:ext uri="{FF2B5EF4-FFF2-40B4-BE49-F238E27FC236}">
                    <a16:creationId xmlns:a16="http://schemas.microsoft.com/office/drawing/2014/main" xmlns="" id="{10DA5D07-38E7-4A6E-9BC1-D438CF1071AA}"/>
                  </a:ext>
                </a:extLst>
              </p:cNvPr>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45" name="AutoShape 10">
                <a:extLst>
                  <a:ext uri="{FF2B5EF4-FFF2-40B4-BE49-F238E27FC236}">
                    <a16:creationId xmlns:a16="http://schemas.microsoft.com/office/drawing/2014/main" xmlns="" id="{650D26BD-D165-42CA-805C-F29674AE5044}"/>
                  </a:ext>
                </a:extLst>
              </p:cNvPr>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46" name="AutoShape 11">
                <a:extLst>
                  <a:ext uri="{FF2B5EF4-FFF2-40B4-BE49-F238E27FC236}">
                    <a16:creationId xmlns:a16="http://schemas.microsoft.com/office/drawing/2014/main" xmlns="" id="{B9A69C1E-2CC9-4E2B-92F3-79F74617053A}"/>
                  </a:ext>
                </a:extLst>
              </p:cNvPr>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47" name="AutoShape 12">
                <a:extLst>
                  <a:ext uri="{FF2B5EF4-FFF2-40B4-BE49-F238E27FC236}">
                    <a16:creationId xmlns:a16="http://schemas.microsoft.com/office/drawing/2014/main" xmlns="" id="{73FD6C87-570E-45D0-A001-774C2167813E}"/>
                  </a:ext>
                </a:extLst>
              </p:cNvPr>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48" name="AutoShape 13">
                <a:extLst>
                  <a:ext uri="{FF2B5EF4-FFF2-40B4-BE49-F238E27FC236}">
                    <a16:creationId xmlns:a16="http://schemas.microsoft.com/office/drawing/2014/main" xmlns="" id="{5DAA1A3D-4D10-4D10-9065-974E7EAF49DE}"/>
                  </a:ext>
                </a:extLst>
              </p:cNvPr>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49" name="AutoShape 14">
                <a:extLst>
                  <a:ext uri="{FF2B5EF4-FFF2-40B4-BE49-F238E27FC236}">
                    <a16:creationId xmlns:a16="http://schemas.microsoft.com/office/drawing/2014/main" xmlns="" id="{CDC59774-7C9F-4B44-AE14-6F9463CB0042}"/>
                  </a:ext>
                </a:extLst>
              </p:cNvPr>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50" name="AutoShape 15">
                <a:extLst>
                  <a:ext uri="{FF2B5EF4-FFF2-40B4-BE49-F238E27FC236}">
                    <a16:creationId xmlns:a16="http://schemas.microsoft.com/office/drawing/2014/main" xmlns="" id="{FB22E9A6-5797-41BE-A2F6-73163751957B}"/>
                  </a:ext>
                </a:extLst>
              </p:cNvPr>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grpSp>
      </p:grpSp>
      <p:grpSp>
        <p:nvGrpSpPr>
          <p:cNvPr id="51" name="Group 86">
            <a:extLst>
              <a:ext uri="{FF2B5EF4-FFF2-40B4-BE49-F238E27FC236}">
                <a16:creationId xmlns:a16="http://schemas.microsoft.com/office/drawing/2014/main" xmlns="" id="{E332809A-E7DF-4A6D-B80C-4CA523991799}"/>
              </a:ext>
            </a:extLst>
          </p:cNvPr>
          <p:cNvGrpSpPr/>
          <p:nvPr/>
        </p:nvGrpSpPr>
        <p:grpSpPr>
          <a:xfrm>
            <a:off x="957454" y="2189554"/>
            <a:ext cx="755469" cy="755703"/>
            <a:chOff x="2736167" y="1597351"/>
            <a:chExt cx="755703" cy="755703"/>
          </a:xfrm>
        </p:grpSpPr>
        <p:sp>
          <p:nvSpPr>
            <p:cNvPr id="52" name="Oval 83">
              <a:extLst>
                <a:ext uri="{FF2B5EF4-FFF2-40B4-BE49-F238E27FC236}">
                  <a16:creationId xmlns:a16="http://schemas.microsoft.com/office/drawing/2014/main" xmlns="" id="{9E545C04-96AC-42AB-A91D-2C791CCD9CCC}"/>
                </a:ext>
              </a:extLst>
            </p:cNvPr>
            <p:cNvSpPr/>
            <p:nvPr/>
          </p:nvSpPr>
          <p:spPr>
            <a:xfrm>
              <a:off x="2736167" y="1597351"/>
              <a:ext cx="755703" cy="755703"/>
            </a:xfrm>
            <a:prstGeom prst="ellipse">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199" dirty="0"/>
            </a:p>
          </p:txBody>
        </p:sp>
        <p:grpSp>
          <p:nvGrpSpPr>
            <p:cNvPr id="53" name="Group 70">
              <a:extLst>
                <a:ext uri="{FF2B5EF4-FFF2-40B4-BE49-F238E27FC236}">
                  <a16:creationId xmlns:a16="http://schemas.microsoft.com/office/drawing/2014/main" xmlns="" id="{06331CE9-922E-4F5A-9241-A7C8767B5F12}"/>
                </a:ext>
              </a:extLst>
            </p:cNvPr>
            <p:cNvGrpSpPr/>
            <p:nvPr/>
          </p:nvGrpSpPr>
          <p:grpSpPr>
            <a:xfrm>
              <a:off x="2917338" y="1783324"/>
              <a:ext cx="383755" cy="383755"/>
              <a:chOff x="4439444" y="1652588"/>
              <a:chExt cx="464344" cy="464344"/>
            </a:xfrm>
            <a:solidFill>
              <a:schemeClr val="bg2"/>
            </a:solidFill>
          </p:grpSpPr>
          <p:sp>
            <p:nvSpPr>
              <p:cNvPr id="54" name="AutoShape 136">
                <a:extLst>
                  <a:ext uri="{FF2B5EF4-FFF2-40B4-BE49-F238E27FC236}">
                    <a16:creationId xmlns:a16="http://schemas.microsoft.com/office/drawing/2014/main" xmlns="" id="{07674AB4-7C9C-4560-8E63-8ABBFF088DF8}"/>
                  </a:ext>
                </a:extLst>
              </p:cNvPr>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55" name="AutoShape 137">
                <a:extLst>
                  <a:ext uri="{FF2B5EF4-FFF2-40B4-BE49-F238E27FC236}">
                    <a16:creationId xmlns:a16="http://schemas.microsoft.com/office/drawing/2014/main" xmlns="" id="{C145FD07-E76F-41DD-8203-2B2C6CDDFF1E}"/>
                  </a:ext>
                </a:extLst>
              </p:cNvPr>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sp>
            <p:nvSpPr>
              <p:cNvPr id="56" name="AutoShape 138">
                <a:extLst>
                  <a:ext uri="{FF2B5EF4-FFF2-40B4-BE49-F238E27FC236}">
                    <a16:creationId xmlns:a16="http://schemas.microsoft.com/office/drawing/2014/main" xmlns="" id="{3EBB4656-AF06-40E3-80F5-0A8FA109AEED}"/>
                  </a:ext>
                </a:extLst>
              </p:cNvPr>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3199" dirty="0">
                  <a:sym typeface="Gill Sans" charset="0"/>
                </a:endParaRPr>
              </a:p>
            </p:txBody>
          </p:sp>
        </p:grpSp>
      </p:grpSp>
      <p:grpSp>
        <p:nvGrpSpPr>
          <p:cNvPr id="57" name="Group 93">
            <a:extLst>
              <a:ext uri="{FF2B5EF4-FFF2-40B4-BE49-F238E27FC236}">
                <a16:creationId xmlns:a16="http://schemas.microsoft.com/office/drawing/2014/main" xmlns="" id="{A0BD533E-41C5-4551-9885-D6F36D6033D4}"/>
              </a:ext>
            </a:extLst>
          </p:cNvPr>
          <p:cNvGrpSpPr/>
          <p:nvPr/>
        </p:nvGrpSpPr>
        <p:grpSpPr>
          <a:xfrm>
            <a:off x="1727897" y="1175993"/>
            <a:ext cx="3171784" cy="773343"/>
            <a:chOff x="1535390" y="1429936"/>
            <a:chExt cx="4091813" cy="773343"/>
          </a:xfrm>
        </p:grpSpPr>
        <p:sp>
          <p:nvSpPr>
            <p:cNvPr id="58" name="TextBox 91">
              <a:extLst>
                <a:ext uri="{FF2B5EF4-FFF2-40B4-BE49-F238E27FC236}">
                  <a16:creationId xmlns:a16="http://schemas.microsoft.com/office/drawing/2014/main" xmlns="" id="{E6A7A32E-2E06-4677-8ABC-E1FF5E80A5FB}"/>
                </a:ext>
              </a:extLst>
            </p:cNvPr>
            <p:cNvSpPr txBox="1"/>
            <p:nvPr/>
          </p:nvSpPr>
          <p:spPr>
            <a:xfrm>
              <a:off x="1535390" y="1429936"/>
              <a:ext cx="1297037" cy="338426"/>
            </a:xfrm>
            <a:prstGeom prst="rect">
              <a:avLst/>
            </a:prstGeom>
            <a:noFill/>
          </p:spPr>
          <p:txBody>
            <a:bodyPr wrap="none" rtlCol="0">
              <a:spAutoFit/>
            </a:bodyPr>
            <a:lstStyle/>
            <a:p>
              <a:pPr algn="just" fontAlgn="base">
                <a:spcBef>
                  <a:spcPct val="0"/>
                </a:spcBef>
                <a:spcAft>
                  <a:spcPct val="0"/>
                </a:spcAft>
              </a:pPr>
              <a:r>
                <a:rPr lang="zh-CN" altLang="en-US"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59" name="Rectangle 92">
              <a:extLst>
                <a:ext uri="{FF2B5EF4-FFF2-40B4-BE49-F238E27FC236}">
                  <a16:creationId xmlns:a16="http://schemas.microsoft.com/office/drawing/2014/main" xmlns="" id="{9015E500-7DDE-4BC2-960D-FB4C9BBCC9DC}"/>
                </a:ext>
              </a:extLst>
            </p:cNvPr>
            <p:cNvSpPr/>
            <p:nvPr/>
          </p:nvSpPr>
          <p:spPr>
            <a:xfrm>
              <a:off x="1642551" y="1741614"/>
              <a:ext cx="3984652" cy="461665"/>
            </a:xfrm>
            <a:prstGeom prst="rect">
              <a:avLst/>
            </a:prstGeom>
          </p:spPr>
          <p:txBody>
            <a:bodyPr wrap="square">
              <a:spAutoFit/>
            </a:bodyPr>
            <a:lstStyle/>
            <a:p>
              <a:pPr algn="just"/>
              <a:r>
                <a:rPr lang="zh-CN" altLang="en-US" sz="12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1200" dirty="0">
                <a:solidFill>
                  <a:schemeClr val="tx1">
                    <a:lumMod val="50000"/>
                    <a:lumOff val="50000"/>
                  </a:schemeClr>
                </a:solidFill>
                <a:latin typeface="微软雅黑" pitchFamily="34" charset="-122"/>
                <a:ea typeface="微软雅黑" pitchFamily="34" charset="-122"/>
              </a:endParaRPr>
            </a:p>
          </p:txBody>
        </p:sp>
      </p:grpSp>
      <p:grpSp>
        <p:nvGrpSpPr>
          <p:cNvPr id="60" name="Group 97">
            <a:extLst>
              <a:ext uri="{FF2B5EF4-FFF2-40B4-BE49-F238E27FC236}">
                <a16:creationId xmlns:a16="http://schemas.microsoft.com/office/drawing/2014/main" xmlns="" id="{D1613BFF-ADCD-4D28-A935-0240CB7D4585}"/>
              </a:ext>
            </a:extLst>
          </p:cNvPr>
          <p:cNvGrpSpPr/>
          <p:nvPr/>
        </p:nvGrpSpPr>
        <p:grpSpPr>
          <a:xfrm>
            <a:off x="1739115" y="2149954"/>
            <a:ext cx="3160566" cy="773343"/>
            <a:chOff x="1549862" y="1429936"/>
            <a:chExt cx="4077341" cy="773343"/>
          </a:xfrm>
        </p:grpSpPr>
        <p:sp>
          <p:nvSpPr>
            <p:cNvPr id="61" name="TextBox 98">
              <a:extLst>
                <a:ext uri="{FF2B5EF4-FFF2-40B4-BE49-F238E27FC236}">
                  <a16:creationId xmlns:a16="http://schemas.microsoft.com/office/drawing/2014/main" xmlns="" id="{A2E88E95-EEFE-4928-952B-FD3C15512204}"/>
                </a:ext>
              </a:extLst>
            </p:cNvPr>
            <p:cNvSpPr txBox="1"/>
            <p:nvPr/>
          </p:nvSpPr>
          <p:spPr>
            <a:xfrm>
              <a:off x="1549862" y="1429936"/>
              <a:ext cx="1297037" cy="338426"/>
            </a:xfrm>
            <a:prstGeom prst="rect">
              <a:avLst/>
            </a:prstGeom>
            <a:noFill/>
          </p:spPr>
          <p:txBody>
            <a:bodyPr wrap="none" rtlCol="0">
              <a:spAutoFit/>
            </a:bodyPr>
            <a:lstStyle/>
            <a:p>
              <a:pPr algn="just" fontAlgn="base">
                <a:spcBef>
                  <a:spcPct val="0"/>
                </a:spcBef>
                <a:spcAft>
                  <a:spcPct val="0"/>
                </a:spcAft>
              </a:pPr>
              <a:r>
                <a:rPr lang="zh-CN" altLang="en-US"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62" name="Rectangle 99">
              <a:extLst>
                <a:ext uri="{FF2B5EF4-FFF2-40B4-BE49-F238E27FC236}">
                  <a16:creationId xmlns:a16="http://schemas.microsoft.com/office/drawing/2014/main" xmlns="" id="{CF26C24D-3DE5-46EE-B593-72FE18D58562}"/>
                </a:ext>
              </a:extLst>
            </p:cNvPr>
            <p:cNvSpPr/>
            <p:nvPr/>
          </p:nvSpPr>
          <p:spPr>
            <a:xfrm>
              <a:off x="1642551" y="1741614"/>
              <a:ext cx="3984652" cy="461665"/>
            </a:xfrm>
            <a:prstGeom prst="rect">
              <a:avLst/>
            </a:prstGeom>
          </p:spPr>
          <p:txBody>
            <a:bodyPr wrap="square">
              <a:spAutoFit/>
            </a:bodyPr>
            <a:lstStyle/>
            <a:p>
              <a:pPr algn="just"/>
              <a:r>
                <a:rPr lang="zh-CN" altLang="en-US" sz="12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1200" dirty="0">
                <a:solidFill>
                  <a:schemeClr val="tx1">
                    <a:lumMod val="50000"/>
                    <a:lumOff val="50000"/>
                  </a:schemeClr>
                </a:solidFill>
                <a:latin typeface="微软雅黑" pitchFamily="34" charset="-122"/>
                <a:ea typeface="微软雅黑" pitchFamily="34" charset="-122"/>
              </a:endParaRPr>
            </a:p>
          </p:txBody>
        </p:sp>
      </p:grpSp>
      <p:grpSp>
        <p:nvGrpSpPr>
          <p:cNvPr id="63" name="Group 100">
            <a:extLst>
              <a:ext uri="{FF2B5EF4-FFF2-40B4-BE49-F238E27FC236}">
                <a16:creationId xmlns:a16="http://schemas.microsoft.com/office/drawing/2014/main" xmlns="" id="{2E3E8F09-E324-4195-845F-6C10D18B8F91}"/>
              </a:ext>
            </a:extLst>
          </p:cNvPr>
          <p:cNvGrpSpPr/>
          <p:nvPr/>
        </p:nvGrpSpPr>
        <p:grpSpPr>
          <a:xfrm>
            <a:off x="1739115" y="3118114"/>
            <a:ext cx="3160566" cy="773343"/>
            <a:chOff x="1549862" y="1429936"/>
            <a:chExt cx="4077341" cy="773343"/>
          </a:xfrm>
        </p:grpSpPr>
        <p:sp>
          <p:nvSpPr>
            <p:cNvPr id="64" name="TextBox 101">
              <a:extLst>
                <a:ext uri="{FF2B5EF4-FFF2-40B4-BE49-F238E27FC236}">
                  <a16:creationId xmlns:a16="http://schemas.microsoft.com/office/drawing/2014/main" xmlns="" id="{9F5C938C-D351-419E-8A2B-BCC6F3F41F2E}"/>
                </a:ext>
              </a:extLst>
            </p:cNvPr>
            <p:cNvSpPr txBox="1"/>
            <p:nvPr/>
          </p:nvSpPr>
          <p:spPr>
            <a:xfrm>
              <a:off x="1549862" y="1429936"/>
              <a:ext cx="1297037" cy="338426"/>
            </a:xfrm>
            <a:prstGeom prst="rect">
              <a:avLst/>
            </a:prstGeom>
            <a:noFill/>
          </p:spPr>
          <p:txBody>
            <a:bodyPr wrap="none" rtlCol="0">
              <a:spAutoFit/>
            </a:bodyPr>
            <a:lstStyle/>
            <a:p>
              <a:pPr algn="just" fontAlgn="base">
                <a:spcBef>
                  <a:spcPct val="0"/>
                </a:spcBef>
                <a:spcAft>
                  <a:spcPct val="0"/>
                </a:spcAft>
              </a:pPr>
              <a:r>
                <a:rPr lang="zh-CN" altLang="en-US"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65" name="Rectangle 102">
              <a:extLst>
                <a:ext uri="{FF2B5EF4-FFF2-40B4-BE49-F238E27FC236}">
                  <a16:creationId xmlns:a16="http://schemas.microsoft.com/office/drawing/2014/main" xmlns="" id="{01DBC513-BAF8-4CBF-BCBA-CFB6D656B880}"/>
                </a:ext>
              </a:extLst>
            </p:cNvPr>
            <p:cNvSpPr/>
            <p:nvPr/>
          </p:nvSpPr>
          <p:spPr>
            <a:xfrm>
              <a:off x="1642551" y="1741614"/>
              <a:ext cx="3984652" cy="461665"/>
            </a:xfrm>
            <a:prstGeom prst="rect">
              <a:avLst/>
            </a:prstGeom>
          </p:spPr>
          <p:txBody>
            <a:bodyPr wrap="square">
              <a:spAutoFit/>
            </a:bodyPr>
            <a:lstStyle/>
            <a:p>
              <a:pPr algn="just"/>
              <a:r>
                <a:rPr lang="zh-CN" altLang="en-US" sz="12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1200" dirty="0">
                <a:solidFill>
                  <a:schemeClr val="tx1">
                    <a:lumMod val="50000"/>
                    <a:lumOff val="50000"/>
                  </a:schemeClr>
                </a:solidFill>
                <a:latin typeface="微软雅黑" pitchFamily="34" charset="-122"/>
                <a:ea typeface="微软雅黑" pitchFamily="34" charset="-122"/>
              </a:endParaRPr>
            </a:p>
          </p:txBody>
        </p:sp>
      </p:grpSp>
      <p:grpSp>
        <p:nvGrpSpPr>
          <p:cNvPr id="66" name="Group 103">
            <a:extLst>
              <a:ext uri="{FF2B5EF4-FFF2-40B4-BE49-F238E27FC236}">
                <a16:creationId xmlns:a16="http://schemas.microsoft.com/office/drawing/2014/main" xmlns="" id="{AC766119-8619-4731-9BCD-69D75B7C2A87}"/>
              </a:ext>
            </a:extLst>
          </p:cNvPr>
          <p:cNvGrpSpPr/>
          <p:nvPr/>
        </p:nvGrpSpPr>
        <p:grpSpPr>
          <a:xfrm>
            <a:off x="1739115" y="4083635"/>
            <a:ext cx="3160566" cy="773343"/>
            <a:chOff x="1549862" y="1429936"/>
            <a:chExt cx="4077341" cy="773343"/>
          </a:xfrm>
        </p:grpSpPr>
        <p:sp>
          <p:nvSpPr>
            <p:cNvPr id="67" name="TextBox 104">
              <a:extLst>
                <a:ext uri="{FF2B5EF4-FFF2-40B4-BE49-F238E27FC236}">
                  <a16:creationId xmlns:a16="http://schemas.microsoft.com/office/drawing/2014/main" xmlns="" id="{A34D2304-99AF-48D7-8E71-459832FCCDB1}"/>
                </a:ext>
              </a:extLst>
            </p:cNvPr>
            <p:cNvSpPr txBox="1"/>
            <p:nvPr/>
          </p:nvSpPr>
          <p:spPr>
            <a:xfrm>
              <a:off x="1549862" y="1429936"/>
              <a:ext cx="1297037" cy="338426"/>
            </a:xfrm>
            <a:prstGeom prst="rect">
              <a:avLst/>
            </a:prstGeom>
            <a:noFill/>
          </p:spPr>
          <p:txBody>
            <a:bodyPr wrap="none" rtlCol="0">
              <a:spAutoFit/>
            </a:bodyPr>
            <a:lstStyle/>
            <a:p>
              <a:pPr algn="just" fontAlgn="base">
                <a:spcBef>
                  <a:spcPct val="0"/>
                </a:spcBef>
                <a:spcAft>
                  <a:spcPct val="0"/>
                </a:spcAft>
              </a:pPr>
              <a:r>
                <a:rPr lang="zh-CN" altLang="en-US"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68" name="Rectangle 105">
              <a:extLst>
                <a:ext uri="{FF2B5EF4-FFF2-40B4-BE49-F238E27FC236}">
                  <a16:creationId xmlns:a16="http://schemas.microsoft.com/office/drawing/2014/main" xmlns="" id="{B19D965A-556B-4EA0-9B1C-5E9D1A25FFBD}"/>
                </a:ext>
              </a:extLst>
            </p:cNvPr>
            <p:cNvSpPr/>
            <p:nvPr/>
          </p:nvSpPr>
          <p:spPr>
            <a:xfrm>
              <a:off x="1642551" y="1741614"/>
              <a:ext cx="3984652" cy="461665"/>
            </a:xfrm>
            <a:prstGeom prst="rect">
              <a:avLst/>
            </a:prstGeom>
          </p:spPr>
          <p:txBody>
            <a:bodyPr wrap="square">
              <a:spAutoFit/>
            </a:bodyPr>
            <a:lstStyle/>
            <a:p>
              <a:pPr algn="just"/>
              <a:r>
                <a:rPr lang="zh-CN" altLang="en-US" sz="12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1200" dirty="0">
                <a:solidFill>
                  <a:schemeClr val="tx1">
                    <a:lumMod val="50000"/>
                    <a:lumOff val="50000"/>
                  </a:schemeClr>
                </a:solidFill>
                <a:latin typeface="微软雅黑" pitchFamily="34" charset="-122"/>
                <a:ea typeface="微软雅黑" pitchFamily="34" charset="-122"/>
              </a:endParaRPr>
            </a:p>
          </p:txBody>
        </p:sp>
      </p:grpSp>
      <p:grpSp>
        <p:nvGrpSpPr>
          <p:cNvPr id="69" name="Group 106">
            <a:extLst>
              <a:ext uri="{FF2B5EF4-FFF2-40B4-BE49-F238E27FC236}">
                <a16:creationId xmlns:a16="http://schemas.microsoft.com/office/drawing/2014/main" xmlns="" id="{627F0FA9-5189-472D-9D2E-F698EAE0E8FE}"/>
              </a:ext>
            </a:extLst>
          </p:cNvPr>
          <p:cNvGrpSpPr/>
          <p:nvPr/>
        </p:nvGrpSpPr>
        <p:grpSpPr>
          <a:xfrm>
            <a:off x="1739115" y="5049157"/>
            <a:ext cx="3160566" cy="773343"/>
            <a:chOff x="1549862" y="1429936"/>
            <a:chExt cx="4077341" cy="773343"/>
          </a:xfrm>
        </p:grpSpPr>
        <p:sp>
          <p:nvSpPr>
            <p:cNvPr id="70" name="TextBox 107">
              <a:extLst>
                <a:ext uri="{FF2B5EF4-FFF2-40B4-BE49-F238E27FC236}">
                  <a16:creationId xmlns:a16="http://schemas.microsoft.com/office/drawing/2014/main" xmlns="" id="{66061C52-C78E-4DA8-9F89-B7834DFBBF0E}"/>
                </a:ext>
              </a:extLst>
            </p:cNvPr>
            <p:cNvSpPr txBox="1"/>
            <p:nvPr/>
          </p:nvSpPr>
          <p:spPr>
            <a:xfrm>
              <a:off x="1549862" y="1429936"/>
              <a:ext cx="1297037" cy="338426"/>
            </a:xfrm>
            <a:prstGeom prst="rect">
              <a:avLst/>
            </a:prstGeom>
            <a:noFill/>
          </p:spPr>
          <p:txBody>
            <a:bodyPr wrap="none" rtlCol="0">
              <a:spAutoFit/>
            </a:bodyPr>
            <a:lstStyle/>
            <a:p>
              <a:pPr algn="just" fontAlgn="base">
                <a:spcBef>
                  <a:spcPct val="0"/>
                </a:spcBef>
                <a:spcAft>
                  <a:spcPct val="0"/>
                </a:spcAft>
              </a:pPr>
              <a:r>
                <a:rPr lang="zh-CN" altLang="en-US"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71" name="Rectangle 108">
              <a:extLst>
                <a:ext uri="{FF2B5EF4-FFF2-40B4-BE49-F238E27FC236}">
                  <a16:creationId xmlns:a16="http://schemas.microsoft.com/office/drawing/2014/main" xmlns="" id="{C900DD7D-6932-452F-B5BD-6595D1607A66}"/>
                </a:ext>
              </a:extLst>
            </p:cNvPr>
            <p:cNvSpPr/>
            <p:nvPr/>
          </p:nvSpPr>
          <p:spPr>
            <a:xfrm>
              <a:off x="1642551" y="1741614"/>
              <a:ext cx="3984652" cy="461665"/>
            </a:xfrm>
            <a:prstGeom prst="rect">
              <a:avLst/>
            </a:prstGeom>
          </p:spPr>
          <p:txBody>
            <a:bodyPr wrap="square">
              <a:spAutoFit/>
            </a:bodyPr>
            <a:lstStyle/>
            <a:p>
              <a:pPr algn="just"/>
              <a:r>
                <a:rPr lang="zh-CN" altLang="en-US" sz="12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12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25499095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wipe(left)">
                                      <p:cBhvr>
                                        <p:cTn id="18" dur="500"/>
                                        <p:tgtEl>
                                          <p:spTgt spid="57"/>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p:cTn id="22" dur="500" fill="hold"/>
                                        <p:tgtEl>
                                          <p:spTgt spid="51"/>
                                        </p:tgtEl>
                                        <p:attrNameLst>
                                          <p:attrName>ppt_w</p:attrName>
                                        </p:attrNameLst>
                                      </p:cBhvr>
                                      <p:tavLst>
                                        <p:tav tm="0">
                                          <p:val>
                                            <p:fltVal val="0"/>
                                          </p:val>
                                        </p:tav>
                                        <p:tav tm="100000">
                                          <p:val>
                                            <p:strVal val="#ppt_w"/>
                                          </p:val>
                                        </p:tav>
                                      </p:tavLst>
                                    </p:anim>
                                    <p:anim calcmode="lin" valueType="num">
                                      <p:cBhvr>
                                        <p:cTn id="23" dur="500" fill="hold"/>
                                        <p:tgtEl>
                                          <p:spTgt spid="51"/>
                                        </p:tgtEl>
                                        <p:attrNameLst>
                                          <p:attrName>ppt_h</p:attrName>
                                        </p:attrNameLst>
                                      </p:cBhvr>
                                      <p:tavLst>
                                        <p:tav tm="0">
                                          <p:val>
                                            <p:fltVal val="0"/>
                                          </p:val>
                                        </p:tav>
                                        <p:tav tm="100000">
                                          <p:val>
                                            <p:strVal val="#ppt_h"/>
                                          </p:val>
                                        </p:tav>
                                      </p:tavLst>
                                    </p:anim>
                                    <p:animEffect transition="in" filter="fade">
                                      <p:cBhvr>
                                        <p:cTn id="24" dur="500"/>
                                        <p:tgtEl>
                                          <p:spTgt spid="51"/>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wipe(left)">
                                      <p:cBhvr>
                                        <p:cTn id="28" dur="500"/>
                                        <p:tgtEl>
                                          <p:spTgt spid="60"/>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left)">
                                      <p:cBhvr>
                                        <p:cTn id="38" dur="500"/>
                                        <p:tgtEl>
                                          <p:spTgt spid="63"/>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p:cTn id="42" dur="500" fill="hold"/>
                                        <p:tgtEl>
                                          <p:spTgt spid="39"/>
                                        </p:tgtEl>
                                        <p:attrNameLst>
                                          <p:attrName>ppt_w</p:attrName>
                                        </p:attrNameLst>
                                      </p:cBhvr>
                                      <p:tavLst>
                                        <p:tav tm="0">
                                          <p:val>
                                            <p:fltVal val="0"/>
                                          </p:val>
                                        </p:tav>
                                        <p:tav tm="100000">
                                          <p:val>
                                            <p:strVal val="#ppt_w"/>
                                          </p:val>
                                        </p:tav>
                                      </p:tavLst>
                                    </p:anim>
                                    <p:anim calcmode="lin" valueType="num">
                                      <p:cBhvr>
                                        <p:cTn id="43" dur="500" fill="hold"/>
                                        <p:tgtEl>
                                          <p:spTgt spid="39"/>
                                        </p:tgtEl>
                                        <p:attrNameLst>
                                          <p:attrName>ppt_h</p:attrName>
                                        </p:attrNameLst>
                                      </p:cBhvr>
                                      <p:tavLst>
                                        <p:tav tm="0">
                                          <p:val>
                                            <p:fltVal val="0"/>
                                          </p:val>
                                        </p:tav>
                                        <p:tav tm="100000">
                                          <p:val>
                                            <p:strVal val="#ppt_h"/>
                                          </p:val>
                                        </p:tav>
                                      </p:tavLst>
                                    </p:anim>
                                    <p:animEffect transition="in" filter="fade">
                                      <p:cBhvr>
                                        <p:cTn id="44" dur="500"/>
                                        <p:tgtEl>
                                          <p:spTgt spid="39"/>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wipe(left)">
                                      <p:cBhvr>
                                        <p:cTn id="48" dur="500"/>
                                        <p:tgtEl>
                                          <p:spTgt spid="66"/>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animEffect transition="in" filter="fade">
                                      <p:cBhvr>
                                        <p:cTn id="54" dur="500"/>
                                        <p:tgtEl>
                                          <p:spTgt spid="34"/>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69"/>
                                        </p:tgtEl>
                                        <p:attrNameLst>
                                          <p:attrName>style.visibility</p:attrName>
                                        </p:attrNameLst>
                                      </p:cBhvr>
                                      <p:to>
                                        <p:strVal val="visible"/>
                                      </p:to>
                                    </p:set>
                                    <p:animEffect transition="in" filter="wipe(left)">
                                      <p:cBhvr>
                                        <p:cTn id="58"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淘宝店chenying0907 22">
            <a:extLst>
              <a:ext uri="{FF2B5EF4-FFF2-40B4-BE49-F238E27FC236}">
                <a16:creationId xmlns:a16="http://schemas.microsoft.com/office/drawing/2014/main" xmlns="" id="{AB8F5D1F-03F1-46CC-AE0F-70153A4EDFCC}"/>
              </a:ext>
            </a:extLst>
          </p:cNvPr>
          <p:cNvSpPr>
            <a:spLocks/>
          </p:cNvSpPr>
          <p:nvPr>
            <p:custDataLst>
              <p:tags r:id="rId1"/>
            </p:custDataLst>
          </p:nvPr>
        </p:nvSpPr>
        <p:spPr bwMode="auto">
          <a:xfrm>
            <a:off x="6086480" y="2307361"/>
            <a:ext cx="1423831" cy="1707856"/>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chemeClr val="bg1">
              <a:lumMod val="95000"/>
            </a:schemeClr>
          </a:solidFill>
          <a:ln w="6350">
            <a:solidFill>
              <a:schemeClr val="tx1">
                <a:lumMod val="50000"/>
                <a:lumOff val="50000"/>
              </a:schemeClr>
            </a:solidFill>
          </a:ln>
        </p:spPr>
        <p:txBody>
          <a:bodyPr/>
          <a:lstStyle/>
          <a:p>
            <a:endParaRPr lang="zh-CN" altLang="en-US" sz="3199"/>
          </a:p>
        </p:txBody>
      </p:sp>
      <p:sp>
        <p:nvSpPr>
          <p:cNvPr id="3" name="PA_淘宝店chenying0907 23">
            <a:extLst>
              <a:ext uri="{FF2B5EF4-FFF2-40B4-BE49-F238E27FC236}">
                <a16:creationId xmlns:a16="http://schemas.microsoft.com/office/drawing/2014/main" xmlns="" id="{164261AA-4212-4900-AAD5-0317A789F5A4}"/>
              </a:ext>
            </a:extLst>
          </p:cNvPr>
          <p:cNvSpPr>
            <a:spLocks/>
          </p:cNvSpPr>
          <p:nvPr>
            <p:custDataLst>
              <p:tags r:id="rId2"/>
            </p:custDataLst>
          </p:nvPr>
        </p:nvSpPr>
        <p:spPr bwMode="auto">
          <a:xfrm>
            <a:off x="5802986" y="3871310"/>
            <a:ext cx="1707328" cy="1424268"/>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rgbClr val="523227"/>
          </a:solidFill>
          <a:ln>
            <a:noFill/>
          </a:ln>
        </p:spPr>
        <p:txBody>
          <a:bodyPr/>
          <a:lstStyle/>
          <a:p>
            <a:endParaRPr lang="zh-CN" altLang="en-US" sz="3199"/>
          </a:p>
        </p:txBody>
      </p:sp>
      <p:sp>
        <p:nvSpPr>
          <p:cNvPr id="4" name="PA_淘宝店chenying0907 24">
            <a:extLst>
              <a:ext uri="{FF2B5EF4-FFF2-40B4-BE49-F238E27FC236}">
                <a16:creationId xmlns:a16="http://schemas.microsoft.com/office/drawing/2014/main" xmlns="" id="{0F56BCEB-CD71-4CF8-B468-765CD342F6F4}"/>
              </a:ext>
            </a:extLst>
          </p:cNvPr>
          <p:cNvSpPr>
            <a:spLocks/>
          </p:cNvSpPr>
          <p:nvPr>
            <p:custDataLst>
              <p:tags r:id="rId3"/>
            </p:custDataLst>
          </p:nvPr>
        </p:nvSpPr>
        <p:spPr bwMode="auto">
          <a:xfrm>
            <a:off x="4523020" y="3585605"/>
            <a:ext cx="1423830" cy="1709970"/>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chemeClr val="bg1">
              <a:lumMod val="95000"/>
            </a:schemeClr>
          </a:solidFill>
          <a:ln w="6350">
            <a:solidFill>
              <a:schemeClr val="tx1">
                <a:lumMod val="50000"/>
                <a:lumOff val="50000"/>
              </a:schemeClr>
            </a:solidFill>
          </a:ln>
        </p:spPr>
        <p:txBody>
          <a:bodyPr/>
          <a:lstStyle/>
          <a:p>
            <a:endParaRPr lang="zh-CN" altLang="en-US" sz="3199"/>
          </a:p>
        </p:txBody>
      </p:sp>
      <p:sp>
        <p:nvSpPr>
          <p:cNvPr id="5" name="PA_淘宝店chenying0907 25">
            <a:extLst>
              <a:ext uri="{FF2B5EF4-FFF2-40B4-BE49-F238E27FC236}">
                <a16:creationId xmlns:a16="http://schemas.microsoft.com/office/drawing/2014/main" xmlns="" id="{0B758955-281D-4BBC-820D-ACD7E8719A26}"/>
              </a:ext>
            </a:extLst>
          </p:cNvPr>
          <p:cNvSpPr>
            <a:spLocks/>
          </p:cNvSpPr>
          <p:nvPr>
            <p:custDataLst>
              <p:tags r:id="rId4"/>
            </p:custDataLst>
          </p:nvPr>
        </p:nvSpPr>
        <p:spPr bwMode="auto">
          <a:xfrm>
            <a:off x="4523021" y="2307359"/>
            <a:ext cx="1703094" cy="1424270"/>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C87D0E"/>
          </a:solidFill>
          <a:ln>
            <a:noFill/>
          </a:ln>
        </p:spPr>
        <p:txBody>
          <a:bodyPr/>
          <a:lstStyle/>
          <a:p>
            <a:endParaRPr lang="zh-CN" altLang="en-US" sz="3199"/>
          </a:p>
        </p:txBody>
      </p:sp>
      <p:sp>
        <p:nvSpPr>
          <p:cNvPr id="6" name="PA_淘宝店chenying0907 39">
            <a:extLst>
              <a:ext uri="{FF2B5EF4-FFF2-40B4-BE49-F238E27FC236}">
                <a16:creationId xmlns:a16="http://schemas.microsoft.com/office/drawing/2014/main" xmlns="" id="{E06E9F3C-61C6-4042-AA50-6EECF5705575}"/>
              </a:ext>
            </a:extLst>
          </p:cNvPr>
          <p:cNvSpPr>
            <a:spLocks noChangeArrowheads="1"/>
          </p:cNvSpPr>
          <p:nvPr>
            <p:custDataLst>
              <p:tags r:id="rId5"/>
            </p:custDataLst>
          </p:nvPr>
        </p:nvSpPr>
        <p:spPr bwMode="auto">
          <a:xfrm>
            <a:off x="867185" y="2616340"/>
            <a:ext cx="3262326" cy="55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466" dirty="0">
                <a:solidFill>
                  <a:schemeClr val="tx1">
                    <a:lumMod val="65000"/>
                    <a:lumOff val="35000"/>
                  </a:schemeClr>
                </a:solidFill>
                <a:latin typeface="微软雅黑" pitchFamily="34" charset="-122"/>
                <a:ea typeface="微软雅黑" pitchFamily="34" charset="-122"/>
              </a:rPr>
              <a:t>点击添加文本</a:t>
            </a:r>
          </a:p>
          <a:p>
            <a:r>
              <a:rPr lang="zh-CN" altLang="en-US" sz="1066" dirty="0">
                <a:solidFill>
                  <a:schemeClr val="tx1">
                    <a:lumMod val="50000"/>
                    <a:lumOff val="50000"/>
                  </a:schemeClr>
                </a:solidFill>
                <a:latin typeface="微软雅黑" pitchFamily="34" charset="-122"/>
                <a:ea typeface="微软雅黑" pitchFamily="34" charset="-122"/>
              </a:rPr>
              <a:t>点击输入简要文本内容，文字内容需概况精炼的说明该分项</a:t>
            </a:r>
            <a:r>
              <a:rPr lang="zh-CN" altLang="en-US" sz="1066" dirty="0" smtClean="0">
                <a:solidFill>
                  <a:schemeClr val="tx1">
                    <a:lumMod val="50000"/>
                    <a:lumOff val="50000"/>
                  </a:schemeClr>
                </a:solidFill>
                <a:latin typeface="微软雅黑" pitchFamily="34" charset="-122"/>
                <a:ea typeface="微软雅黑" pitchFamily="34" charset="-122"/>
              </a:rPr>
              <a:t>内容</a:t>
            </a:r>
            <a:endParaRPr lang="en-US" altLang="zh-CN" sz="1066" dirty="0">
              <a:solidFill>
                <a:schemeClr val="tx1">
                  <a:lumMod val="50000"/>
                  <a:lumOff val="50000"/>
                </a:schemeClr>
              </a:solidFill>
              <a:latin typeface="微软雅黑" pitchFamily="34" charset="-122"/>
              <a:ea typeface="微软雅黑" pitchFamily="34" charset="-122"/>
            </a:endParaRPr>
          </a:p>
        </p:txBody>
      </p:sp>
      <p:sp>
        <p:nvSpPr>
          <p:cNvPr id="7" name="PA_淘宝店chenying0907 40">
            <a:extLst>
              <a:ext uri="{FF2B5EF4-FFF2-40B4-BE49-F238E27FC236}">
                <a16:creationId xmlns:a16="http://schemas.microsoft.com/office/drawing/2014/main" xmlns="" id="{9F562056-71B8-47FE-895D-13534DF4B53A}"/>
              </a:ext>
            </a:extLst>
          </p:cNvPr>
          <p:cNvSpPr>
            <a:spLocks noChangeArrowheads="1"/>
          </p:cNvSpPr>
          <p:nvPr>
            <p:custDataLst>
              <p:tags r:id="rId6"/>
            </p:custDataLst>
          </p:nvPr>
        </p:nvSpPr>
        <p:spPr bwMode="auto">
          <a:xfrm>
            <a:off x="867185" y="4203564"/>
            <a:ext cx="3262326" cy="55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466" dirty="0">
                <a:solidFill>
                  <a:schemeClr val="tx1">
                    <a:lumMod val="65000"/>
                    <a:lumOff val="35000"/>
                  </a:schemeClr>
                </a:solidFill>
                <a:latin typeface="微软雅黑" pitchFamily="34" charset="-122"/>
                <a:ea typeface="微软雅黑" pitchFamily="34" charset="-122"/>
              </a:rPr>
              <a:t>点击添加文本</a:t>
            </a:r>
          </a:p>
          <a:p>
            <a:r>
              <a:rPr lang="zh-CN" altLang="en-US" sz="1066" dirty="0">
                <a:solidFill>
                  <a:schemeClr val="tx1">
                    <a:lumMod val="50000"/>
                    <a:lumOff val="50000"/>
                  </a:schemeClr>
                </a:solidFill>
                <a:latin typeface="微软雅黑" pitchFamily="34" charset="-122"/>
                <a:ea typeface="微软雅黑" pitchFamily="34" charset="-122"/>
              </a:rPr>
              <a:t>点击输入简要文本内容，文字内容需概况精炼的说明该分项</a:t>
            </a:r>
            <a:r>
              <a:rPr lang="zh-CN" altLang="en-US" sz="1066" dirty="0" smtClean="0">
                <a:solidFill>
                  <a:schemeClr val="tx1">
                    <a:lumMod val="50000"/>
                    <a:lumOff val="50000"/>
                  </a:schemeClr>
                </a:solidFill>
                <a:latin typeface="微软雅黑" pitchFamily="34" charset="-122"/>
                <a:ea typeface="微软雅黑" pitchFamily="34" charset="-122"/>
              </a:rPr>
              <a:t>内容</a:t>
            </a:r>
            <a:endParaRPr lang="en-US" altLang="zh-CN" sz="1066" dirty="0">
              <a:solidFill>
                <a:schemeClr val="tx1">
                  <a:lumMod val="50000"/>
                  <a:lumOff val="50000"/>
                </a:schemeClr>
              </a:solidFill>
              <a:latin typeface="微软雅黑" pitchFamily="34" charset="-122"/>
              <a:ea typeface="微软雅黑" pitchFamily="34" charset="-122"/>
            </a:endParaRPr>
          </a:p>
        </p:txBody>
      </p:sp>
      <p:sp>
        <p:nvSpPr>
          <p:cNvPr id="8" name="PA_淘宝店chenying0907 41">
            <a:extLst>
              <a:ext uri="{FF2B5EF4-FFF2-40B4-BE49-F238E27FC236}">
                <a16:creationId xmlns:a16="http://schemas.microsoft.com/office/drawing/2014/main" xmlns="" id="{7C66D94D-88F9-4DC4-A67A-AC59F274BEA8}"/>
              </a:ext>
            </a:extLst>
          </p:cNvPr>
          <p:cNvSpPr>
            <a:spLocks noChangeArrowheads="1"/>
          </p:cNvSpPr>
          <p:nvPr>
            <p:custDataLst>
              <p:tags r:id="rId7"/>
            </p:custDataLst>
          </p:nvPr>
        </p:nvSpPr>
        <p:spPr bwMode="auto">
          <a:xfrm>
            <a:off x="7874205" y="2616340"/>
            <a:ext cx="3262326" cy="55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466" dirty="0">
                <a:solidFill>
                  <a:schemeClr val="tx1">
                    <a:lumMod val="65000"/>
                    <a:lumOff val="35000"/>
                  </a:schemeClr>
                </a:solidFill>
                <a:latin typeface="微软雅黑" pitchFamily="34" charset="-122"/>
                <a:ea typeface="微软雅黑" pitchFamily="34" charset="-122"/>
              </a:rPr>
              <a:t>点击添加文本</a:t>
            </a:r>
          </a:p>
          <a:p>
            <a:r>
              <a:rPr lang="zh-CN" altLang="en-US" sz="1066" dirty="0">
                <a:solidFill>
                  <a:schemeClr val="tx1">
                    <a:lumMod val="50000"/>
                    <a:lumOff val="50000"/>
                  </a:schemeClr>
                </a:solidFill>
                <a:latin typeface="微软雅黑" pitchFamily="34" charset="-122"/>
                <a:ea typeface="微软雅黑" pitchFamily="34" charset="-122"/>
              </a:rPr>
              <a:t>点击输入简要文本内容，文字内容需概况精炼的说明该分项</a:t>
            </a:r>
            <a:r>
              <a:rPr lang="zh-CN" altLang="en-US" sz="1066" dirty="0" smtClean="0">
                <a:solidFill>
                  <a:schemeClr val="tx1">
                    <a:lumMod val="50000"/>
                    <a:lumOff val="50000"/>
                  </a:schemeClr>
                </a:solidFill>
                <a:latin typeface="微软雅黑" pitchFamily="34" charset="-122"/>
                <a:ea typeface="微软雅黑" pitchFamily="34" charset="-122"/>
              </a:rPr>
              <a:t>内容</a:t>
            </a:r>
            <a:endParaRPr lang="en-US" altLang="zh-CN" sz="1066" dirty="0">
              <a:solidFill>
                <a:schemeClr val="tx1">
                  <a:lumMod val="50000"/>
                  <a:lumOff val="50000"/>
                </a:schemeClr>
              </a:solidFill>
              <a:latin typeface="微软雅黑" pitchFamily="34" charset="-122"/>
              <a:ea typeface="微软雅黑" pitchFamily="34" charset="-122"/>
            </a:endParaRPr>
          </a:p>
        </p:txBody>
      </p:sp>
      <p:sp>
        <p:nvSpPr>
          <p:cNvPr id="9" name="PA_淘宝店chenying0907 42">
            <a:extLst>
              <a:ext uri="{FF2B5EF4-FFF2-40B4-BE49-F238E27FC236}">
                <a16:creationId xmlns:a16="http://schemas.microsoft.com/office/drawing/2014/main" xmlns="" id="{0C7318DA-8F15-48F1-9466-DED3C98664A2}"/>
              </a:ext>
            </a:extLst>
          </p:cNvPr>
          <p:cNvSpPr>
            <a:spLocks noChangeArrowheads="1"/>
          </p:cNvSpPr>
          <p:nvPr>
            <p:custDataLst>
              <p:tags r:id="rId8"/>
            </p:custDataLst>
          </p:nvPr>
        </p:nvSpPr>
        <p:spPr bwMode="auto">
          <a:xfrm>
            <a:off x="7874205" y="4203564"/>
            <a:ext cx="3262326" cy="55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466" dirty="0">
                <a:solidFill>
                  <a:schemeClr val="tx1">
                    <a:lumMod val="65000"/>
                    <a:lumOff val="35000"/>
                  </a:schemeClr>
                </a:solidFill>
                <a:latin typeface="微软雅黑" pitchFamily="34" charset="-122"/>
                <a:ea typeface="微软雅黑" pitchFamily="34" charset="-122"/>
              </a:rPr>
              <a:t>点击添加文本</a:t>
            </a:r>
          </a:p>
          <a:p>
            <a:r>
              <a:rPr lang="zh-CN" altLang="en-US" sz="1066" dirty="0">
                <a:solidFill>
                  <a:schemeClr val="tx1">
                    <a:lumMod val="50000"/>
                    <a:lumOff val="50000"/>
                  </a:schemeClr>
                </a:solidFill>
                <a:latin typeface="微软雅黑" pitchFamily="34" charset="-122"/>
                <a:ea typeface="微软雅黑" pitchFamily="34" charset="-122"/>
              </a:rPr>
              <a:t>点击输入简要文本内容，文字内容需概况精炼的说明该分项</a:t>
            </a:r>
            <a:r>
              <a:rPr lang="zh-CN" altLang="en-US" sz="1066" dirty="0" smtClean="0">
                <a:solidFill>
                  <a:schemeClr val="tx1">
                    <a:lumMod val="50000"/>
                    <a:lumOff val="50000"/>
                  </a:schemeClr>
                </a:solidFill>
                <a:latin typeface="微软雅黑" pitchFamily="34" charset="-122"/>
                <a:ea typeface="微软雅黑" pitchFamily="34" charset="-122"/>
              </a:rPr>
              <a:t>内容</a:t>
            </a:r>
            <a:endParaRPr lang="en-US" altLang="zh-CN" sz="1066" dirty="0">
              <a:solidFill>
                <a:schemeClr val="tx1">
                  <a:lumMod val="50000"/>
                  <a:lumOff val="50000"/>
                </a:schemeClr>
              </a:solidFill>
              <a:latin typeface="微软雅黑" pitchFamily="34" charset="-122"/>
              <a:ea typeface="微软雅黑" pitchFamily="34" charset="-122"/>
            </a:endParaRPr>
          </a:p>
        </p:txBody>
      </p:sp>
      <p:sp>
        <p:nvSpPr>
          <p:cNvPr id="10" name="PA_淘宝店chenying0907 43">
            <a:extLst>
              <a:ext uri="{FF2B5EF4-FFF2-40B4-BE49-F238E27FC236}">
                <a16:creationId xmlns:a16="http://schemas.microsoft.com/office/drawing/2014/main" xmlns="" id="{99002BBA-D674-4586-82E6-811C8D4799F3}"/>
              </a:ext>
            </a:extLst>
          </p:cNvPr>
          <p:cNvSpPr>
            <a:spLocks noEditPoints="1"/>
          </p:cNvSpPr>
          <p:nvPr>
            <p:custDataLst>
              <p:tags r:id="rId9"/>
            </p:custDataLst>
          </p:nvPr>
        </p:nvSpPr>
        <p:spPr bwMode="auto">
          <a:xfrm>
            <a:off x="6617318" y="4393085"/>
            <a:ext cx="364433" cy="473019"/>
          </a:xfrm>
          <a:custGeom>
            <a:avLst/>
            <a:gdLst>
              <a:gd name="T0" fmla="*/ 350 w 530"/>
              <a:gd name="T1" fmla="*/ 251 h 687"/>
              <a:gd name="T2" fmla="*/ 265 w 530"/>
              <a:gd name="T3" fmla="*/ 286 h 687"/>
              <a:gd name="T4" fmla="*/ 219 w 530"/>
              <a:gd name="T5" fmla="*/ 277 h 687"/>
              <a:gd name="T6" fmla="*/ 180 w 530"/>
              <a:gd name="T7" fmla="*/ 251 h 687"/>
              <a:gd name="T8" fmla="*/ 157 w 530"/>
              <a:gd name="T9" fmla="*/ 251 h 687"/>
              <a:gd name="T10" fmla="*/ 157 w 530"/>
              <a:gd name="T11" fmla="*/ 274 h 687"/>
              <a:gd name="T12" fmla="*/ 207 w 530"/>
              <a:gd name="T13" fmla="*/ 307 h 687"/>
              <a:gd name="T14" fmla="*/ 265 w 530"/>
              <a:gd name="T15" fmla="*/ 318 h 687"/>
              <a:gd name="T16" fmla="*/ 373 w 530"/>
              <a:gd name="T17" fmla="*/ 274 h 687"/>
              <a:gd name="T18" fmla="*/ 373 w 530"/>
              <a:gd name="T19" fmla="*/ 251 h 687"/>
              <a:gd name="T20" fmla="*/ 350 w 530"/>
              <a:gd name="T21" fmla="*/ 251 h 687"/>
              <a:gd name="T22" fmla="*/ 388 w 530"/>
              <a:gd name="T23" fmla="*/ 599 h 687"/>
              <a:gd name="T24" fmla="*/ 388 w 530"/>
              <a:gd name="T25" fmla="*/ 599 h 687"/>
              <a:gd name="T26" fmla="*/ 142 w 530"/>
              <a:gd name="T27" fmla="*/ 599 h 687"/>
              <a:gd name="T28" fmla="*/ 126 w 530"/>
              <a:gd name="T29" fmla="*/ 615 h 687"/>
              <a:gd name="T30" fmla="*/ 142 w 530"/>
              <a:gd name="T31" fmla="*/ 632 h 687"/>
              <a:gd name="T32" fmla="*/ 388 w 530"/>
              <a:gd name="T33" fmla="*/ 632 h 687"/>
              <a:gd name="T34" fmla="*/ 404 w 530"/>
              <a:gd name="T35" fmla="*/ 615 h 687"/>
              <a:gd name="T36" fmla="*/ 388 w 530"/>
              <a:gd name="T37" fmla="*/ 599 h 687"/>
              <a:gd name="T38" fmla="*/ 530 w 530"/>
              <a:gd name="T39" fmla="*/ 265 h 687"/>
              <a:gd name="T40" fmla="*/ 530 w 530"/>
              <a:gd name="T41" fmla="*/ 265 h 687"/>
              <a:gd name="T42" fmla="*/ 452 w 530"/>
              <a:gd name="T43" fmla="*/ 78 h 687"/>
              <a:gd name="T44" fmla="*/ 265 w 530"/>
              <a:gd name="T45" fmla="*/ 0 h 687"/>
              <a:gd name="T46" fmla="*/ 78 w 530"/>
              <a:gd name="T47" fmla="*/ 78 h 687"/>
              <a:gd name="T48" fmla="*/ 0 w 530"/>
              <a:gd name="T49" fmla="*/ 265 h 687"/>
              <a:gd name="T50" fmla="*/ 34 w 530"/>
              <a:gd name="T51" fmla="*/ 395 h 687"/>
              <a:gd name="T52" fmla="*/ 34 w 530"/>
              <a:gd name="T53" fmla="*/ 395 h 687"/>
              <a:gd name="T54" fmla="*/ 115 w 530"/>
              <a:gd name="T55" fmla="*/ 483 h 687"/>
              <a:gd name="T56" fmla="*/ 115 w 530"/>
              <a:gd name="T57" fmla="*/ 557 h 687"/>
              <a:gd name="T58" fmla="*/ 142 w 530"/>
              <a:gd name="T59" fmla="*/ 584 h 687"/>
              <a:gd name="T60" fmla="*/ 388 w 530"/>
              <a:gd name="T61" fmla="*/ 584 h 687"/>
              <a:gd name="T62" fmla="*/ 415 w 530"/>
              <a:gd name="T63" fmla="*/ 557 h 687"/>
              <a:gd name="T64" fmla="*/ 415 w 530"/>
              <a:gd name="T65" fmla="*/ 483 h 687"/>
              <a:gd name="T66" fmla="*/ 496 w 530"/>
              <a:gd name="T67" fmla="*/ 395 h 687"/>
              <a:gd name="T68" fmla="*/ 496 w 530"/>
              <a:gd name="T69" fmla="*/ 395 h 687"/>
              <a:gd name="T70" fmla="*/ 530 w 530"/>
              <a:gd name="T71" fmla="*/ 265 h 687"/>
              <a:gd name="T72" fmla="*/ 449 w 530"/>
              <a:gd name="T73" fmla="*/ 368 h 687"/>
              <a:gd name="T74" fmla="*/ 449 w 530"/>
              <a:gd name="T75" fmla="*/ 368 h 687"/>
              <a:gd name="T76" fmla="*/ 449 w 530"/>
              <a:gd name="T77" fmla="*/ 368 h 687"/>
              <a:gd name="T78" fmla="*/ 449 w 530"/>
              <a:gd name="T79" fmla="*/ 368 h 687"/>
              <a:gd name="T80" fmla="*/ 374 w 530"/>
              <a:gd name="T81" fmla="*/ 446 h 687"/>
              <a:gd name="T82" fmla="*/ 361 w 530"/>
              <a:gd name="T83" fmla="*/ 469 h 687"/>
              <a:gd name="T84" fmla="*/ 361 w 530"/>
              <a:gd name="T85" fmla="*/ 469 h 687"/>
              <a:gd name="T86" fmla="*/ 361 w 530"/>
              <a:gd name="T87" fmla="*/ 530 h 687"/>
              <a:gd name="T88" fmla="*/ 169 w 530"/>
              <a:gd name="T89" fmla="*/ 530 h 687"/>
              <a:gd name="T90" fmla="*/ 169 w 530"/>
              <a:gd name="T91" fmla="*/ 469 h 687"/>
              <a:gd name="T92" fmla="*/ 154 w 530"/>
              <a:gd name="T93" fmla="*/ 445 h 687"/>
              <a:gd name="T94" fmla="*/ 81 w 530"/>
              <a:gd name="T95" fmla="*/ 368 h 687"/>
              <a:gd name="T96" fmla="*/ 81 w 530"/>
              <a:gd name="T97" fmla="*/ 368 h 687"/>
              <a:gd name="T98" fmla="*/ 54 w 530"/>
              <a:gd name="T99" fmla="*/ 265 h 687"/>
              <a:gd name="T100" fmla="*/ 116 w 530"/>
              <a:gd name="T101" fmla="*/ 116 h 687"/>
              <a:gd name="T102" fmla="*/ 265 w 530"/>
              <a:gd name="T103" fmla="*/ 54 h 687"/>
              <a:gd name="T104" fmla="*/ 414 w 530"/>
              <a:gd name="T105" fmla="*/ 116 h 687"/>
              <a:gd name="T106" fmla="*/ 476 w 530"/>
              <a:gd name="T107" fmla="*/ 265 h 687"/>
              <a:gd name="T108" fmla="*/ 449 w 530"/>
              <a:gd name="T109" fmla="*/ 368 h 687"/>
              <a:gd name="T110" fmla="*/ 336 w 530"/>
              <a:gd name="T111" fmla="*/ 655 h 687"/>
              <a:gd name="T112" fmla="*/ 336 w 530"/>
              <a:gd name="T113" fmla="*/ 655 h 687"/>
              <a:gd name="T114" fmla="*/ 194 w 530"/>
              <a:gd name="T115" fmla="*/ 655 h 687"/>
              <a:gd name="T116" fmla="*/ 178 w 530"/>
              <a:gd name="T117" fmla="*/ 671 h 687"/>
              <a:gd name="T118" fmla="*/ 194 w 530"/>
              <a:gd name="T119" fmla="*/ 687 h 687"/>
              <a:gd name="T120" fmla="*/ 336 w 530"/>
              <a:gd name="T121" fmla="*/ 687 h 687"/>
              <a:gd name="T122" fmla="*/ 353 w 530"/>
              <a:gd name="T123" fmla="*/ 671 h 687"/>
              <a:gd name="T124" fmla="*/ 336 w 530"/>
              <a:gd name="T125" fmla="*/ 65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0" h="687">
                <a:moveTo>
                  <a:pt x="350" y="251"/>
                </a:moveTo>
                <a:cubicBezTo>
                  <a:pt x="329" y="273"/>
                  <a:pt x="299" y="286"/>
                  <a:pt x="265" y="286"/>
                </a:cubicBezTo>
                <a:cubicBezTo>
                  <a:pt x="249" y="286"/>
                  <a:pt x="233" y="283"/>
                  <a:pt x="219" y="277"/>
                </a:cubicBezTo>
                <a:cubicBezTo>
                  <a:pt x="204" y="271"/>
                  <a:pt x="191" y="262"/>
                  <a:pt x="180" y="251"/>
                </a:cubicBezTo>
                <a:cubicBezTo>
                  <a:pt x="173" y="245"/>
                  <a:pt x="163" y="245"/>
                  <a:pt x="157" y="251"/>
                </a:cubicBezTo>
                <a:cubicBezTo>
                  <a:pt x="151" y="257"/>
                  <a:pt x="151" y="267"/>
                  <a:pt x="157" y="274"/>
                </a:cubicBezTo>
                <a:cubicBezTo>
                  <a:pt x="171" y="288"/>
                  <a:pt x="188" y="299"/>
                  <a:pt x="207" y="307"/>
                </a:cubicBezTo>
                <a:cubicBezTo>
                  <a:pt x="225" y="314"/>
                  <a:pt x="244" y="318"/>
                  <a:pt x="265" y="318"/>
                </a:cubicBezTo>
                <a:cubicBezTo>
                  <a:pt x="307" y="318"/>
                  <a:pt x="346" y="301"/>
                  <a:pt x="373" y="274"/>
                </a:cubicBezTo>
                <a:cubicBezTo>
                  <a:pt x="380" y="267"/>
                  <a:pt x="380" y="257"/>
                  <a:pt x="373" y="251"/>
                </a:cubicBezTo>
                <a:cubicBezTo>
                  <a:pt x="367" y="245"/>
                  <a:pt x="357" y="245"/>
                  <a:pt x="350" y="251"/>
                </a:cubicBezTo>
                <a:close/>
                <a:moveTo>
                  <a:pt x="388" y="599"/>
                </a:moveTo>
                <a:cubicBezTo>
                  <a:pt x="388" y="599"/>
                  <a:pt x="388" y="599"/>
                  <a:pt x="388" y="599"/>
                </a:cubicBezTo>
                <a:cubicBezTo>
                  <a:pt x="142" y="599"/>
                  <a:pt x="142" y="599"/>
                  <a:pt x="142" y="599"/>
                </a:cubicBezTo>
                <a:cubicBezTo>
                  <a:pt x="133" y="599"/>
                  <a:pt x="126" y="606"/>
                  <a:pt x="126" y="615"/>
                </a:cubicBezTo>
                <a:cubicBezTo>
                  <a:pt x="126" y="624"/>
                  <a:pt x="133" y="632"/>
                  <a:pt x="142" y="632"/>
                </a:cubicBezTo>
                <a:cubicBezTo>
                  <a:pt x="388" y="632"/>
                  <a:pt x="388" y="632"/>
                  <a:pt x="388" y="632"/>
                </a:cubicBezTo>
                <a:cubicBezTo>
                  <a:pt x="397" y="632"/>
                  <a:pt x="404" y="624"/>
                  <a:pt x="404" y="615"/>
                </a:cubicBezTo>
                <a:cubicBezTo>
                  <a:pt x="404" y="606"/>
                  <a:pt x="397" y="599"/>
                  <a:pt x="388" y="599"/>
                </a:cubicBezTo>
                <a:close/>
                <a:moveTo>
                  <a:pt x="530" y="265"/>
                </a:moveTo>
                <a:cubicBezTo>
                  <a:pt x="530" y="265"/>
                  <a:pt x="530" y="265"/>
                  <a:pt x="530" y="265"/>
                </a:cubicBezTo>
                <a:cubicBezTo>
                  <a:pt x="530" y="192"/>
                  <a:pt x="500" y="126"/>
                  <a:pt x="452" y="78"/>
                </a:cubicBezTo>
                <a:cubicBezTo>
                  <a:pt x="404" y="30"/>
                  <a:pt x="338" y="0"/>
                  <a:pt x="265" y="0"/>
                </a:cubicBezTo>
                <a:cubicBezTo>
                  <a:pt x="192" y="0"/>
                  <a:pt x="126" y="30"/>
                  <a:pt x="78" y="78"/>
                </a:cubicBezTo>
                <a:cubicBezTo>
                  <a:pt x="30" y="126"/>
                  <a:pt x="0" y="192"/>
                  <a:pt x="0" y="265"/>
                </a:cubicBezTo>
                <a:cubicBezTo>
                  <a:pt x="0" y="312"/>
                  <a:pt x="13" y="356"/>
                  <a:pt x="34" y="395"/>
                </a:cubicBezTo>
                <a:cubicBezTo>
                  <a:pt x="34" y="395"/>
                  <a:pt x="34" y="395"/>
                  <a:pt x="34" y="395"/>
                </a:cubicBezTo>
                <a:cubicBezTo>
                  <a:pt x="54" y="430"/>
                  <a:pt x="82" y="460"/>
                  <a:pt x="115" y="483"/>
                </a:cubicBezTo>
                <a:cubicBezTo>
                  <a:pt x="115" y="557"/>
                  <a:pt x="115" y="557"/>
                  <a:pt x="115" y="557"/>
                </a:cubicBezTo>
                <a:cubicBezTo>
                  <a:pt x="115" y="572"/>
                  <a:pt x="127" y="584"/>
                  <a:pt x="142" y="584"/>
                </a:cubicBezTo>
                <a:cubicBezTo>
                  <a:pt x="388" y="584"/>
                  <a:pt x="388" y="584"/>
                  <a:pt x="388" y="584"/>
                </a:cubicBezTo>
                <a:cubicBezTo>
                  <a:pt x="403" y="584"/>
                  <a:pt x="415" y="572"/>
                  <a:pt x="415" y="557"/>
                </a:cubicBezTo>
                <a:cubicBezTo>
                  <a:pt x="415" y="483"/>
                  <a:pt x="415" y="483"/>
                  <a:pt x="415" y="483"/>
                </a:cubicBezTo>
                <a:cubicBezTo>
                  <a:pt x="448" y="460"/>
                  <a:pt x="476" y="430"/>
                  <a:pt x="496" y="395"/>
                </a:cubicBezTo>
                <a:cubicBezTo>
                  <a:pt x="496" y="395"/>
                  <a:pt x="496" y="395"/>
                  <a:pt x="496" y="395"/>
                </a:cubicBezTo>
                <a:cubicBezTo>
                  <a:pt x="517" y="356"/>
                  <a:pt x="530" y="312"/>
                  <a:pt x="530" y="265"/>
                </a:cubicBezTo>
                <a:close/>
                <a:moveTo>
                  <a:pt x="449" y="368"/>
                </a:moveTo>
                <a:cubicBezTo>
                  <a:pt x="449" y="368"/>
                  <a:pt x="449" y="368"/>
                  <a:pt x="449" y="368"/>
                </a:cubicBezTo>
                <a:cubicBezTo>
                  <a:pt x="449" y="368"/>
                  <a:pt x="449" y="368"/>
                  <a:pt x="449" y="368"/>
                </a:cubicBezTo>
                <a:cubicBezTo>
                  <a:pt x="449" y="368"/>
                  <a:pt x="449" y="368"/>
                  <a:pt x="449" y="368"/>
                </a:cubicBezTo>
                <a:cubicBezTo>
                  <a:pt x="431" y="400"/>
                  <a:pt x="405" y="427"/>
                  <a:pt x="374" y="446"/>
                </a:cubicBezTo>
                <a:cubicBezTo>
                  <a:pt x="366" y="451"/>
                  <a:pt x="361" y="460"/>
                  <a:pt x="361" y="469"/>
                </a:cubicBezTo>
                <a:cubicBezTo>
                  <a:pt x="361" y="469"/>
                  <a:pt x="361" y="469"/>
                  <a:pt x="361" y="469"/>
                </a:cubicBezTo>
                <a:cubicBezTo>
                  <a:pt x="361" y="530"/>
                  <a:pt x="361" y="530"/>
                  <a:pt x="361" y="530"/>
                </a:cubicBezTo>
                <a:cubicBezTo>
                  <a:pt x="169" y="530"/>
                  <a:pt x="169" y="530"/>
                  <a:pt x="169" y="530"/>
                </a:cubicBezTo>
                <a:cubicBezTo>
                  <a:pt x="169" y="469"/>
                  <a:pt x="169" y="469"/>
                  <a:pt x="169" y="469"/>
                </a:cubicBezTo>
                <a:cubicBezTo>
                  <a:pt x="169" y="458"/>
                  <a:pt x="162" y="449"/>
                  <a:pt x="154" y="445"/>
                </a:cubicBezTo>
                <a:cubicBezTo>
                  <a:pt x="124" y="426"/>
                  <a:pt x="98" y="399"/>
                  <a:pt x="81" y="368"/>
                </a:cubicBezTo>
                <a:cubicBezTo>
                  <a:pt x="81" y="368"/>
                  <a:pt x="81" y="368"/>
                  <a:pt x="81" y="368"/>
                </a:cubicBezTo>
                <a:cubicBezTo>
                  <a:pt x="64" y="338"/>
                  <a:pt x="54" y="303"/>
                  <a:pt x="54" y="265"/>
                </a:cubicBezTo>
                <a:cubicBezTo>
                  <a:pt x="54" y="207"/>
                  <a:pt x="78" y="154"/>
                  <a:pt x="116" y="116"/>
                </a:cubicBezTo>
                <a:cubicBezTo>
                  <a:pt x="154" y="78"/>
                  <a:pt x="207" y="54"/>
                  <a:pt x="265" y="54"/>
                </a:cubicBezTo>
                <a:cubicBezTo>
                  <a:pt x="323" y="54"/>
                  <a:pt x="376" y="78"/>
                  <a:pt x="414" y="116"/>
                </a:cubicBezTo>
                <a:cubicBezTo>
                  <a:pt x="452" y="154"/>
                  <a:pt x="476" y="207"/>
                  <a:pt x="476" y="265"/>
                </a:cubicBezTo>
                <a:cubicBezTo>
                  <a:pt x="476" y="303"/>
                  <a:pt x="466" y="338"/>
                  <a:pt x="449" y="368"/>
                </a:cubicBezTo>
                <a:close/>
                <a:moveTo>
                  <a:pt x="336" y="655"/>
                </a:moveTo>
                <a:cubicBezTo>
                  <a:pt x="336" y="655"/>
                  <a:pt x="336" y="655"/>
                  <a:pt x="336" y="655"/>
                </a:cubicBezTo>
                <a:cubicBezTo>
                  <a:pt x="194" y="655"/>
                  <a:pt x="194" y="655"/>
                  <a:pt x="194" y="655"/>
                </a:cubicBezTo>
                <a:cubicBezTo>
                  <a:pt x="185" y="655"/>
                  <a:pt x="178" y="662"/>
                  <a:pt x="178" y="671"/>
                </a:cubicBezTo>
                <a:cubicBezTo>
                  <a:pt x="178" y="680"/>
                  <a:pt x="185" y="687"/>
                  <a:pt x="194" y="687"/>
                </a:cubicBezTo>
                <a:cubicBezTo>
                  <a:pt x="336" y="687"/>
                  <a:pt x="336" y="687"/>
                  <a:pt x="336" y="687"/>
                </a:cubicBezTo>
                <a:cubicBezTo>
                  <a:pt x="345" y="687"/>
                  <a:pt x="353" y="680"/>
                  <a:pt x="353" y="671"/>
                </a:cubicBezTo>
                <a:cubicBezTo>
                  <a:pt x="353" y="662"/>
                  <a:pt x="345" y="655"/>
                  <a:pt x="336" y="655"/>
                </a:cubicBezTo>
                <a:close/>
              </a:path>
            </a:pathLst>
          </a:custGeom>
          <a:solidFill>
            <a:schemeClr val="bg1"/>
          </a:solidFill>
          <a:ln>
            <a:noFill/>
          </a:ln>
        </p:spPr>
        <p:txBody>
          <a:bodyPr vert="horz" wrap="square" lIns="121861" tIns="60931" rIns="121861" bIns="60931" numCol="1" anchor="t" anchorCtr="0" compatLnSpc="1">
            <a:prstTxWarp prst="textNoShape">
              <a:avLst/>
            </a:prstTxWarp>
          </a:bodyPr>
          <a:lstStyle/>
          <a:p>
            <a:endParaRPr lang="zh-CN" altLang="en-US" sz="3199"/>
          </a:p>
        </p:txBody>
      </p:sp>
      <p:sp>
        <p:nvSpPr>
          <p:cNvPr id="11" name="PA_淘宝店chenying0907 72">
            <a:extLst>
              <a:ext uri="{FF2B5EF4-FFF2-40B4-BE49-F238E27FC236}">
                <a16:creationId xmlns:a16="http://schemas.microsoft.com/office/drawing/2014/main" xmlns="" id="{DCCE9A31-575E-4360-9D7D-1F693AA0758F}"/>
              </a:ext>
            </a:extLst>
          </p:cNvPr>
          <p:cNvSpPr>
            <a:spLocks noEditPoints="1"/>
          </p:cNvSpPr>
          <p:nvPr>
            <p:custDataLst>
              <p:tags r:id="rId10"/>
            </p:custDataLst>
          </p:nvPr>
        </p:nvSpPr>
        <p:spPr bwMode="auto">
          <a:xfrm>
            <a:off x="5004361" y="2740092"/>
            <a:ext cx="461140" cy="463277"/>
          </a:xfrm>
          <a:custGeom>
            <a:avLst/>
            <a:gdLst>
              <a:gd name="T0" fmla="*/ 179 w 746"/>
              <a:gd name="T1" fmla="*/ 167 h 749"/>
              <a:gd name="T2" fmla="*/ 225 w 746"/>
              <a:gd name="T3" fmla="*/ 98 h 749"/>
              <a:gd name="T4" fmla="*/ 68 w 746"/>
              <a:gd name="T5" fmla="*/ 204 h 749"/>
              <a:gd name="T6" fmla="*/ 332 w 746"/>
              <a:gd name="T7" fmla="*/ 204 h 749"/>
              <a:gd name="T8" fmla="*/ 285 w 746"/>
              <a:gd name="T9" fmla="*/ 205 h 749"/>
              <a:gd name="T10" fmla="*/ 262 w 746"/>
              <a:gd name="T11" fmla="*/ 183 h 749"/>
              <a:gd name="T12" fmla="*/ 248 w 746"/>
              <a:gd name="T13" fmla="*/ 121 h 749"/>
              <a:gd name="T14" fmla="*/ 583 w 746"/>
              <a:gd name="T15" fmla="*/ 380 h 749"/>
              <a:gd name="T16" fmla="*/ 734 w 746"/>
              <a:gd name="T17" fmla="*/ 530 h 749"/>
              <a:gd name="T18" fmla="*/ 564 w 746"/>
              <a:gd name="T19" fmla="*/ 738 h 749"/>
              <a:gd name="T20" fmla="*/ 525 w 746"/>
              <a:gd name="T21" fmla="*/ 738 h 749"/>
              <a:gd name="T22" fmla="*/ 224 w 746"/>
              <a:gd name="T23" fmla="*/ 738 h 749"/>
              <a:gd name="T24" fmla="*/ 30 w 746"/>
              <a:gd name="T25" fmla="*/ 746 h 749"/>
              <a:gd name="T26" fmla="*/ 3 w 746"/>
              <a:gd name="T27" fmla="*/ 544 h 749"/>
              <a:gd name="T28" fmla="*/ 162 w 746"/>
              <a:gd name="T29" fmla="*/ 374 h 749"/>
              <a:gd name="T30" fmla="*/ 11 w 746"/>
              <a:gd name="T31" fmla="*/ 185 h 749"/>
              <a:gd name="T32" fmla="*/ 219 w 746"/>
              <a:gd name="T33" fmla="*/ 15 h 749"/>
              <a:gd name="T34" fmla="*/ 508 w 746"/>
              <a:gd name="T35" fmla="*/ 28 h 749"/>
              <a:gd name="T36" fmla="*/ 736 w 746"/>
              <a:gd name="T37" fmla="*/ 160 h 749"/>
              <a:gd name="T38" fmla="*/ 583 w 746"/>
              <a:gd name="T39" fmla="*/ 380 h 749"/>
              <a:gd name="T40" fmla="*/ 413 w 746"/>
              <a:gd name="T41" fmla="*/ 549 h 749"/>
              <a:gd name="T42" fmla="*/ 677 w 746"/>
              <a:gd name="T43" fmla="*/ 549 h 749"/>
              <a:gd name="T44" fmla="*/ 607 w 746"/>
              <a:gd name="T45" fmla="*/ 573 h 749"/>
              <a:gd name="T46" fmla="*/ 584 w 746"/>
              <a:gd name="T47" fmla="*/ 550 h 749"/>
              <a:gd name="T48" fmla="*/ 593 w 746"/>
              <a:gd name="T49" fmla="*/ 466 h 749"/>
              <a:gd name="T50" fmla="*/ 547 w 746"/>
              <a:gd name="T51" fmla="*/ 489 h 749"/>
              <a:gd name="T52" fmla="*/ 570 w 746"/>
              <a:gd name="T53" fmla="*/ 443 h 749"/>
              <a:gd name="T54" fmla="*/ 413 w 746"/>
              <a:gd name="T55" fmla="*/ 549 h 749"/>
              <a:gd name="T56" fmla="*/ 155 w 746"/>
              <a:gd name="T57" fmla="*/ 646 h 749"/>
              <a:gd name="T58" fmla="*/ 516 w 746"/>
              <a:gd name="T59" fmla="*/ 181 h 749"/>
              <a:gd name="T60" fmla="*/ 155 w 746"/>
              <a:gd name="T61" fmla="*/ 646 h 749"/>
              <a:gd name="T62" fmla="*/ 602 w 746"/>
              <a:gd name="T63" fmla="*/ 221 h 749"/>
              <a:gd name="T64" fmla="*/ 603 w 746"/>
              <a:gd name="T65" fmla="*/ 222 h 749"/>
              <a:gd name="T66" fmla="*/ 603 w 746"/>
              <a:gd name="T67" fmla="*/ 223 h 749"/>
              <a:gd name="T68" fmla="*/ 682 w 746"/>
              <a:gd name="T69" fmla="*/ 205 h 749"/>
              <a:gd name="T70" fmla="*/ 576 w 746"/>
              <a:gd name="T71" fmla="*/ 68 h 749"/>
              <a:gd name="T72" fmla="*/ 496 w 746"/>
              <a:gd name="T73" fmla="*/ 115 h 749"/>
              <a:gd name="T74" fmla="*/ 527 w 746"/>
              <a:gd name="T75" fmla="*/ 146 h 749"/>
              <a:gd name="T76" fmla="*/ 527 w 746"/>
              <a:gd name="T77" fmla="*/ 147 h 749"/>
              <a:gd name="T78" fmla="*/ 528 w 746"/>
              <a:gd name="T79" fmla="*/ 147 h 749"/>
              <a:gd name="T80" fmla="*/ 602 w 746"/>
              <a:gd name="T81" fmla="*/ 221 h 749"/>
              <a:gd name="T82" fmla="*/ 602 w 746"/>
              <a:gd name="T83" fmla="*/ 221 h 749"/>
              <a:gd name="T84" fmla="*/ 591 w 746"/>
              <a:gd name="T85" fmla="*/ 256 h 749"/>
              <a:gd name="T86" fmla="*/ 197 w 746"/>
              <a:gd name="T87" fmla="*/ 689 h 749"/>
              <a:gd name="T88" fmla="*/ 591 w 746"/>
              <a:gd name="T89" fmla="*/ 256 h 749"/>
              <a:gd name="T90" fmla="*/ 80 w 746"/>
              <a:gd name="T91" fmla="*/ 572 h 749"/>
              <a:gd name="T92" fmla="*/ 474 w 746"/>
              <a:gd name="T93" fmla="*/ 138 h 749"/>
              <a:gd name="T94" fmla="*/ 80 w 746"/>
              <a:gd name="T95" fmla="*/ 572 h 749"/>
              <a:gd name="T96" fmla="*/ 57 w 746"/>
              <a:gd name="T97" fmla="*/ 594 h 749"/>
              <a:gd name="T98" fmla="*/ 155 w 746"/>
              <a:gd name="T99" fmla="*/ 693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6" h="749">
                <a:moveTo>
                  <a:pt x="201" y="167"/>
                </a:moveTo>
                <a:cubicBezTo>
                  <a:pt x="195" y="174"/>
                  <a:pt x="185" y="174"/>
                  <a:pt x="179" y="167"/>
                </a:cubicBezTo>
                <a:cubicBezTo>
                  <a:pt x="172" y="161"/>
                  <a:pt x="172" y="151"/>
                  <a:pt x="179" y="145"/>
                </a:cubicBezTo>
                <a:cubicBezTo>
                  <a:pt x="225" y="98"/>
                  <a:pt x="225" y="98"/>
                  <a:pt x="225" y="98"/>
                </a:cubicBezTo>
                <a:cubicBezTo>
                  <a:pt x="200" y="72"/>
                  <a:pt x="200" y="72"/>
                  <a:pt x="200" y="72"/>
                </a:cubicBezTo>
                <a:cubicBezTo>
                  <a:pt x="68" y="204"/>
                  <a:pt x="68" y="204"/>
                  <a:pt x="68" y="204"/>
                </a:cubicBezTo>
                <a:cubicBezTo>
                  <a:pt x="200" y="336"/>
                  <a:pt x="200" y="336"/>
                  <a:pt x="200" y="336"/>
                </a:cubicBezTo>
                <a:cubicBezTo>
                  <a:pt x="332" y="204"/>
                  <a:pt x="332" y="204"/>
                  <a:pt x="332" y="204"/>
                </a:cubicBezTo>
                <a:cubicBezTo>
                  <a:pt x="309" y="181"/>
                  <a:pt x="309" y="181"/>
                  <a:pt x="309" y="181"/>
                </a:cubicBezTo>
                <a:cubicBezTo>
                  <a:pt x="285" y="205"/>
                  <a:pt x="285" y="205"/>
                  <a:pt x="285" y="205"/>
                </a:cubicBezTo>
                <a:cubicBezTo>
                  <a:pt x="279" y="212"/>
                  <a:pt x="269" y="212"/>
                  <a:pt x="262" y="205"/>
                </a:cubicBezTo>
                <a:cubicBezTo>
                  <a:pt x="256" y="199"/>
                  <a:pt x="256" y="189"/>
                  <a:pt x="262" y="183"/>
                </a:cubicBezTo>
                <a:cubicBezTo>
                  <a:pt x="286" y="159"/>
                  <a:pt x="286" y="159"/>
                  <a:pt x="286" y="159"/>
                </a:cubicBezTo>
                <a:cubicBezTo>
                  <a:pt x="248" y="121"/>
                  <a:pt x="248" y="121"/>
                  <a:pt x="248" y="121"/>
                </a:cubicBezTo>
                <a:cubicBezTo>
                  <a:pt x="201" y="167"/>
                  <a:pt x="201" y="167"/>
                  <a:pt x="201" y="167"/>
                </a:cubicBezTo>
                <a:close/>
                <a:moveTo>
                  <a:pt x="583" y="380"/>
                </a:moveTo>
                <a:cubicBezTo>
                  <a:pt x="583" y="380"/>
                  <a:pt x="583" y="380"/>
                  <a:pt x="583" y="380"/>
                </a:cubicBezTo>
                <a:cubicBezTo>
                  <a:pt x="734" y="530"/>
                  <a:pt x="734" y="530"/>
                  <a:pt x="734" y="530"/>
                </a:cubicBezTo>
                <a:cubicBezTo>
                  <a:pt x="744" y="541"/>
                  <a:pt x="744" y="558"/>
                  <a:pt x="734" y="568"/>
                </a:cubicBezTo>
                <a:cubicBezTo>
                  <a:pt x="564" y="738"/>
                  <a:pt x="564" y="738"/>
                  <a:pt x="564" y="738"/>
                </a:cubicBezTo>
                <a:cubicBezTo>
                  <a:pt x="554" y="749"/>
                  <a:pt x="536" y="749"/>
                  <a:pt x="526" y="738"/>
                </a:cubicBezTo>
                <a:cubicBezTo>
                  <a:pt x="525" y="738"/>
                  <a:pt x="525" y="738"/>
                  <a:pt x="525" y="738"/>
                </a:cubicBezTo>
                <a:cubicBezTo>
                  <a:pt x="375" y="587"/>
                  <a:pt x="375" y="587"/>
                  <a:pt x="375" y="587"/>
                </a:cubicBezTo>
                <a:cubicBezTo>
                  <a:pt x="224" y="738"/>
                  <a:pt x="224" y="738"/>
                  <a:pt x="224" y="738"/>
                </a:cubicBezTo>
                <a:cubicBezTo>
                  <a:pt x="219" y="743"/>
                  <a:pt x="212" y="746"/>
                  <a:pt x="205" y="746"/>
                </a:cubicBezTo>
                <a:cubicBezTo>
                  <a:pt x="30" y="746"/>
                  <a:pt x="30" y="746"/>
                  <a:pt x="30" y="746"/>
                </a:cubicBezTo>
                <a:cubicBezTo>
                  <a:pt x="14" y="746"/>
                  <a:pt x="3" y="734"/>
                  <a:pt x="3" y="719"/>
                </a:cubicBezTo>
                <a:cubicBezTo>
                  <a:pt x="3" y="660"/>
                  <a:pt x="3" y="602"/>
                  <a:pt x="3" y="544"/>
                </a:cubicBezTo>
                <a:cubicBezTo>
                  <a:pt x="3" y="537"/>
                  <a:pt x="6" y="530"/>
                  <a:pt x="11" y="525"/>
                </a:cubicBezTo>
                <a:cubicBezTo>
                  <a:pt x="162" y="374"/>
                  <a:pt x="162" y="374"/>
                  <a:pt x="162" y="374"/>
                </a:cubicBezTo>
                <a:cubicBezTo>
                  <a:pt x="11" y="223"/>
                  <a:pt x="11" y="223"/>
                  <a:pt x="11" y="223"/>
                </a:cubicBezTo>
                <a:cubicBezTo>
                  <a:pt x="0" y="213"/>
                  <a:pt x="0" y="196"/>
                  <a:pt x="11" y="185"/>
                </a:cubicBezTo>
                <a:cubicBezTo>
                  <a:pt x="181" y="15"/>
                  <a:pt x="181" y="15"/>
                  <a:pt x="181" y="15"/>
                </a:cubicBezTo>
                <a:cubicBezTo>
                  <a:pt x="191" y="5"/>
                  <a:pt x="208" y="5"/>
                  <a:pt x="219" y="15"/>
                </a:cubicBezTo>
                <a:cubicBezTo>
                  <a:pt x="370" y="166"/>
                  <a:pt x="370" y="166"/>
                  <a:pt x="370" y="166"/>
                </a:cubicBezTo>
                <a:cubicBezTo>
                  <a:pt x="508" y="28"/>
                  <a:pt x="508" y="28"/>
                  <a:pt x="508" y="28"/>
                </a:cubicBezTo>
                <a:cubicBezTo>
                  <a:pt x="538" y="0"/>
                  <a:pt x="586" y="1"/>
                  <a:pt x="614" y="30"/>
                </a:cubicBezTo>
                <a:cubicBezTo>
                  <a:pt x="647" y="62"/>
                  <a:pt x="720" y="119"/>
                  <a:pt x="736" y="160"/>
                </a:cubicBezTo>
                <a:cubicBezTo>
                  <a:pt x="746" y="189"/>
                  <a:pt x="742" y="220"/>
                  <a:pt x="720" y="243"/>
                </a:cubicBezTo>
                <a:cubicBezTo>
                  <a:pt x="583" y="380"/>
                  <a:pt x="583" y="380"/>
                  <a:pt x="583" y="380"/>
                </a:cubicBezTo>
                <a:close/>
                <a:moveTo>
                  <a:pt x="413" y="549"/>
                </a:moveTo>
                <a:cubicBezTo>
                  <a:pt x="413" y="549"/>
                  <a:pt x="413" y="549"/>
                  <a:pt x="413" y="549"/>
                </a:cubicBezTo>
                <a:cubicBezTo>
                  <a:pt x="545" y="682"/>
                  <a:pt x="545" y="682"/>
                  <a:pt x="545" y="682"/>
                </a:cubicBezTo>
                <a:cubicBezTo>
                  <a:pt x="677" y="549"/>
                  <a:pt x="677" y="549"/>
                  <a:pt x="677" y="549"/>
                </a:cubicBezTo>
                <a:cubicBezTo>
                  <a:pt x="654" y="526"/>
                  <a:pt x="654" y="526"/>
                  <a:pt x="654" y="526"/>
                </a:cubicBezTo>
                <a:cubicBezTo>
                  <a:pt x="607" y="573"/>
                  <a:pt x="607" y="573"/>
                  <a:pt x="607" y="573"/>
                </a:cubicBezTo>
                <a:cubicBezTo>
                  <a:pt x="601" y="580"/>
                  <a:pt x="591" y="580"/>
                  <a:pt x="584" y="573"/>
                </a:cubicBezTo>
                <a:cubicBezTo>
                  <a:pt x="578" y="567"/>
                  <a:pt x="578" y="557"/>
                  <a:pt x="584" y="550"/>
                </a:cubicBezTo>
                <a:cubicBezTo>
                  <a:pt x="631" y="504"/>
                  <a:pt x="631" y="504"/>
                  <a:pt x="631" y="504"/>
                </a:cubicBezTo>
                <a:cubicBezTo>
                  <a:pt x="593" y="466"/>
                  <a:pt x="593" y="466"/>
                  <a:pt x="593" y="466"/>
                </a:cubicBezTo>
                <a:cubicBezTo>
                  <a:pt x="569" y="489"/>
                  <a:pt x="569" y="489"/>
                  <a:pt x="569" y="489"/>
                </a:cubicBezTo>
                <a:cubicBezTo>
                  <a:pt x="563" y="496"/>
                  <a:pt x="553" y="496"/>
                  <a:pt x="547" y="489"/>
                </a:cubicBezTo>
                <a:cubicBezTo>
                  <a:pt x="540" y="483"/>
                  <a:pt x="540" y="473"/>
                  <a:pt x="547" y="466"/>
                </a:cubicBezTo>
                <a:cubicBezTo>
                  <a:pt x="570" y="443"/>
                  <a:pt x="570" y="443"/>
                  <a:pt x="570" y="443"/>
                </a:cubicBezTo>
                <a:cubicBezTo>
                  <a:pt x="545" y="417"/>
                  <a:pt x="545" y="417"/>
                  <a:pt x="545" y="417"/>
                </a:cubicBezTo>
                <a:cubicBezTo>
                  <a:pt x="413" y="549"/>
                  <a:pt x="413" y="549"/>
                  <a:pt x="413" y="549"/>
                </a:cubicBezTo>
                <a:close/>
                <a:moveTo>
                  <a:pt x="155" y="646"/>
                </a:moveTo>
                <a:cubicBezTo>
                  <a:pt x="155" y="646"/>
                  <a:pt x="155" y="646"/>
                  <a:pt x="155" y="646"/>
                </a:cubicBezTo>
                <a:cubicBezTo>
                  <a:pt x="293" y="509"/>
                  <a:pt x="431" y="371"/>
                  <a:pt x="568" y="233"/>
                </a:cubicBezTo>
                <a:cubicBezTo>
                  <a:pt x="551" y="216"/>
                  <a:pt x="533" y="198"/>
                  <a:pt x="516" y="181"/>
                </a:cubicBezTo>
                <a:cubicBezTo>
                  <a:pt x="103" y="594"/>
                  <a:pt x="103" y="594"/>
                  <a:pt x="103" y="594"/>
                </a:cubicBezTo>
                <a:cubicBezTo>
                  <a:pt x="155" y="646"/>
                  <a:pt x="155" y="646"/>
                  <a:pt x="155" y="646"/>
                </a:cubicBezTo>
                <a:close/>
                <a:moveTo>
                  <a:pt x="602" y="221"/>
                </a:moveTo>
                <a:cubicBezTo>
                  <a:pt x="602" y="221"/>
                  <a:pt x="602" y="221"/>
                  <a:pt x="602" y="221"/>
                </a:cubicBezTo>
                <a:cubicBezTo>
                  <a:pt x="603" y="222"/>
                  <a:pt x="603" y="222"/>
                  <a:pt x="603" y="222"/>
                </a:cubicBezTo>
                <a:cubicBezTo>
                  <a:pt x="603" y="222"/>
                  <a:pt x="603" y="222"/>
                  <a:pt x="603" y="222"/>
                </a:cubicBezTo>
                <a:cubicBezTo>
                  <a:pt x="603" y="222"/>
                  <a:pt x="603" y="222"/>
                  <a:pt x="603" y="222"/>
                </a:cubicBezTo>
                <a:cubicBezTo>
                  <a:pt x="603" y="223"/>
                  <a:pt x="603" y="223"/>
                  <a:pt x="603" y="223"/>
                </a:cubicBezTo>
                <a:cubicBezTo>
                  <a:pt x="634" y="253"/>
                  <a:pt x="634" y="253"/>
                  <a:pt x="634" y="253"/>
                </a:cubicBezTo>
                <a:cubicBezTo>
                  <a:pt x="682" y="205"/>
                  <a:pt x="682" y="205"/>
                  <a:pt x="682" y="205"/>
                </a:cubicBezTo>
                <a:cubicBezTo>
                  <a:pt x="690" y="197"/>
                  <a:pt x="690" y="181"/>
                  <a:pt x="682" y="173"/>
                </a:cubicBezTo>
                <a:cubicBezTo>
                  <a:pt x="647" y="138"/>
                  <a:pt x="611" y="103"/>
                  <a:pt x="576" y="68"/>
                </a:cubicBezTo>
                <a:cubicBezTo>
                  <a:pt x="568" y="59"/>
                  <a:pt x="554" y="59"/>
                  <a:pt x="545" y="67"/>
                </a:cubicBezTo>
                <a:cubicBezTo>
                  <a:pt x="496" y="115"/>
                  <a:pt x="496" y="115"/>
                  <a:pt x="496" y="115"/>
                </a:cubicBezTo>
                <a:cubicBezTo>
                  <a:pt x="527" y="146"/>
                  <a:pt x="527" y="146"/>
                  <a:pt x="527" y="146"/>
                </a:cubicBezTo>
                <a:cubicBezTo>
                  <a:pt x="527" y="146"/>
                  <a:pt x="527" y="146"/>
                  <a:pt x="527" y="146"/>
                </a:cubicBezTo>
                <a:cubicBezTo>
                  <a:pt x="527" y="146"/>
                  <a:pt x="527" y="146"/>
                  <a:pt x="527" y="146"/>
                </a:cubicBezTo>
                <a:cubicBezTo>
                  <a:pt x="527" y="147"/>
                  <a:pt x="527" y="147"/>
                  <a:pt x="527" y="147"/>
                </a:cubicBezTo>
                <a:cubicBezTo>
                  <a:pt x="528" y="147"/>
                  <a:pt x="528" y="147"/>
                  <a:pt x="528" y="147"/>
                </a:cubicBezTo>
                <a:cubicBezTo>
                  <a:pt x="528" y="147"/>
                  <a:pt x="528" y="147"/>
                  <a:pt x="528" y="147"/>
                </a:cubicBezTo>
                <a:cubicBezTo>
                  <a:pt x="528" y="148"/>
                  <a:pt x="528" y="148"/>
                  <a:pt x="528" y="148"/>
                </a:cubicBezTo>
                <a:cubicBezTo>
                  <a:pt x="602" y="221"/>
                  <a:pt x="602" y="221"/>
                  <a:pt x="602" y="221"/>
                </a:cubicBezTo>
                <a:cubicBezTo>
                  <a:pt x="602" y="221"/>
                  <a:pt x="602" y="221"/>
                  <a:pt x="602" y="221"/>
                </a:cubicBezTo>
                <a:cubicBezTo>
                  <a:pt x="602" y="221"/>
                  <a:pt x="602" y="221"/>
                  <a:pt x="602" y="221"/>
                </a:cubicBezTo>
                <a:close/>
                <a:moveTo>
                  <a:pt x="591" y="256"/>
                </a:moveTo>
                <a:cubicBezTo>
                  <a:pt x="591" y="256"/>
                  <a:pt x="591" y="256"/>
                  <a:pt x="591" y="256"/>
                </a:cubicBezTo>
                <a:cubicBezTo>
                  <a:pt x="453" y="394"/>
                  <a:pt x="315" y="531"/>
                  <a:pt x="178" y="669"/>
                </a:cubicBezTo>
                <a:cubicBezTo>
                  <a:pt x="197" y="689"/>
                  <a:pt x="197" y="689"/>
                  <a:pt x="197" y="689"/>
                </a:cubicBezTo>
                <a:cubicBezTo>
                  <a:pt x="611" y="276"/>
                  <a:pt x="611" y="276"/>
                  <a:pt x="611" y="276"/>
                </a:cubicBezTo>
                <a:cubicBezTo>
                  <a:pt x="591" y="256"/>
                  <a:pt x="591" y="256"/>
                  <a:pt x="591" y="256"/>
                </a:cubicBezTo>
                <a:close/>
                <a:moveTo>
                  <a:pt x="80" y="572"/>
                </a:moveTo>
                <a:cubicBezTo>
                  <a:pt x="80" y="572"/>
                  <a:pt x="80" y="572"/>
                  <a:pt x="80" y="572"/>
                </a:cubicBezTo>
                <a:cubicBezTo>
                  <a:pt x="493" y="158"/>
                  <a:pt x="493" y="158"/>
                  <a:pt x="493" y="158"/>
                </a:cubicBezTo>
                <a:cubicBezTo>
                  <a:pt x="474" y="138"/>
                  <a:pt x="474" y="138"/>
                  <a:pt x="474" y="138"/>
                </a:cubicBezTo>
                <a:cubicBezTo>
                  <a:pt x="60" y="551"/>
                  <a:pt x="60" y="551"/>
                  <a:pt x="60" y="551"/>
                </a:cubicBezTo>
                <a:cubicBezTo>
                  <a:pt x="80" y="572"/>
                  <a:pt x="80" y="572"/>
                  <a:pt x="80" y="572"/>
                </a:cubicBezTo>
                <a:close/>
                <a:moveTo>
                  <a:pt x="57" y="594"/>
                </a:moveTo>
                <a:cubicBezTo>
                  <a:pt x="57" y="594"/>
                  <a:pt x="57" y="594"/>
                  <a:pt x="57" y="594"/>
                </a:cubicBezTo>
                <a:cubicBezTo>
                  <a:pt x="57" y="627"/>
                  <a:pt x="57" y="659"/>
                  <a:pt x="57" y="693"/>
                </a:cubicBezTo>
                <a:cubicBezTo>
                  <a:pt x="155" y="693"/>
                  <a:pt x="155" y="693"/>
                  <a:pt x="155" y="693"/>
                </a:cubicBezTo>
                <a:cubicBezTo>
                  <a:pt x="57" y="594"/>
                  <a:pt x="57" y="594"/>
                  <a:pt x="57" y="594"/>
                </a:cubicBezTo>
                <a:close/>
              </a:path>
            </a:pathLst>
          </a:custGeom>
          <a:solidFill>
            <a:schemeClr val="bg1"/>
          </a:solidFill>
          <a:ln>
            <a:noFill/>
          </a:ln>
        </p:spPr>
        <p:txBody>
          <a:bodyPr vert="horz" wrap="square" lIns="121861" tIns="60931" rIns="121861" bIns="60931" numCol="1" anchor="t" anchorCtr="0" compatLnSpc="1">
            <a:prstTxWarp prst="textNoShape">
              <a:avLst/>
            </a:prstTxWarp>
          </a:bodyPr>
          <a:lstStyle/>
          <a:p>
            <a:endParaRPr lang="zh-CN" altLang="en-US" sz="3199"/>
          </a:p>
        </p:txBody>
      </p:sp>
      <p:sp>
        <p:nvSpPr>
          <p:cNvPr id="12" name="PA_淘宝店chenying0907 76">
            <a:extLst>
              <a:ext uri="{FF2B5EF4-FFF2-40B4-BE49-F238E27FC236}">
                <a16:creationId xmlns:a16="http://schemas.microsoft.com/office/drawing/2014/main" xmlns="" id="{D6FE6B4C-E2F6-41DE-AD62-0997A69F6A8B}"/>
              </a:ext>
            </a:extLst>
          </p:cNvPr>
          <p:cNvSpPr>
            <a:spLocks noEditPoints="1"/>
          </p:cNvSpPr>
          <p:nvPr>
            <p:custDataLst>
              <p:tags r:id="rId11"/>
            </p:custDataLst>
          </p:nvPr>
        </p:nvSpPr>
        <p:spPr bwMode="auto">
          <a:xfrm>
            <a:off x="5021669" y="4406200"/>
            <a:ext cx="426524" cy="431736"/>
          </a:xfrm>
          <a:custGeom>
            <a:avLst/>
            <a:gdLst>
              <a:gd name="T0" fmla="*/ 431 w 690"/>
              <a:gd name="T1" fmla="*/ 0 h 698"/>
              <a:gd name="T2" fmla="*/ 443 w 690"/>
              <a:gd name="T3" fmla="*/ 0 h 698"/>
              <a:gd name="T4" fmla="*/ 501 w 690"/>
              <a:gd name="T5" fmla="*/ 27 h 698"/>
              <a:gd name="T6" fmla="*/ 469 w 690"/>
              <a:gd name="T7" fmla="*/ 53 h 698"/>
              <a:gd name="T8" fmla="*/ 672 w 690"/>
              <a:gd name="T9" fmla="*/ 626 h 698"/>
              <a:gd name="T10" fmla="*/ 631 w 690"/>
              <a:gd name="T11" fmla="*/ 698 h 698"/>
              <a:gd name="T12" fmla="*/ 60 w 690"/>
              <a:gd name="T13" fmla="*/ 698 h 698"/>
              <a:gd name="T14" fmla="*/ 19 w 690"/>
              <a:gd name="T15" fmla="*/ 624 h 698"/>
              <a:gd name="T16" fmla="*/ 221 w 690"/>
              <a:gd name="T17" fmla="*/ 53 h 698"/>
              <a:gd name="T18" fmla="*/ 189 w 690"/>
              <a:gd name="T19" fmla="*/ 27 h 698"/>
              <a:gd name="T20" fmla="*/ 247 w 690"/>
              <a:gd name="T21" fmla="*/ 0 h 698"/>
              <a:gd name="T22" fmla="*/ 249 w 690"/>
              <a:gd name="T23" fmla="*/ 0 h 698"/>
              <a:gd name="T24" fmla="*/ 177 w 690"/>
              <a:gd name="T25" fmla="*/ 565 h 698"/>
              <a:gd name="T26" fmla="*/ 193 w 690"/>
              <a:gd name="T27" fmla="*/ 581 h 698"/>
              <a:gd name="T28" fmla="*/ 161 w 690"/>
              <a:gd name="T29" fmla="*/ 581 h 698"/>
              <a:gd name="T30" fmla="*/ 261 w 690"/>
              <a:gd name="T31" fmla="*/ 518 h 698"/>
              <a:gd name="T32" fmla="*/ 277 w 690"/>
              <a:gd name="T33" fmla="*/ 534 h 698"/>
              <a:gd name="T34" fmla="*/ 245 w 690"/>
              <a:gd name="T35" fmla="*/ 534 h 698"/>
              <a:gd name="T36" fmla="*/ 237 w 690"/>
              <a:gd name="T37" fmla="*/ 410 h 698"/>
              <a:gd name="T38" fmla="*/ 253 w 690"/>
              <a:gd name="T39" fmla="*/ 426 h 698"/>
              <a:gd name="T40" fmla="*/ 221 w 690"/>
              <a:gd name="T41" fmla="*/ 426 h 698"/>
              <a:gd name="T42" fmla="*/ 240 w 690"/>
              <a:gd name="T43" fmla="*/ 573 h 698"/>
              <a:gd name="T44" fmla="*/ 267 w 690"/>
              <a:gd name="T45" fmla="*/ 599 h 698"/>
              <a:gd name="T46" fmla="*/ 213 w 690"/>
              <a:gd name="T47" fmla="*/ 599 h 698"/>
              <a:gd name="T48" fmla="*/ 206 w 690"/>
              <a:gd name="T49" fmla="*/ 470 h 698"/>
              <a:gd name="T50" fmla="*/ 232 w 690"/>
              <a:gd name="T51" fmla="*/ 497 h 698"/>
              <a:gd name="T52" fmla="*/ 179 w 690"/>
              <a:gd name="T53" fmla="*/ 497 h 698"/>
              <a:gd name="T54" fmla="*/ 239 w 690"/>
              <a:gd name="T55" fmla="*/ 346 h 698"/>
              <a:gd name="T56" fmla="*/ 451 w 690"/>
              <a:gd name="T57" fmla="*/ 346 h 698"/>
              <a:gd name="T58" fmla="*/ 415 w 690"/>
              <a:gd name="T59" fmla="*/ 276 h 698"/>
              <a:gd name="T60" fmla="*/ 275 w 690"/>
              <a:gd name="T61" fmla="*/ 53 h 698"/>
              <a:gd name="T62" fmla="*/ 275 w 690"/>
              <a:gd name="T63" fmla="*/ 276 h 698"/>
              <a:gd name="T64" fmla="*/ 239 w 690"/>
              <a:gd name="T65" fmla="*/ 346 h 698"/>
              <a:gd name="T66" fmla="*/ 469 w 690"/>
              <a:gd name="T67" fmla="*/ 378 h 698"/>
              <a:gd name="T68" fmla="*/ 69 w 690"/>
              <a:gd name="T69" fmla="*/ 644 h 698"/>
              <a:gd name="T70" fmla="*/ 469 w 690"/>
              <a:gd name="T71" fmla="*/ 378 h 698"/>
              <a:gd name="T72" fmla="*/ 316 w 690"/>
              <a:gd name="T73" fmla="*/ 593 h 698"/>
              <a:gd name="T74" fmla="*/ 316 w 690"/>
              <a:gd name="T75" fmla="*/ 561 h 698"/>
              <a:gd name="T76" fmla="*/ 391 w 690"/>
              <a:gd name="T77" fmla="*/ 577 h 698"/>
              <a:gd name="T78" fmla="*/ 316 w 690"/>
              <a:gd name="T79" fmla="*/ 593 h 698"/>
              <a:gd name="T80" fmla="*/ 332 w 690"/>
              <a:gd name="T81" fmla="*/ 507 h 698"/>
              <a:gd name="T82" fmla="*/ 332 w 690"/>
              <a:gd name="T83" fmla="*/ 475 h 698"/>
              <a:gd name="T84" fmla="*/ 374 w 690"/>
              <a:gd name="T85" fmla="*/ 491 h 698"/>
              <a:gd name="T86" fmla="*/ 332 w 690"/>
              <a:gd name="T87" fmla="*/ 507 h 698"/>
              <a:gd name="T88" fmla="*/ 332 w 690"/>
              <a:gd name="T89" fmla="*/ 335 h 698"/>
              <a:gd name="T90" fmla="*/ 332 w 690"/>
              <a:gd name="T91" fmla="*/ 303 h 698"/>
              <a:gd name="T92" fmla="*/ 374 w 690"/>
              <a:gd name="T93" fmla="*/ 319 h 698"/>
              <a:gd name="T94" fmla="*/ 332 w 690"/>
              <a:gd name="T95" fmla="*/ 335 h 698"/>
              <a:gd name="T96" fmla="*/ 316 w 690"/>
              <a:gd name="T97" fmla="*/ 421 h 698"/>
              <a:gd name="T98" fmla="*/ 316 w 690"/>
              <a:gd name="T99" fmla="*/ 389 h 698"/>
              <a:gd name="T100" fmla="*/ 391 w 690"/>
              <a:gd name="T101" fmla="*/ 405 h 698"/>
              <a:gd name="T102" fmla="*/ 316 w 690"/>
              <a:gd name="T103" fmla="*/ 421 h 698"/>
              <a:gd name="T104" fmla="*/ 316 w 690"/>
              <a:gd name="T105" fmla="*/ 249 h 698"/>
              <a:gd name="T106" fmla="*/ 316 w 690"/>
              <a:gd name="T107" fmla="*/ 217 h 698"/>
              <a:gd name="T108" fmla="*/ 391 w 690"/>
              <a:gd name="T109" fmla="*/ 234 h 698"/>
              <a:gd name="T110" fmla="*/ 316 w 690"/>
              <a:gd name="T111" fmla="*/ 24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0" h="698">
                <a:moveTo>
                  <a:pt x="259" y="0"/>
                </a:moveTo>
                <a:cubicBezTo>
                  <a:pt x="431" y="0"/>
                  <a:pt x="431" y="0"/>
                  <a:pt x="431" y="0"/>
                </a:cubicBezTo>
                <a:cubicBezTo>
                  <a:pt x="442" y="0"/>
                  <a:pt x="442" y="0"/>
                  <a:pt x="442" y="0"/>
                </a:cubicBezTo>
                <a:cubicBezTo>
                  <a:pt x="443" y="0"/>
                  <a:pt x="443" y="0"/>
                  <a:pt x="443" y="0"/>
                </a:cubicBezTo>
                <a:cubicBezTo>
                  <a:pt x="474" y="0"/>
                  <a:pt x="474" y="0"/>
                  <a:pt x="474" y="0"/>
                </a:cubicBezTo>
                <a:cubicBezTo>
                  <a:pt x="490" y="0"/>
                  <a:pt x="501" y="12"/>
                  <a:pt x="501" y="27"/>
                </a:cubicBezTo>
                <a:cubicBezTo>
                  <a:pt x="501" y="41"/>
                  <a:pt x="490" y="53"/>
                  <a:pt x="474" y="53"/>
                </a:cubicBezTo>
                <a:cubicBezTo>
                  <a:pt x="469" y="53"/>
                  <a:pt x="469" y="53"/>
                  <a:pt x="469" y="53"/>
                </a:cubicBezTo>
                <a:cubicBezTo>
                  <a:pt x="469" y="269"/>
                  <a:pt x="469" y="269"/>
                  <a:pt x="469" y="269"/>
                </a:cubicBezTo>
                <a:cubicBezTo>
                  <a:pt x="672" y="626"/>
                  <a:pt x="672" y="626"/>
                  <a:pt x="672" y="626"/>
                </a:cubicBezTo>
                <a:cubicBezTo>
                  <a:pt x="690" y="658"/>
                  <a:pt x="667" y="698"/>
                  <a:pt x="631" y="698"/>
                </a:cubicBezTo>
                <a:cubicBezTo>
                  <a:pt x="631" y="698"/>
                  <a:pt x="631" y="698"/>
                  <a:pt x="631" y="698"/>
                </a:cubicBezTo>
                <a:cubicBezTo>
                  <a:pt x="60" y="698"/>
                  <a:pt x="60" y="698"/>
                  <a:pt x="60" y="698"/>
                </a:cubicBezTo>
                <a:cubicBezTo>
                  <a:pt x="60" y="698"/>
                  <a:pt x="60" y="698"/>
                  <a:pt x="60" y="698"/>
                </a:cubicBezTo>
                <a:cubicBezTo>
                  <a:pt x="24" y="698"/>
                  <a:pt x="0" y="658"/>
                  <a:pt x="18" y="626"/>
                </a:cubicBezTo>
                <a:cubicBezTo>
                  <a:pt x="19" y="624"/>
                  <a:pt x="19" y="624"/>
                  <a:pt x="19" y="624"/>
                </a:cubicBezTo>
                <a:cubicBezTo>
                  <a:pt x="221" y="269"/>
                  <a:pt x="221" y="269"/>
                  <a:pt x="221" y="269"/>
                </a:cubicBezTo>
                <a:cubicBezTo>
                  <a:pt x="221" y="53"/>
                  <a:pt x="221" y="53"/>
                  <a:pt x="221" y="53"/>
                </a:cubicBezTo>
                <a:cubicBezTo>
                  <a:pt x="216" y="53"/>
                  <a:pt x="216" y="53"/>
                  <a:pt x="216" y="53"/>
                </a:cubicBezTo>
                <a:cubicBezTo>
                  <a:pt x="201" y="53"/>
                  <a:pt x="189" y="41"/>
                  <a:pt x="189" y="27"/>
                </a:cubicBezTo>
                <a:cubicBezTo>
                  <a:pt x="189" y="12"/>
                  <a:pt x="201" y="0"/>
                  <a:pt x="216" y="0"/>
                </a:cubicBezTo>
                <a:cubicBezTo>
                  <a:pt x="247" y="0"/>
                  <a:pt x="247" y="0"/>
                  <a:pt x="247" y="0"/>
                </a:cubicBezTo>
                <a:cubicBezTo>
                  <a:pt x="248" y="0"/>
                  <a:pt x="248" y="0"/>
                  <a:pt x="248" y="0"/>
                </a:cubicBezTo>
                <a:cubicBezTo>
                  <a:pt x="249" y="0"/>
                  <a:pt x="249" y="0"/>
                  <a:pt x="249" y="0"/>
                </a:cubicBezTo>
                <a:cubicBezTo>
                  <a:pt x="259" y="0"/>
                  <a:pt x="259" y="0"/>
                  <a:pt x="259" y="0"/>
                </a:cubicBezTo>
                <a:close/>
                <a:moveTo>
                  <a:pt x="177" y="565"/>
                </a:moveTo>
                <a:cubicBezTo>
                  <a:pt x="177" y="565"/>
                  <a:pt x="177" y="565"/>
                  <a:pt x="177" y="565"/>
                </a:cubicBezTo>
                <a:cubicBezTo>
                  <a:pt x="186" y="565"/>
                  <a:pt x="193" y="572"/>
                  <a:pt x="193" y="581"/>
                </a:cubicBezTo>
                <a:cubicBezTo>
                  <a:pt x="193" y="590"/>
                  <a:pt x="186" y="597"/>
                  <a:pt x="177" y="597"/>
                </a:cubicBezTo>
                <a:cubicBezTo>
                  <a:pt x="168" y="597"/>
                  <a:pt x="161" y="590"/>
                  <a:pt x="161" y="581"/>
                </a:cubicBezTo>
                <a:cubicBezTo>
                  <a:pt x="161" y="572"/>
                  <a:pt x="168" y="565"/>
                  <a:pt x="177" y="565"/>
                </a:cubicBezTo>
                <a:close/>
                <a:moveTo>
                  <a:pt x="261" y="518"/>
                </a:moveTo>
                <a:cubicBezTo>
                  <a:pt x="261" y="518"/>
                  <a:pt x="261" y="518"/>
                  <a:pt x="261" y="518"/>
                </a:cubicBezTo>
                <a:cubicBezTo>
                  <a:pt x="270" y="518"/>
                  <a:pt x="277" y="525"/>
                  <a:pt x="277" y="534"/>
                </a:cubicBezTo>
                <a:cubicBezTo>
                  <a:pt x="277" y="543"/>
                  <a:pt x="270" y="550"/>
                  <a:pt x="261" y="550"/>
                </a:cubicBezTo>
                <a:cubicBezTo>
                  <a:pt x="252" y="550"/>
                  <a:pt x="245" y="543"/>
                  <a:pt x="245" y="534"/>
                </a:cubicBezTo>
                <a:cubicBezTo>
                  <a:pt x="245" y="525"/>
                  <a:pt x="252" y="518"/>
                  <a:pt x="261" y="518"/>
                </a:cubicBezTo>
                <a:close/>
                <a:moveTo>
                  <a:pt x="237" y="410"/>
                </a:moveTo>
                <a:cubicBezTo>
                  <a:pt x="237" y="410"/>
                  <a:pt x="237" y="410"/>
                  <a:pt x="237" y="410"/>
                </a:cubicBezTo>
                <a:cubicBezTo>
                  <a:pt x="246" y="410"/>
                  <a:pt x="253" y="418"/>
                  <a:pt x="253" y="426"/>
                </a:cubicBezTo>
                <a:cubicBezTo>
                  <a:pt x="253" y="435"/>
                  <a:pt x="246" y="442"/>
                  <a:pt x="237" y="442"/>
                </a:cubicBezTo>
                <a:cubicBezTo>
                  <a:pt x="228" y="442"/>
                  <a:pt x="221" y="435"/>
                  <a:pt x="221" y="426"/>
                </a:cubicBezTo>
                <a:cubicBezTo>
                  <a:pt x="221" y="418"/>
                  <a:pt x="228" y="410"/>
                  <a:pt x="237" y="410"/>
                </a:cubicBezTo>
                <a:close/>
                <a:moveTo>
                  <a:pt x="240" y="573"/>
                </a:moveTo>
                <a:cubicBezTo>
                  <a:pt x="240" y="573"/>
                  <a:pt x="240" y="573"/>
                  <a:pt x="240" y="573"/>
                </a:cubicBezTo>
                <a:cubicBezTo>
                  <a:pt x="255" y="573"/>
                  <a:pt x="267" y="584"/>
                  <a:pt x="267" y="599"/>
                </a:cubicBezTo>
                <a:cubicBezTo>
                  <a:pt x="267" y="614"/>
                  <a:pt x="255" y="626"/>
                  <a:pt x="240" y="626"/>
                </a:cubicBezTo>
                <a:cubicBezTo>
                  <a:pt x="226" y="626"/>
                  <a:pt x="213" y="614"/>
                  <a:pt x="213" y="599"/>
                </a:cubicBezTo>
                <a:cubicBezTo>
                  <a:pt x="213" y="584"/>
                  <a:pt x="226" y="573"/>
                  <a:pt x="240" y="573"/>
                </a:cubicBezTo>
                <a:close/>
                <a:moveTo>
                  <a:pt x="206" y="470"/>
                </a:moveTo>
                <a:cubicBezTo>
                  <a:pt x="206" y="470"/>
                  <a:pt x="206" y="470"/>
                  <a:pt x="206" y="470"/>
                </a:cubicBezTo>
                <a:cubicBezTo>
                  <a:pt x="221" y="470"/>
                  <a:pt x="232" y="483"/>
                  <a:pt x="232" y="497"/>
                </a:cubicBezTo>
                <a:cubicBezTo>
                  <a:pt x="232" y="512"/>
                  <a:pt x="221" y="524"/>
                  <a:pt x="206" y="524"/>
                </a:cubicBezTo>
                <a:cubicBezTo>
                  <a:pt x="191" y="524"/>
                  <a:pt x="179" y="512"/>
                  <a:pt x="179" y="497"/>
                </a:cubicBezTo>
                <a:cubicBezTo>
                  <a:pt x="179" y="483"/>
                  <a:pt x="191" y="470"/>
                  <a:pt x="206" y="470"/>
                </a:cubicBezTo>
                <a:close/>
                <a:moveTo>
                  <a:pt x="239" y="346"/>
                </a:moveTo>
                <a:cubicBezTo>
                  <a:pt x="239" y="346"/>
                  <a:pt x="239" y="346"/>
                  <a:pt x="239" y="346"/>
                </a:cubicBezTo>
                <a:cubicBezTo>
                  <a:pt x="451" y="346"/>
                  <a:pt x="451" y="346"/>
                  <a:pt x="451" y="346"/>
                </a:cubicBezTo>
                <a:cubicBezTo>
                  <a:pt x="420" y="291"/>
                  <a:pt x="420" y="291"/>
                  <a:pt x="420" y="291"/>
                </a:cubicBezTo>
                <a:cubicBezTo>
                  <a:pt x="417" y="286"/>
                  <a:pt x="415" y="281"/>
                  <a:pt x="415" y="276"/>
                </a:cubicBezTo>
                <a:cubicBezTo>
                  <a:pt x="415" y="53"/>
                  <a:pt x="415" y="53"/>
                  <a:pt x="415" y="53"/>
                </a:cubicBezTo>
                <a:cubicBezTo>
                  <a:pt x="275" y="53"/>
                  <a:pt x="275" y="53"/>
                  <a:pt x="275" y="53"/>
                </a:cubicBezTo>
                <a:cubicBezTo>
                  <a:pt x="275" y="276"/>
                  <a:pt x="275" y="276"/>
                  <a:pt x="275" y="276"/>
                </a:cubicBezTo>
                <a:cubicBezTo>
                  <a:pt x="275" y="276"/>
                  <a:pt x="275" y="276"/>
                  <a:pt x="275" y="276"/>
                </a:cubicBezTo>
                <a:cubicBezTo>
                  <a:pt x="275" y="280"/>
                  <a:pt x="274" y="285"/>
                  <a:pt x="271" y="289"/>
                </a:cubicBezTo>
                <a:cubicBezTo>
                  <a:pt x="239" y="346"/>
                  <a:pt x="239" y="346"/>
                  <a:pt x="239" y="346"/>
                </a:cubicBezTo>
                <a:close/>
                <a:moveTo>
                  <a:pt x="469" y="378"/>
                </a:moveTo>
                <a:cubicBezTo>
                  <a:pt x="469" y="378"/>
                  <a:pt x="469" y="378"/>
                  <a:pt x="469" y="378"/>
                </a:cubicBezTo>
                <a:cubicBezTo>
                  <a:pt x="221" y="378"/>
                  <a:pt x="221" y="378"/>
                  <a:pt x="221" y="378"/>
                </a:cubicBezTo>
                <a:cubicBezTo>
                  <a:pt x="69" y="644"/>
                  <a:pt x="69" y="644"/>
                  <a:pt x="69" y="644"/>
                </a:cubicBezTo>
                <a:cubicBezTo>
                  <a:pt x="621" y="644"/>
                  <a:pt x="621" y="644"/>
                  <a:pt x="621" y="644"/>
                </a:cubicBezTo>
                <a:cubicBezTo>
                  <a:pt x="469" y="378"/>
                  <a:pt x="469" y="378"/>
                  <a:pt x="469" y="378"/>
                </a:cubicBezTo>
                <a:close/>
                <a:moveTo>
                  <a:pt x="316" y="593"/>
                </a:moveTo>
                <a:cubicBezTo>
                  <a:pt x="316" y="593"/>
                  <a:pt x="316" y="593"/>
                  <a:pt x="316" y="593"/>
                </a:cubicBezTo>
                <a:cubicBezTo>
                  <a:pt x="307" y="593"/>
                  <a:pt x="300" y="586"/>
                  <a:pt x="300" y="577"/>
                </a:cubicBezTo>
                <a:cubicBezTo>
                  <a:pt x="300" y="568"/>
                  <a:pt x="307" y="561"/>
                  <a:pt x="316" y="561"/>
                </a:cubicBezTo>
                <a:cubicBezTo>
                  <a:pt x="374" y="561"/>
                  <a:pt x="374" y="561"/>
                  <a:pt x="374" y="561"/>
                </a:cubicBezTo>
                <a:cubicBezTo>
                  <a:pt x="383" y="561"/>
                  <a:pt x="391" y="568"/>
                  <a:pt x="391" y="577"/>
                </a:cubicBezTo>
                <a:cubicBezTo>
                  <a:pt x="391" y="586"/>
                  <a:pt x="383" y="593"/>
                  <a:pt x="374" y="593"/>
                </a:cubicBezTo>
                <a:cubicBezTo>
                  <a:pt x="316" y="593"/>
                  <a:pt x="316" y="593"/>
                  <a:pt x="316" y="593"/>
                </a:cubicBezTo>
                <a:close/>
                <a:moveTo>
                  <a:pt x="332" y="507"/>
                </a:moveTo>
                <a:cubicBezTo>
                  <a:pt x="332" y="507"/>
                  <a:pt x="332" y="507"/>
                  <a:pt x="332" y="507"/>
                </a:cubicBezTo>
                <a:cubicBezTo>
                  <a:pt x="323" y="507"/>
                  <a:pt x="316" y="500"/>
                  <a:pt x="316" y="491"/>
                </a:cubicBezTo>
                <a:cubicBezTo>
                  <a:pt x="316" y="482"/>
                  <a:pt x="323" y="475"/>
                  <a:pt x="332" y="475"/>
                </a:cubicBezTo>
                <a:cubicBezTo>
                  <a:pt x="358" y="475"/>
                  <a:pt x="358" y="475"/>
                  <a:pt x="358" y="475"/>
                </a:cubicBezTo>
                <a:cubicBezTo>
                  <a:pt x="367" y="475"/>
                  <a:pt x="374" y="482"/>
                  <a:pt x="374" y="491"/>
                </a:cubicBezTo>
                <a:cubicBezTo>
                  <a:pt x="374" y="500"/>
                  <a:pt x="367" y="507"/>
                  <a:pt x="358" y="507"/>
                </a:cubicBezTo>
                <a:cubicBezTo>
                  <a:pt x="332" y="507"/>
                  <a:pt x="332" y="507"/>
                  <a:pt x="332" y="507"/>
                </a:cubicBezTo>
                <a:close/>
                <a:moveTo>
                  <a:pt x="332" y="335"/>
                </a:moveTo>
                <a:cubicBezTo>
                  <a:pt x="332" y="335"/>
                  <a:pt x="332" y="335"/>
                  <a:pt x="332" y="335"/>
                </a:cubicBezTo>
                <a:cubicBezTo>
                  <a:pt x="323" y="335"/>
                  <a:pt x="316" y="328"/>
                  <a:pt x="316" y="319"/>
                </a:cubicBezTo>
                <a:cubicBezTo>
                  <a:pt x="316" y="310"/>
                  <a:pt x="323" y="303"/>
                  <a:pt x="332" y="303"/>
                </a:cubicBezTo>
                <a:cubicBezTo>
                  <a:pt x="358" y="303"/>
                  <a:pt x="358" y="303"/>
                  <a:pt x="358" y="303"/>
                </a:cubicBezTo>
                <a:cubicBezTo>
                  <a:pt x="367" y="303"/>
                  <a:pt x="374" y="310"/>
                  <a:pt x="374" y="319"/>
                </a:cubicBezTo>
                <a:cubicBezTo>
                  <a:pt x="374" y="328"/>
                  <a:pt x="367" y="335"/>
                  <a:pt x="358" y="335"/>
                </a:cubicBezTo>
                <a:cubicBezTo>
                  <a:pt x="332" y="335"/>
                  <a:pt x="332" y="335"/>
                  <a:pt x="332" y="335"/>
                </a:cubicBezTo>
                <a:close/>
                <a:moveTo>
                  <a:pt x="316" y="421"/>
                </a:moveTo>
                <a:cubicBezTo>
                  <a:pt x="316" y="421"/>
                  <a:pt x="316" y="421"/>
                  <a:pt x="316" y="421"/>
                </a:cubicBezTo>
                <a:cubicBezTo>
                  <a:pt x="307" y="421"/>
                  <a:pt x="300" y="414"/>
                  <a:pt x="300" y="405"/>
                </a:cubicBezTo>
                <a:cubicBezTo>
                  <a:pt x="300" y="396"/>
                  <a:pt x="307" y="389"/>
                  <a:pt x="316" y="389"/>
                </a:cubicBezTo>
                <a:cubicBezTo>
                  <a:pt x="374" y="389"/>
                  <a:pt x="374" y="389"/>
                  <a:pt x="374" y="389"/>
                </a:cubicBezTo>
                <a:cubicBezTo>
                  <a:pt x="383" y="389"/>
                  <a:pt x="391" y="396"/>
                  <a:pt x="391" y="405"/>
                </a:cubicBezTo>
                <a:cubicBezTo>
                  <a:pt x="391" y="414"/>
                  <a:pt x="383" y="421"/>
                  <a:pt x="374" y="421"/>
                </a:cubicBezTo>
                <a:cubicBezTo>
                  <a:pt x="316" y="421"/>
                  <a:pt x="316" y="421"/>
                  <a:pt x="316" y="421"/>
                </a:cubicBezTo>
                <a:close/>
                <a:moveTo>
                  <a:pt x="316" y="249"/>
                </a:moveTo>
                <a:cubicBezTo>
                  <a:pt x="316" y="249"/>
                  <a:pt x="316" y="249"/>
                  <a:pt x="316" y="249"/>
                </a:cubicBezTo>
                <a:cubicBezTo>
                  <a:pt x="307" y="249"/>
                  <a:pt x="300" y="242"/>
                  <a:pt x="300" y="234"/>
                </a:cubicBezTo>
                <a:cubicBezTo>
                  <a:pt x="300" y="224"/>
                  <a:pt x="307" y="217"/>
                  <a:pt x="316" y="217"/>
                </a:cubicBezTo>
                <a:cubicBezTo>
                  <a:pt x="374" y="217"/>
                  <a:pt x="374" y="217"/>
                  <a:pt x="374" y="217"/>
                </a:cubicBezTo>
                <a:cubicBezTo>
                  <a:pt x="383" y="217"/>
                  <a:pt x="391" y="224"/>
                  <a:pt x="391" y="234"/>
                </a:cubicBezTo>
                <a:cubicBezTo>
                  <a:pt x="391" y="242"/>
                  <a:pt x="383" y="249"/>
                  <a:pt x="374" y="249"/>
                </a:cubicBezTo>
                <a:cubicBezTo>
                  <a:pt x="316" y="249"/>
                  <a:pt x="316" y="249"/>
                  <a:pt x="316" y="249"/>
                </a:cubicBezTo>
                <a:close/>
              </a:path>
            </a:pathLst>
          </a:custGeom>
          <a:solidFill>
            <a:schemeClr val="tx1">
              <a:lumMod val="50000"/>
              <a:lumOff val="50000"/>
            </a:schemeClr>
          </a:solidFill>
          <a:ln>
            <a:noFill/>
          </a:ln>
        </p:spPr>
        <p:txBody>
          <a:bodyPr vert="horz" wrap="square" lIns="121861" tIns="60931" rIns="121861" bIns="60931" numCol="1" anchor="t" anchorCtr="0" compatLnSpc="1">
            <a:prstTxWarp prst="textNoShape">
              <a:avLst/>
            </a:prstTxWarp>
          </a:bodyPr>
          <a:lstStyle/>
          <a:p>
            <a:endParaRPr lang="zh-CN" altLang="en-US" sz="3199"/>
          </a:p>
        </p:txBody>
      </p:sp>
      <p:sp>
        <p:nvSpPr>
          <p:cNvPr id="13" name="PA_淘宝店chenying0907 79">
            <a:extLst>
              <a:ext uri="{FF2B5EF4-FFF2-40B4-BE49-F238E27FC236}">
                <a16:creationId xmlns:a16="http://schemas.microsoft.com/office/drawing/2014/main" xmlns="" id="{1B08C865-1AF1-481B-B55B-C81FDBD4BF39}"/>
              </a:ext>
            </a:extLst>
          </p:cNvPr>
          <p:cNvSpPr>
            <a:spLocks noEditPoints="1"/>
          </p:cNvSpPr>
          <p:nvPr>
            <p:custDataLst>
              <p:tags r:id="rId12"/>
            </p:custDataLst>
          </p:nvPr>
        </p:nvSpPr>
        <p:spPr bwMode="auto">
          <a:xfrm>
            <a:off x="6596900" y="2777181"/>
            <a:ext cx="402990" cy="471489"/>
          </a:xfrm>
          <a:custGeom>
            <a:avLst/>
            <a:gdLst>
              <a:gd name="T0" fmla="*/ 380 w 611"/>
              <a:gd name="T1" fmla="*/ 32 h 715"/>
              <a:gd name="T2" fmla="*/ 495 w 611"/>
              <a:gd name="T3" fmla="*/ 81 h 715"/>
              <a:gd name="T4" fmla="*/ 511 w 611"/>
              <a:gd name="T5" fmla="*/ 98 h 715"/>
              <a:gd name="T6" fmla="*/ 585 w 611"/>
              <a:gd name="T7" fmla="*/ 112 h 715"/>
              <a:gd name="T8" fmla="*/ 611 w 611"/>
              <a:gd name="T9" fmla="*/ 139 h 715"/>
              <a:gd name="T10" fmla="*/ 585 w 611"/>
              <a:gd name="T11" fmla="*/ 715 h 715"/>
              <a:gd name="T12" fmla="*/ 27 w 611"/>
              <a:gd name="T13" fmla="*/ 715 h 715"/>
              <a:gd name="T14" fmla="*/ 0 w 611"/>
              <a:gd name="T15" fmla="*/ 688 h 715"/>
              <a:gd name="T16" fmla="*/ 27 w 611"/>
              <a:gd name="T17" fmla="*/ 112 h 715"/>
              <a:gd name="T18" fmla="*/ 101 w 611"/>
              <a:gd name="T19" fmla="*/ 112 h 715"/>
              <a:gd name="T20" fmla="*/ 117 w 611"/>
              <a:gd name="T21" fmla="*/ 81 h 715"/>
              <a:gd name="T22" fmla="*/ 203 w 611"/>
              <a:gd name="T23" fmla="*/ 81 h 715"/>
              <a:gd name="T24" fmla="*/ 306 w 611"/>
              <a:gd name="T25" fmla="*/ 0 h 715"/>
              <a:gd name="T26" fmla="*/ 422 w 611"/>
              <a:gd name="T27" fmla="*/ 308 h 715"/>
              <a:gd name="T28" fmla="*/ 460 w 611"/>
              <a:gd name="T29" fmla="*/ 346 h 715"/>
              <a:gd name="T30" fmla="*/ 242 w 611"/>
              <a:gd name="T31" fmla="*/ 526 h 715"/>
              <a:gd name="T32" fmla="*/ 152 w 611"/>
              <a:gd name="T33" fmla="*/ 436 h 715"/>
              <a:gd name="T34" fmla="*/ 190 w 611"/>
              <a:gd name="T35" fmla="*/ 398 h 715"/>
              <a:gd name="T36" fmla="*/ 422 w 611"/>
              <a:gd name="T37" fmla="*/ 308 h 715"/>
              <a:gd name="T38" fmla="*/ 375 w 611"/>
              <a:gd name="T39" fmla="*/ 81 h 715"/>
              <a:gd name="T40" fmla="*/ 306 w 611"/>
              <a:gd name="T41" fmla="*/ 32 h 715"/>
              <a:gd name="T42" fmla="*/ 237 w 611"/>
              <a:gd name="T43" fmla="*/ 81 h 715"/>
              <a:gd name="T44" fmla="*/ 375 w 611"/>
              <a:gd name="T45" fmla="*/ 81 h 715"/>
              <a:gd name="T46" fmla="*/ 511 w 611"/>
              <a:gd name="T47" fmla="*/ 165 h 715"/>
              <a:gd name="T48" fmla="*/ 495 w 611"/>
              <a:gd name="T49" fmla="*/ 197 h 715"/>
              <a:gd name="T50" fmla="*/ 306 w 611"/>
              <a:gd name="T51" fmla="*/ 197 h 715"/>
              <a:gd name="T52" fmla="*/ 101 w 611"/>
              <a:gd name="T53" fmla="*/ 180 h 715"/>
              <a:gd name="T54" fmla="*/ 101 w 611"/>
              <a:gd name="T55" fmla="*/ 165 h 715"/>
              <a:gd name="T56" fmla="*/ 54 w 611"/>
              <a:gd name="T57" fmla="*/ 662 h 715"/>
              <a:gd name="T58" fmla="*/ 558 w 611"/>
              <a:gd name="T59" fmla="*/ 165 h 715"/>
              <a:gd name="T60" fmla="*/ 306 w 611"/>
              <a:gd name="T61" fmla="*/ 113 h 715"/>
              <a:gd name="T62" fmla="*/ 133 w 611"/>
              <a:gd name="T63" fmla="*/ 113 h 715"/>
              <a:gd name="T64" fmla="*/ 133 w 611"/>
              <a:gd name="T65" fmla="*/ 165 h 715"/>
              <a:gd name="T66" fmla="*/ 479 w 611"/>
              <a:gd name="T67" fmla="*/ 165 h 715"/>
              <a:gd name="T68" fmla="*/ 479 w 611"/>
              <a:gd name="T69" fmla="*/ 113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715">
                <a:moveTo>
                  <a:pt x="306" y="0"/>
                </a:moveTo>
                <a:cubicBezTo>
                  <a:pt x="335" y="0"/>
                  <a:pt x="361" y="12"/>
                  <a:pt x="380" y="32"/>
                </a:cubicBezTo>
                <a:cubicBezTo>
                  <a:pt x="394" y="45"/>
                  <a:pt x="404" y="62"/>
                  <a:pt x="408" y="81"/>
                </a:cubicBezTo>
                <a:cubicBezTo>
                  <a:pt x="495" y="81"/>
                  <a:pt x="495" y="81"/>
                  <a:pt x="495" y="81"/>
                </a:cubicBezTo>
                <a:cubicBezTo>
                  <a:pt x="504" y="81"/>
                  <a:pt x="511" y="88"/>
                  <a:pt x="511" y="97"/>
                </a:cubicBezTo>
                <a:cubicBezTo>
                  <a:pt x="511" y="98"/>
                  <a:pt x="511" y="98"/>
                  <a:pt x="511" y="98"/>
                </a:cubicBezTo>
                <a:cubicBezTo>
                  <a:pt x="511" y="112"/>
                  <a:pt x="511" y="112"/>
                  <a:pt x="511" y="112"/>
                </a:cubicBezTo>
                <a:cubicBezTo>
                  <a:pt x="585" y="112"/>
                  <a:pt x="585" y="112"/>
                  <a:pt x="585" y="112"/>
                </a:cubicBezTo>
                <a:cubicBezTo>
                  <a:pt x="599" y="112"/>
                  <a:pt x="611" y="124"/>
                  <a:pt x="611" y="139"/>
                </a:cubicBezTo>
                <a:cubicBezTo>
                  <a:pt x="611" y="139"/>
                  <a:pt x="611" y="139"/>
                  <a:pt x="611" y="139"/>
                </a:cubicBezTo>
                <a:cubicBezTo>
                  <a:pt x="611" y="688"/>
                  <a:pt x="611" y="688"/>
                  <a:pt x="611" y="688"/>
                </a:cubicBezTo>
                <a:cubicBezTo>
                  <a:pt x="611" y="704"/>
                  <a:pt x="599" y="715"/>
                  <a:pt x="585" y="715"/>
                </a:cubicBezTo>
                <a:cubicBezTo>
                  <a:pt x="584" y="715"/>
                  <a:pt x="584" y="715"/>
                  <a:pt x="584" y="715"/>
                </a:cubicBezTo>
                <a:cubicBezTo>
                  <a:pt x="27" y="715"/>
                  <a:pt x="27" y="715"/>
                  <a:pt x="27" y="715"/>
                </a:cubicBezTo>
                <a:cubicBezTo>
                  <a:pt x="12" y="715"/>
                  <a:pt x="0" y="704"/>
                  <a:pt x="0" y="688"/>
                </a:cubicBezTo>
                <a:cubicBezTo>
                  <a:pt x="0" y="688"/>
                  <a:pt x="0" y="688"/>
                  <a:pt x="0" y="688"/>
                </a:cubicBezTo>
                <a:cubicBezTo>
                  <a:pt x="0" y="139"/>
                  <a:pt x="0" y="139"/>
                  <a:pt x="0" y="139"/>
                </a:cubicBezTo>
                <a:cubicBezTo>
                  <a:pt x="0" y="124"/>
                  <a:pt x="12" y="112"/>
                  <a:pt x="27" y="112"/>
                </a:cubicBezTo>
                <a:cubicBezTo>
                  <a:pt x="28" y="112"/>
                  <a:pt x="28" y="112"/>
                  <a:pt x="28" y="112"/>
                </a:cubicBezTo>
                <a:cubicBezTo>
                  <a:pt x="101" y="112"/>
                  <a:pt x="101" y="112"/>
                  <a:pt x="101" y="112"/>
                </a:cubicBezTo>
                <a:cubicBezTo>
                  <a:pt x="101" y="97"/>
                  <a:pt x="101" y="97"/>
                  <a:pt x="101" y="97"/>
                </a:cubicBezTo>
                <a:cubicBezTo>
                  <a:pt x="101" y="88"/>
                  <a:pt x="108" y="81"/>
                  <a:pt x="117" y="81"/>
                </a:cubicBezTo>
                <a:cubicBezTo>
                  <a:pt x="117" y="81"/>
                  <a:pt x="117" y="81"/>
                  <a:pt x="117" y="81"/>
                </a:cubicBezTo>
                <a:cubicBezTo>
                  <a:pt x="203" y="81"/>
                  <a:pt x="203" y="81"/>
                  <a:pt x="203" y="81"/>
                </a:cubicBezTo>
                <a:cubicBezTo>
                  <a:pt x="208" y="62"/>
                  <a:pt x="218" y="45"/>
                  <a:pt x="231" y="32"/>
                </a:cubicBezTo>
                <a:cubicBezTo>
                  <a:pt x="250" y="12"/>
                  <a:pt x="277" y="0"/>
                  <a:pt x="306" y="0"/>
                </a:cubicBezTo>
                <a:close/>
                <a:moveTo>
                  <a:pt x="422" y="308"/>
                </a:moveTo>
                <a:cubicBezTo>
                  <a:pt x="422" y="308"/>
                  <a:pt x="422" y="308"/>
                  <a:pt x="422" y="308"/>
                </a:cubicBezTo>
                <a:cubicBezTo>
                  <a:pt x="432" y="298"/>
                  <a:pt x="449" y="298"/>
                  <a:pt x="460" y="308"/>
                </a:cubicBezTo>
                <a:cubicBezTo>
                  <a:pt x="470" y="319"/>
                  <a:pt x="470" y="336"/>
                  <a:pt x="460" y="346"/>
                </a:cubicBezTo>
                <a:cubicBezTo>
                  <a:pt x="280" y="526"/>
                  <a:pt x="280" y="526"/>
                  <a:pt x="280" y="526"/>
                </a:cubicBezTo>
                <a:cubicBezTo>
                  <a:pt x="269" y="537"/>
                  <a:pt x="252" y="537"/>
                  <a:pt x="242" y="526"/>
                </a:cubicBezTo>
                <a:cubicBezTo>
                  <a:pt x="241" y="526"/>
                  <a:pt x="241" y="526"/>
                  <a:pt x="241" y="526"/>
                </a:cubicBezTo>
                <a:cubicBezTo>
                  <a:pt x="152" y="436"/>
                  <a:pt x="152" y="436"/>
                  <a:pt x="152" y="436"/>
                </a:cubicBezTo>
                <a:cubicBezTo>
                  <a:pt x="141" y="426"/>
                  <a:pt x="141" y="409"/>
                  <a:pt x="152" y="398"/>
                </a:cubicBezTo>
                <a:cubicBezTo>
                  <a:pt x="162" y="388"/>
                  <a:pt x="179" y="388"/>
                  <a:pt x="190" y="398"/>
                </a:cubicBezTo>
                <a:cubicBezTo>
                  <a:pt x="261" y="469"/>
                  <a:pt x="261" y="469"/>
                  <a:pt x="261" y="469"/>
                </a:cubicBezTo>
                <a:cubicBezTo>
                  <a:pt x="422" y="308"/>
                  <a:pt x="422" y="308"/>
                  <a:pt x="422" y="308"/>
                </a:cubicBezTo>
                <a:close/>
                <a:moveTo>
                  <a:pt x="375" y="81"/>
                </a:moveTo>
                <a:cubicBezTo>
                  <a:pt x="375" y="81"/>
                  <a:pt x="375" y="81"/>
                  <a:pt x="375" y="81"/>
                </a:cubicBezTo>
                <a:cubicBezTo>
                  <a:pt x="371" y="71"/>
                  <a:pt x="365" y="62"/>
                  <a:pt x="358" y="54"/>
                </a:cubicBezTo>
                <a:cubicBezTo>
                  <a:pt x="344" y="41"/>
                  <a:pt x="326" y="32"/>
                  <a:pt x="306" y="32"/>
                </a:cubicBezTo>
                <a:cubicBezTo>
                  <a:pt x="285" y="32"/>
                  <a:pt x="267" y="41"/>
                  <a:pt x="254" y="54"/>
                </a:cubicBezTo>
                <a:cubicBezTo>
                  <a:pt x="246" y="62"/>
                  <a:pt x="240" y="71"/>
                  <a:pt x="237" y="81"/>
                </a:cubicBezTo>
                <a:cubicBezTo>
                  <a:pt x="306" y="81"/>
                  <a:pt x="306" y="81"/>
                  <a:pt x="306" y="81"/>
                </a:cubicBezTo>
                <a:cubicBezTo>
                  <a:pt x="375" y="81"/>
                  <a:pt x="375" y="81"/>
                  <a:pt x="375" y="81"/>
                </a:cubicBezTo>
                <a:close/>
                <a:moveTo>
                  <a:pt x="511" y="165"/>
                </a:moveTo>
                <a:cubicBezTo>
                  <a:pt x="511" y="165"/>
                  <a:pt x="511" y="165"/>
                  <a:pt x="511" y="165"/>
                </a:cubicBezTo>
                <a:cubicBezTo>
                  <a:pt x="511" y="180"/>
                  <a:pt x="511" y="180"/>
                  <a:pt x="511" y="180"/>
                </a:cubicBezTo>
                <a:cubicBezTo>
                  <a:pt x="511" y="189"/>
                  <a:pt x="504" y="197"/>
                  <a:pt x="495" y="197"/>
                </a:cubicBezTo>
                <a:cubicBezTo>
                  <a:pt x="494" y="197"/>
                  <a:pt x="494" y="197"/>
                  <a:pt x="494" y="197"/>
                </a:cubicBezTo>
                <a:cubicBezTo>
                  <a:pt x="306" y="197"/>
                  <a:pt x="306" y="197"/>
                  <a:pt x="306" y="197"/>
                </a:cubicBezTo>
                <a:cubicBezTo>
                  <a:pt x="117" y="197"/>
                  <a:pt x="117" y="197"/>
                  <a:pt x="117" y="197"/>
                </a:cubicBezTo>
                <a:cubicBezTo>
                  <a:pt x="108" y="197"/>
                  <a:pt x="101" y="189"/>
                  <a:pt x="101" y="180"/>
                </a:cubicBezTo>
                <a:cubicBezTo>
                  <a:pt x="101" y="180"/>
                  <a:pt x="101" y="180"/>
                  <a:pt x="101" y="180"/>
                </a:cubicBezTo>
                <a:cubicBezTo>
                  <a:pt x="101" y="165"/>
                  <a:pt x="101" y="165"/>
                  <a:pt x="101" y="165"/>
                </a:cubicBezTo>
                <a:cubicBezTo>
                  <a:pt x="54" y="165"/>
                  <a:pt x="54" y="165"/>
                  <a:pt x="54" y="165"/>
                </a:cubicBezTo>
                <a:cubicBezTo>
                  <a:pt x="54" y="662"/>
                  <a:pt x="54" y="662"/>
                  <a:pt x="54" y="662"/>
                </a:cubicBezTo>
                <a:cubicBezTo>
                  <a:pt x="558" y="662"/>
                  <a:pt x="558" y="662"/>
                  <a:pt x="558" y="662"/>
                </a:cubicBezTo>
                <a:cubicBezTo>
                  <a:pt x="558" y="165"/>
                  <a:pt x="558" y="165"/>
                  <a:pt x="558" y="165"/>
                </a:cubicBezTo>
                <a:cubicBezTo>
                  <a:pt x="511" y="165"/>
                  <a:pt x="511" y="165"/>
                  <a:pt x="511" y="165"/>
                </a:cubicBezTo>
                <a:close/>
                <a:moveTo>
                  <a:pt x="306" y="113"/>
                </a:moveTo>
                <a:cubicBezTo>
                  <a:pt x="306" y="113"/>
                  <a:pt x="306" y="113"/>
                  <a:pt x="306" y="113"/>
                </a:cubicBezTo>
                <a:cubicBezTo>
                  <a:pt x="133" y="113"/>
                  <a:pt x="133" y="113"/>
                  <a:pt x="133" y="113"/>
                </a:cubicBezTo>
                <a:cubicBezTo>
                  <a:pt x="133" y="139"/>
                  <a:pt x="133" y="139"/>
                  <a:pt x="133" y="139"/>
                </a:cubicBezTo>
                <a:cubicBezTo>
                  <a:pt x="133" y="165"/>
                  <a:pt x="133" y="165"/>
                  <a:pt x="133" y="165"/>
                </a:cubicBezTo>
                <a:cubicBezTo>
                  <a:pt x="306" y="165"/>
                  <a:pt x="306" y="165"/>
                  <a:pt x="306" y="165"/>
                </a:cubicBezTo>
                <a:cubicBezTo>
                  <a:pt x="479" y="165"/>
                  <a:pt x="479" y="165"/>
                  <a:pt x="479" y="165"/>
                </a:cubicBezTo>
                <a:cubicBezTo>
                  <a:pt x="479" y="139"/>
                  <a:pt x="479" y="139"/>
                  <a:pt x="479" y="139"/>
                </a:cubicBezTo>
                <a:cubicBezTo>
                  <a:pt x="479" y="113"/>
                  <a:pt x="479" y="113"/>
                  <a:pt x="479" y="113"/>
                </a:cubicBezTo>
                <a:cubicBezTo>
                  <a:pt x="306" y="113"/>
                  <a:pt x="306" y="113"/>
                  <a:pt x="306" y="113"/>
                </a:cubicBezTo>
                <a:close/>
              </a:path>
            </a:pathLst>
          </a:custGeom>
          <a:solidFill>
            <a:schemeClr val="tx1">
              <a:lumMod val="50000"/>
              <a:lumOff val="50000"/>
            </a:schemeClr>
          </a:solidFill>
          <a:ln>
            <a:noFill/>
          </a:ln>
        </p:spPr>
        <p:txBody>
          <a:bodyPr vert="horz" wrap="square" lIns="121861" tIns="60931" rIns="121861" bIns="60931" numCol="1" anchor="t" anchorCtr="0" compatLnSpc="1">
            <a:prstTxWarp prst="textNoShape">
              <a:avLst/>
            </a:prstTxWarp>
          </a:bodyPr>
          <a:lstStyle/>
          <a:p>
            <a:endParaRPr lang="zh-CN" altLang="en-US" sz="3199"/>
          </a:p>
        </p:txBody>
      </p:sp>
    </p:spTree>
    <p:extLst>
      <p:ext uri="{BB962C8B-B14F-4D97-AF65-F5344CB8AC3E}">
        <p14:creationId xmlns:p14="http://schemas.microsoft.com/office/powerpoint/2010/main" val="286361683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12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18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21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24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27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grpId="0" nodeType="withEffect">
                                  <p:stCondLst>
                                    <p:cond delay="6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90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12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3" grpId="0" animBg="1" autoUpdateAnimBg="0"/>
      <p:bldP spid="4" grpId="0" animBg="1" autoUpdateAnimBg="0"/>
      <p:bldP spid="5" grpId="0" animBg="1" autoUpdateAnimBg="0"/>
      <p:bldP spid="6" grpId="0" animBg="1" autoUpdateAnimBg="0"/>
      <p:bldP spid="7" grpId="0"/>
      <p:bldP spid="8" grpId="0"/>
      <p:bldP spid="9" grpId="0"/>
      <p:bldP spid="10" grpId="0" animBg="1"/>
      <p:bldP spid="11" grpId="0" animBg="1"/>
      <p:bldP spid="12" grpId="0" animBg="1" autoUpdateAnimBg="0"/>
      <p:bldP spid="13"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a:extLst>
              <a:ext uri="{FF2B5EF4-FFF2-40B4-BE49-F238E27FC236}">
                <a16:creationId xmlns:a16="http://schemas.microsoft.com/office/drawing/2014/main" xmlns="" id="{0158B33F-2718-4322-8195-DEB6B83141BC}"/>
              </a:ext>
            </a:extLst>
          </p:cNvPr>
          <p:cNvSpPr/>
          <p:nvPr/>
        </p:nvSpPr>
        <p:spPr>
          <a:xfrm>
            <a:off x="4556125" y="2152015"/>
            <a:ext cx="2490470" cy="2490470"/>
          </a:xfrm>
          <a:prstGeom prst="ellipse">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xmlns="" id="{808C4B5F-1BEC-4DE2-BD86-E66BE2BF40AC}"/>
              </a:ext>
            </a:extLst>
          </p:cNvPr>
          <p:cNvSpPr/>
          <p:nvPr/>
        </p:nvSpPr>
        <p:spPr>
          <a:xfrm>
            <a:off x="2236470" y="2446655"/>
            <a:ext cx="1544955" cy="1544955"/>
          </a:xfrm>
          <a:prstGeom prst="ellipse">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xmlns="" id="{9ED28FB7-0791-4BEC-93BD-DA813D302C7B}"/>
              </a:ext>
            </a:extLst>
          </p:cNvPr>
          <p:cNvSpPr/>
          <p:nvPr/>
        </p:nvSpPr>
        <p:spPr>
          <a:xfrm>
            <a:off x="7383780" y="1516380"/>
            <a:ext cx="2031365" cy="2031365"/>
          </a:xfrm>
          <a:prstGeom prst="ellipse">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xmlns="" id="{0208B8DB-C39E-4C17-AA49-EE2660CC532A}"/>
              </a:ext>
            </a:extLst>
          </p:cNvPr>
          <p:cNvSpPr/>
          <p:nvPr/>
        </p:nvSpPr>
        <p:spPr>
          <a:xfrm>
            <a:off x="3725545" y="3992245"/>
            <a:ext cx="571500" cy="571500"/>
          </a:xfrm>
          <a:prstGeom prst="ellipse">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xmlns="" id="{87A4EFE6-0CAB-42B9-B1AD-82C0D4595370}"/>
              </a:ext>
            </a:extLst>
          </p:cNvPr>
          <p:cNvSpPr/>
          <p:nvPr/>
        </p:nvSpPr>
        <p:spPr>
          <a:xfrm>
            <a:off x="3866515" y="1657350"/>
            <a:ext cx="891540" cy="891540"/>
          </a:xfrm>
          <a:prstGeom prst="ellipse">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a:extLst>
              <a:ext uri="{FF2B5EF4-FFF2-40B4-BE49-F238E27FC236}">
                <a16:creationId xmlns:a16="http://schemas.microsoft.com/office/drawing/2014/main" xmlns="" id="{EBABAFD2-8359-4A11-8927-66ED2C636A34}"/>
              </a:ext>
            </a:extLst>
          </p:cNvPr>
          <p:cNvSpPr/>
          <p:nvPr/>
        </p:nvSpPr>
        <p:spPr>
          <a:xfrm>
            <a:off x="6901815" y="1687830"/>
            <a:ext cx="362585" cy="362585"/>
          </a:xfrm>
          <a:prstGeom prst="ellipse">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20" name="椭圆 19">
            <a:extLst>
              <a:ext uri="{FF2B5EF4-FFF2-40B4-BE49-F238E27FC236}">
                <a16:creationId xmlns:a16="http://schemas.microsoft.com/office/drawing/2014/main" xmlns="" id="{7D1525D7-46D6-4CC2-B4FC-FEDFBB499C9E}"/>
              </a:ext>
            </a:extLst>
          </p:cNvPr>
          <p:cNvSpPr/>
          <p:nvPr/>
        </p:nvSpPr>
        <p:spPr>
          <a:xfrm>
            <a:off x="7278370" y="3679825"/>
            <a:ext cx="640080" cy="640080"/>
          </a:xfrm>
          <a:prstGeom prst="ellipse">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21" name="椭圆 20">
            <a:extLst>
              <a:ext uri="{FF2B5EF4-FFF2-40B4-BE49-F238E27FC236}">
                <a16:creationId xmlns:a16="http://schemas.microsoft.com/office/drawing/2014/main" xmlns="" id="{D0D0CEF8-2678-4932-80C2-81E268C75148}"/>
              </a:ext>
            </a:extLst>
          </p:cNvPr>
          <p:cNvSpPr/>
          <p:nvPr/>
        </p:nvSpPr>
        <p:spPr>
          <a:xfrm>
            <a:off x="1644650" y="3762375"/>
            <a:ext cx="362585" cy="362585"/>
          </a:xfrm>
          <a:prstGeom prst="ellipse">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22" name="椭圆 21">
            <a:extLst>
              <a:ext uri="{FF2B5EF4-FFF2-40B4-BE49-F238E27FC236}">
                <a16:creationId xmlns:a16="http://schemas.microsoft.com/office/drawing/2014/main" xmlns="" id="{D07E1995-01B8-4546-9055-60287DE337B6}"/>
              </a:ext>
            </a:extLst>
          </p:cNvPr>
          <p:cNvSpPr/>
          <p:nvPr/>
        </p:nvSpPr>
        <p:spPr>
          <a:xfrm>
            <a:off x="9853295" y="2804795"/>
            <a:ext cx="362585" cy="362585"/>
          </a:xfrm>
          <a:prstGeom prst="ellipse">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p>
        </p:txBody>
      </p:sp>
      <p:sp>
        <p:nvSpPr>
          <p:cNvPr id="23" name="文本框 22">
            <a:extLst>
              <a:ext uri="{FF2B5EF4-FFF2-40B4-BE49-F238E27FC236}">
                <a16:creationId xmlns:a16="http://schemas.microsoft.com/office/drawing/2014/main" xmlns="" id="{F6195475-BD7E-4E19-8833-EF2F09252A86}"/>
              </a:ext>
            </a:extLst>
          </p:cNvPr>
          <p:cNvSpPr txBox="1"/>
          <p:nvPr/>
        </p:nvSpPr>
        <p:spPr>
          <a:xfrm>
            <a:off x="2169160" y="2963545"/>
            <a:ext cx="1673860" cy="54864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2800" b="1" dirty="0">
                <a:solidFill>
                  <a:schemeClr val="bg1"/>
                </a:solidFill>
                <a:latin typeface="微软雅黑" pitchFamily="34" charset="-122"/>
                <a:ea typeface="微软雅黑" pitchFamily="34" charset="-122"/>
                <a:sym typeface="+mn-ea"/>
              </a:rPr>
              <a:t>关键词</a:t>
            </a:r>
            <a:endParaRPr lang="zh-CN" altLang="da-DK" sz="2800" b="1" kern="0" noProof="0" dirty="0">
              <a:ln>
                <a:noFill/>
              </a:ln>
              <a:solidFill>
                <a:schemeClr val="bg1"/>
              </a:solidFill>
              <a:uLnTx/>
              <a:uFillTx/>
              <a:latin typeface="微软雅黑" pitchFamily="34" charset="-122"/>
              <a:ea typeface="微软雅黑" pitchFamily="34" charset="-122"/>
              <a:sym typeface="+mn-ea"/>
            </a:endParaRPr>
          </a:p>
        </p:txBody>
      </p:sp>
      <p:sp>
        <p:nvSpPr>
          <p:cNvPr id="24" name="文本框 23">
            <a:extLst>
              <a:ext uri="{FF2B5EF4-FFF2-40B4-BE49-F238E27FC236}">
                <a16:creationId xmlns:a16="http://schemas.microsoft.com/office/drawing/2014/main" xmlns="" id="{907B68A7-81C7-4510-A593-693AE9FDE28D}"/>
              </a:ext>
            </a:extLst>
          </p:cNvPr>
          <p:cNvSpPr txBox="1"/>
          <p:nvPr/>
        </p:nvSpPr>
        <p:spPr>
          <a:xfrm>
            <a:off x="4438650" y="3020695"/>
            <a:ext cx="2632710" cy="80899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4400" b="1" dirty="0">
                <a:solidFill>
                  <a:schemeClr val="bg1"/>
                </a:solidFill>
                <a:latin typeface="微软雅黑" pitchFamily="34" charset="-122"/>
                <a:ea typeface="微软雅黑" pitchFamily="34" charset="-122"/>
                <a:sym typeface="+mn-ea"/>
              </a:rPr>
              <a:t>关键词</a:t>
            </a:r>
            <a:endParaRPr lang="zh-CN" altLang="da-DK" sz="4400" b="1" kern="0" noProof="0" dirty="0">
              <a:ln>
                <a:noFill/>
              </a:ln>
              <a:solidFill>
                <a:schemeClr val="bg1"/>
              </a:solidFill>
              <a:uLnTx/>
              <a:uFillTx/>
              <a:latin typeface="微软雅黑" pitchFamily="34" charset="-122"/>
              <a:ea typeface="微软雅黑" pitchFamily="34" charset="-122"/>
              <a:sym typeface="+mn-ea"/>
            </a:endParaRPr>
          </a:p>
        </p:txBody>
      </p:sp>
      <p:sp>
        <p:nvSpPr>
          <p:cNvPr id="25" name="文本框 24">
            <a:extLst>
              <a:ext uri="{FF2B5EF4-FFF2-40B4-BE49-F238E27FC236}">
                <a16:creationId xmlns:a16="http://schemas.microsoft.com/office/drawing/2014/main" xmlns="" id="{9B8C2290-0971-46E4-B14C-F8744E0A039B}"/>
              </a:ext>
            </a:extLst>
          </p:cNvPr>
          <p:cNvSpPr txBox="1"/>
          <p:nvPr/>
        </p:nvSpPr>
        <p:spPr>
          <a:xfrm>
            <a:off x="7567295" y="2284730"/>
            <a:ext cx="1673860" cy="548640"/>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2800" b="1" dirty="0">
                <a:solidFill>
                  <a:schemeClr val="bg1"/>
                </a:solidFill>
                <a:latin typeface="微软雅黑" pitchFamily="34" charset="-122"/>
                <a:ea typeface="微软雅黑" pitchFamily="34" charset="-122"/>
                <a:sym typeface="+mn-ea"/>
              </a:rPr>
              <a:t>关键词</a:t>
            </a:r>
            <a:endParaRPr lang="zh-CN" altLang="da-DK" sz="2800" b="1" kern="0" noProof="0" dirty="0">
              <a:ln>
                <a:noFill/>
              </a:ln>
              <a:solidFill>
                <a:schemeClr val="bg1"/>
              </a:solidFill>
              <a:uLnTx/>
              <a:uFillTx/>
              <a:latin typeface="微软雅黑" pitchFamily="34" charset="-122"/>
              <a:ea typeface="微软雅黑" pitchFamily="34" charset="-122"/>
              <a:sym typeface="+mn-ea"/>
            </a:endParaRPr>
          </a:p>
        </p:txBody>
      </p:sp>
      <p:sp>
        <p:nvSpPr>
          <p:cNvPr id="26" name="文本框 25">
            <a:extLst>
              <a:ext uri="{FF2B5EF4-FFF2-40B4-BE49-F238E27FC236}">
                <a16:creationId xmlns:a16="http://schemas.microsoft.com/office/drawing/2014/main" xmlns="" id="{C7D6A9DF-E5B4-48DE-966A-C55B23C228EE}"/>
              </a:ext>
            </a:extLst>
          </p:cNvPr>
          <p:cNvSpPr txBox="1"/>
          <p:nvPr/>
        </p:nvSpPr>
        <p:spPr>
          <a:xfrm>
            <a:off x="9393555" y="3524250"/>
            <a:ext cx="1075690" cy="352425"/>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b="1" dirty="0">
                <a:solidFill>
                  <a:schemeClr val="bg1"/>
                </a:solidFill>
                <a:latin typeface="微软雅黑" pitchFamily="34" charset="-122"/>
                <a:ea typeface="微软雅黑" pitchFamily="34" charset="-122"/>
                <a:sym typeface="+mn-ea"/>
              </a:rPr>
              <a:t>关键词</a:t>
            </a:r>
            <a:endParaRPr lang="zh-CN" altLang="da-DK" sz="1600" b="1" kern="0" noProof="0" dirty="0">
              <a:ln>
                <a:noFill/>
              </a:ln>
              <a:solidFill>
                <a:schemeClr val="bg1"/>
              </a:solidFill>
              <a:uLnTx/>
              <a:uFillTx/>
              <a:latin typeface="微软雅黑" pitchFamily="34" charset="-122"/>
              <a:ea typeface="微软雅黑" pitchFamily="34" charset="-122"/>
              <a:sym typeface="+mn-ea"/>
            </a:endParaRPr>
          </a:p>
        </p:txBody>
      </p:sp>
      <p:sp>
        <p:nvSpPr>
          <p:cNvPr id="27" name="文本框 26">
            <a:extLst>
              <a:ext uri="{FF2B5EF4-FFF2-40B4-BE49-F238E27FC236}">
                <a16:creationId xmlns:a16="http://schemas.microsoft.com/office/drawing/2014/main" xmlns="" id="{7EC00DDE-3CA6-4B18-B35B-25DFEBCA7EE7}"/>
              </a:ext>
            </a:extLst>
          </p:cNvPr>
          <p:cNvSpPr txBox="1"/>
          <p:nvPr/>
        </p:nvSpPr>
        <p:spPr>
          <a:xfrm>
            <a:off x="3761105" y="1899285"/>
            <a:ext cx="1075690" cy="352425"/>
          </a:xfrm>
          <a:prstGeom prst="rect">
            <a:avLst/>
          </a:prstGeom>
          <a:noFill/>
          <a:effectLst/>
          <a:extLst>
            <a:ext uri="{909E8E84-426E-40DD-AFC4-6F175D3DCCD1}">
              <a14:hiddenFill xmlns:a14="http://schemas.microsoft.com/office/drawing/2010/main">
                <a:solidFill>
                  <a:schemeClr val="bg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600" b="1" dirty="0">
                <a:solidFill>
                  <a:schemeClr val="bg1"/>
                </a:solidFill>
                <a:latin typeface="微软雅黑" pitchFamily="34" charset="-122"/>
                <a:ea typeface="微软雅黑" pitchFamily="34" charset="-122"/>
                <a:sym typeface="+mn-ea"/>
              </a:rPr>
              <a:t>关键词</a:t>
            </a:r>
            <a:endParaRPr lang="zh-CN" altLang="da-DK" sz="1600" b="1" kern="0" noProof="0" dirty="0">
              <a:ln>
                <a:noFill/>
              </a:ln>
              <a:solidFill>
                <a:schemeClr val="bg1"/>
              </a:solidFill>
              <a:uLnTx/>
              <a:uFillTx/>
              <a:latin typeface="微软雅黑" pitchFamily="34" charset="-122"/>
              <a:ea typeface="微软雅黑" pitchFamily="34" charset="-122"/>
              <a:sym typeface="+mn-ea"/>
            </a:endParaRPr>
          </a:p>
        </p:txBody>
      </p:sp>
      <p:sp>
        <p:nvSpPr>
          <p:cNvPr id="28" name="文本框 27">
            <a:extLst>
              <a:ext uri="{FF2B5EF4-FFF2-40B4-BE49-F238E27FC236}">
                <a16:creationId xmlns:a16="http://schemas.microsoft.com/office/drawing/2014/main" xmlns="" id="{14CFEC30-6C77-49BD-AC5B-2FD183787703}"/>
              </a:ext>
            </a:extLst>
          </p:cNvPr>
          <p:cNvSpPr txBox="1"/>
          <p:nvPr/>
        </p:nvSpPr>
        <p:spPr>
          <a:xfrm>
            <a:off x="2295525" y="5455285"/>
            <a:ext cx="746252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r>
              <a:rPr lang="zh-CN" altLang="en-US" sz="1200" dirty="0">
                <a:solidFill>
                  <a:schemeClr val="tx1">
                    <a:lumMod val="65000"/>
                    <a:lumOff val="35000"/>
                  </a:schemeClr>
                </a:solidFill>
                <a:latin typeface="微软雅黑" pitchFamily="34" charset="-122"/>
                <a:ea typeface="微软雅黑" pitchFamily="34" charset="-122"/>
                <a:sym typeface="+mn-ea"/>
              </a:rPr>
              <a:t>，</a:t>
            </a:r>
            <a:r>
              <a:rPr lang="zh-CN" altLang="da-DK" sz="1200" dirty="0">
                <a:solidFill>
                  <a:schemeClr val="tx1">
                    <a:lumMod val="65000"/>
                    <a:lumOff val="35000"/>
                  </a:schemeClr>
                </a:solidFill>
                <a:latin typeface="微软雅黑" pitchFamily="34" charset="-122"/>
                <a:ea typeface="微软雅黑" pitchFamily="34" charset="-122"/>
                <a:sym typeface="+mn-ea"/>
              </a:rPr>
              <a:t>单击此处输入文本</a:t>
            </a:r>
          </a:p>
        </p:txBody>
      </p:sp>
    </p:spTree>
    <p:extLst>
      <p:ext uri="{BB962C8B-B14F-4D97-AF65-F5344CB8AC3E}">
        <p14:creationId xmlns:p14="http://schemas.microsoft.com/office/powerpoint/2010/main" val="190955988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randombar(horizontal)">
                                      <p:cBhvr>
                                        <p:cTn id="10" dur="500"/>
                                        <p:tgtEl>
                                          <p:spTgt spid="1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randombar(horizontal)">
                                      <p:cBhvr>
                                        <p:cTn id="16" dur="500"/>
                                        <p:tgtEl>
                                          <p:spTgt spid="1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randombar(horizontal)">
                                      <p:cBhvr>
                                        <p:cTn id="19" dur="500"/>
                                        <p:tgtEl>
                                          <p:spTgt spid="19"/>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randombar(horizontal)">
                                      <p:cBhvr>
                                        <p:cTn id="22" dur="500"/>
                                        <p:tgtEl>
                                          <p:spTgt spid="20"/>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randombar(horizontal)">
                                      <p:cBhvr>
                                        <p:cTn id="25" dur="500"/>
                                        <p:tgtEl>
                                          <p:spTgt spid="21"/>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randombar(horizontal)">
                                      <p:cBhvr>
                                        <p:cTn id="28" dur="500"/>
                                        <p:tgtEl>
                                          <p:spTgt spid="22"/>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randombar(horizontal)">
                                      <p:cBhvr>
                                        <p:cTn id="31" dur="500"/>
                                        <p:tgtEl>
                                          <p:spTgt spid="23"/>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randombar(horizontal)">
                                      <p:cBhvr>
                                        <p:cTn id="34" dur="500"/>
                                        <p:tgtEl>
                                          <p:spTgt spid="24"/>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randombar(horizontal)">
                                      <p:cBhvr>
                                        <p:cTn id="37" dur="500"/>
                                        <p:tgtEl>
                                          <p:spTgt spid="25"/>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randombar(horizontal)">
                                      <p:cBhvr>
                                        <p:cTn id="40" dur="500"/>
                                        <p:tgtEl>
                                          <p:spTgt spid="26"/>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randombar(horizontal)">
                                      <p:cBhvr>
                                        <p:cTn id="43" dur="500"/>
                                        <p:tgtEl>
                                          <p:spTgt spid="27"/>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randombar(horizontal)">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down)">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xmlns="" id="{C29DF897-F4D3-4ACE-A703-E5588D81251A}"/>
              </a:ext>
            </a:extLst>
          </p:cNvPr>
          <p:cNvCxnSpPr/>
          <p:nvPr>
            <p:custDataLst>
              <p:tags r:id="rId1"/>
            </p:custDataLst>
          </p:nvPr>
        </p:nvCxnSpPr>
        <p:spPr>
          <a:xfrm>
            <a:off x="7180141" y="3659639"/>
            <a:ext cx="1024959" cy="0"/>
          </a:xfrm>
          <a:prstGeom prst="line">
            <a:avLst/>
          </a:prstGeom>
          <a:ln>
            <a:solidFill>
              <a:srgbClr val="C87D0E"/>
            </a:solidFill>
            <a:tailEnd type="oval"/>
          </a:ln>
        </p:spPr>
        <p:style>
          <a:lnRef idx="1">
            <a:schemeClr val="accent1"/>
          </a:lnRef>
          <a:fillRef idx="0">
            <a:schemeClr val="accent1"/>
          </a:fillRef>
          <a:effectRef idx="0">
            <a:schemeClr val="accent1"/>
          </a:effectRef>
          <a:fontRef idx="minor">
            <a:schemeClr val="tx1"/>
          </a:fontRef>
        </p:style>
      </p:cxnSp>
      <p:sp>
        <p:nvSpPr>
          <p:cNvPr id="3" name="任意多边形 25">
            <a:extLst>
              <a:ext uri="{FF2B5EF4-FFF2-40B4-BE49-F238E27FC236}">
                <a16:creationId xmlns:a16="http://schemas.microsoft.com/office/drawing/2014/main" xmlns="" id="{01CBC943-CB4F-4495-9D17-C128D40FFF10}"/>
              </a:ext>
            </a:extLst>
          </p:cNvPr>
          <p:cNvSpPr/>
          <p:nvPr>
            <p:custDataLst>
              <p:tags r:id="rId2"/>
            </p:custDataLst>
          </p:nvPr>
        </p:nvSpPr>
        <p:spPr>
          <a:xfrm>
            <a:off x="6664785" y="2170427"/>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C87D0E"/>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solidFill>
                <a:schemeClr val="tx1">
                  <a:lumMod val="65000"/>
                  <a:lumOff val="35000"/>
                </a:schemeClr>
              </a:solidFill>
              <a:sym typeface="Arial" pitchFamily="34" charset="0"/>
            </a:endParaRPr>
          </a:p>
        </p:txBody>
      </p:sp>
      <p:sp>
        <p:nvSpPr>
          <p:cNvPr id="4" name="任意多边形 26">
            <a:extLst>
              <a:ext uri="{FF2B5EF4-FFF2-40B4-BE49-F238E27FC236}">
                <a16:creationId xmlns:a16="http://schemas.microsoft.com/office/drawing/2014/main" xmlns="" id="{C892DF67-BAEE-4733-B2D4-4A26A67F5270}"/>
              </a:ext>
            </a:extLst>
          </p:cNvPr>
          <p:cNvSpPr/>
          <p:nvPr>
            <p:custDataLst>
              <p:tags r:id="rId3"/>
            </p:custDataLst>
          </p:nvPr>
        </p:nvSpPr>
        <p:spPr>
          <a:xfrm flipH="1">
            <a:off x="3660967" y="2170427"/>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523227"/>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solidFill>
                <a:schemeClr val="tx1">
                  <a:lumMod val="65000"/>
                  <a:lumOff val="35000"/>
                </a:schemeClr>
              </a:solidFill>
              <a:sym typeface="Arial" pitchFamily="34" charset="0"/>
            </a:endParaRPr>
          </a:p>
        </p:txBody>
      </p:sp>
      <p:sp>
        <p:nvSpPr>
          <p:cNvPr id="5" name="任意多边形 27">
            <a:extLst>
              <a:ext uri="{FF2B5EF4-FFF2-40B4-BE49-F238E27FC236}">
                <a16:creationId xmlns:a16="http://schemas.microsoft.com/office/drawing/2014/main" xmlns="" id="{966D4C96-C3BF-439E-9D73-43B4A8FEE2FC}"/>
              </a:ext>
            </a:extLst>
          </p:cNvPr>
          <p:cNvSpPr/>
          <p:nvPr>
            <p:custDataLst>
              <p:tags r:id="rId4"/>
            </p:custDataLst>
          </p:nvPr>
        </p:nvSpPr>
        <p:spPr>
          <a:xfrm flipV="1">
            <a:off x="6664785" y="4820541"/>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C87D0E"/>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solidFill>
                <a:schemeClr val="tx1">
                  <a:lumMod val="65000"/>
                  <a:lumOff val="35000"/>
                </a:schemeClr>
              </a:solidFill>
              <a:sym typeface="Arial" pitchFamily="34" charset="0"/>
            </a:endParaRPr>
          </a:p>
        </p:txBody>
      </p:sp>
      <p:sp>
        <p:nvSpPr>
          <p:cNvPr id="6" name="任意多边形 28">
            <a:extLst>
              <a:ext uri="{FF2B5EF4-FFF2-40B4-BE49-F238E27FC236}">
                <a16:creationId xmlns:a16="http://schemas.microsoft.com/office/drawing/2014/main" xmlns="" id="{059D8FC4-839F-460E-9ADE-2FD0A4BEB66D}"/>
              </a:ext>
            </a:extLst>
          </p:cNvPr>
          <p:cNvSpPr/>
          <p:nvPr>
            <p:custDataLst>
              <p:tags r:id="rId5"/>
            </p:custDataLst>
          </p:nvPr>
        </p:nvSpPr>
        <p:spPr>
          <a:xfrm flipH="1" flipV="1">
            <a:off x="3660967" y="4820541"/>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a:solidFill>
              <a:srgbClr val="523227"/>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algn="ctr"/>
            <a:endParaRPr lang="zh-CN" altLang="en-US">
              <a:solidFill>
                <a:schemeClr val="tx1">
                  <a:lumMod val="65000"/>
                  <a:lumOff val="35000"/>
                </a:schemeClr>
              </a:solidFill>
              <a:sym typeface="Arial" pitchFamily="34" charset="0"/>
            </a:endParaRPr>
          </a:p>
        </p:txBody>
      </p:sp>
      <p:cxnSp>
        <p:nvCxnSpPr>
          <p:cNvPr id="7" name="直接连接符 6">
            <a:extLst>
              <a:ext uri="{FF2B5EF4-FFF2-40B4-BE49-F238E27FC236}">
                <a16:creationId xmlns:a16="http://schemas.microsoft.com/office/drawing/2014/main" xmlns="" id="{8135CC48-87B4-4A7B-A3F1-A712D9588B6E}"/>
              </a:ext>
            </a:extLst>
          </p:cNvPr>
          <p:cNvCxnSpPr/>
          <p:nvPr>
            <p:custDataLst>
              <p:tags r:id="rId6"/>
            </p:custDataLst>
          </p:nvPr>
        </p:nvCxnSpPr>
        <p:spPr>
          <a:xfrm flipH="1">
            <a:off x="3640419" y="3659639"/>
            <a:ext cx="1024959" cy="0"/>
          </a:xfrm>
          <a:prstGeom prst="line">
            <a:avLst/>
          </a:prstGeom>
          <a:ln>
            <a:solidFill>
              <a:srgbClr val="523227"/>
            </a:solidFill>
            <a:tailEnd type="oval"/>
          </a:ln>
        </p:spPr>
        <p:style>
          <a:lnRef idx="1">
            <a:schemeClr val="accent1"/>
          </a:lnRef>
          <a:fillRef idx="0">
            <a:schemeClr val="accent1"/>
          </a:fillRef>
          <a:effectRef idx="0">
            <a:schemeClr val="accent1"/>
          </a:effectRef>
          <a:fontRef idx="minor">
            <a:schemeClr val="tx1"/>
          </a:fontRef>
        </p:style>
      </p:cxnSp>
      <p:sp>
        <p:nvSpPr>
          <p:cNvPr id="8" name="任意多边形 9">
            <a:extLst>
              <a:ext uri="{FF2B5EF4-FFF2-40B4-BE49-F238E27FC236}">
                <a16:creationId xmlns:a16="http://schemas.microsoft.com/office/drawing/2014/main" xmlns="" id="{3DACDAAB-98A1-48D1-AA76-6C3DF0B90C03}"/>
              </a:ext>
            </a:extLst>
          </p:cNvPr>
          <p:cNvSpPr/>
          <p:nvPr>
            <p:custDataLst>
              <p:tags r:id="rId7"/>
            </p:custDataLst>
          </p:nvPr>
        </p:nvSpPr>
        <p:spPr>
          <a:xfrm rot="16200000">
            <a:off x="4198929" y="3330216"/>
            <a:ext cx="1197561" cy="619742"/>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523227"/>
          </a:solidFill>
          <a:ln>
            <a:solidFill>
              <a:srgbClr val="52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9" name="任意多边形 10">
            <a:extLst>
              <a:ext uri="{FF2B5EF4-FFF2-40B4-BE49-F238E27FC236}">
                <a16:creationId xmlns:a16="http://schemas.microsoft.com/office/drawing/2014/main" xmlns="" id="{A4E74419-A6AE-40DC-9B1C-1CC8A5035E74}"/>
              </a:ext>
            </a:extLst>
          </p:cNvPr>
          <p:cNvSpPr/>
          <p:nvPr>
            <p:custDataLst>
              <p:tags r:id="rId8"/>
            </p:custDataLst>
          </p:nvPr>
        </p:nvSpPr>
        <p:spPr>
          <a:xfrm rot="19800000">
            <a:off x="4768942" y="2345581"/>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523227"/>
          </a:solidFill>
          <a:ln>
            <a:solidFill>
              <a:srgbClr val="52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10" name="任意多边形 11">
            <a:extLst>
              <a:ext uri="{FF2B5EF4-FFF2-40B4-BE49-F238E27FC236}">
                <a16:creationId xmlns:a16="http://schemas.microsoft.com/office/drawing/2014/main" xmlns="" id="{30A7EF7E-B80F-4315-98A3-6726FE66FC27}"/>
              </a:ext>
            </a:extLst>
          </p:cNvPr>
          <p:cNvSpPr/>
          <p:nvPr>
            <p:custDataLst>
              <p:tags r:id="rId9"/>
            </p:custDataLst>
          </p:nvPr>
        </p:nvSpPr>
        <p:spPr>
          <a:xfrm rot="1800000">
            <a:off x="5919657" y="2345581"/>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11" name="任意多边形 12">
            <a:extLst>
              <a:ext uri="{FF2B5EF4-FFF2-40B4-BE49-F238E27FC236}">
                <a16:creationId xmlns:a16="http://schemas.microsoft.com/office/drawing/2014/main" xmlns="" id="{31972E22-7574-4C9B-AEC9-DBC9F8A6ECB6}"/>
              </a:ext>
            </a:extLst>
          </p:cNvPr>
          <p:cNvSpPr/>
          <p:nvPr>
            <p:custDataLst>
              <p:tags r:id="rId10"/>
            </p:custDataLst>
          </p:nvPr>
        </p:nvSpPr>
        <p:spPr>
          <a:xfrm rot="5400000">
            <a:off x="6500359" y="3330216"/>
            <a:ext cx="1197561" cy="619742"/>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12" name="任意多边形 4">
            <a:extLst>
              <a:ext uri="{FF2B5EF4-FFF2-40B4-BE49-F238E27FC236}">
                <a16:creationId xmlns:a16="http://schemas.microsoft.com/office/drawing/2014/main" xmlns="" id="{74377D29-B655-49BD-8D0E-A54B37EAA603}"/>
              </a:ext>
            </a:extLst>
          </p:cNvPr>
          <p:cNvSpPr/>
          <p:nvPr>
            <p:custDataLst>
              <p:tags r:id="rId11"/>
            </p:custDataLst>
          </p:nvPr>
        </p:nvSpPr>
        <p:spPr>
          <a:xfrm rot="9000000">
            <a:off x="5919657" y="4321150"/>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13" name="任意多边形 14">
            <a:extLst>
              <a:ext uri="{FF2B5EF4-FFF2-40B4-BE49-F238E27FC236}">
                <a16:creationId xmlns:a16="http://schemas.microsoft.com/office/drawing/2014/main" xmlns="" id="{4D673452-DAEF-433A-8333-DA1E22E424A3}"/>
              </a:ext>
            </a:extLst>
          </p:cNvPr>
          <p:cNvSpPr/>
          <p:nvPr>
            <p:custDataLst>
              <p:tags r:id="rId12"/>
            </p:custDataLst>
          </p:nvPr>
        </p:nvSpPr>
        <p:spPr>
          <a:xfrm rot="12600000">
            <a:off x="4768942" y="4321150"/>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523227"/>
          </a:solidFill>
          <a:ln>
            <a:solidFill>
              <a:srgbClr val="523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tx1">
                  <a:lumMod val="65000"/>
                  <a:lumOff val="35000"/>
                </a:schemeClr>
              </a:solidFill>
              <a:sym typeface="Arial" pitchFamily="34" charset="0"/>
            </a:endParaRPr>
          </a:p>
        </p:txBody>
      </p:sp>
      <p:sp>
        <p:nvSpPr>
          <p:cNvPr id="14" name="文本框 13">
            <a:extLst>
              <a:ext uri="{FF2B5EF4-FFF2-40B4-BE49-F238E27FC236}">
                <a16:creationId xmlns:a16="http://schemas.microsoft.com/office/drawing/2014/main" xmlns="" id="{75C03A8D-B73E-4CC2-8FC9-2EC9028EC7A8}"/>
              </a:ext>
            </a:extLst>
          </p:cNvPr>
          <p:cNvSpPr txBox="1"/>
          <p:nvPr/>
        </p:nvSpPr>
        <p:spPr>
          <a:xfrm>
            <a:off x="1134745" y="216916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p>
        </p:txBody>
      </p:sp>
      <p:sp>
        <p:nvSpPr>
          <p:cNvPr id="15" name="文本框 14">
            <a:extLst>
              <a:ext uri="{FF2B5EF4-FFF2-40B4-BE49-F238E27FC236}">
                <a16:creationId xmlns:a16="http://schemas.microsoft.com/office/drawing/2014/main" xmlns="" id="{BD7F6BC1-2CE4-434A-B99E-2C0E2E80B239}"/>
              </a:ext>
            </a:extLst>
          </p:cNvPr>
          <p:cNvSpPr txBox="1"/>
          <p:nvPr/>
        </p:nvSpPr>
        <p:spPr>
          <a:xfrm>
            <a:off x="2474129" y="181622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a:ln>
                <a:noFill/>
              </a:ln>
              <a:solidFill>
                <a:schemeClr val="tx1">
                  <a:lumMod val="65000"/>
                  <a:lumOff val="35000"/>
                </a:schemeClr>
              </a:solidFill>
              <a:uLnTx/>
              <a:uFillTx/>
              <a:latin typeface="微软雅黑" charset="0"/>
              <a:ea typeface="微软雅黑" charset="0"/>
              <a:sym typeface="+mn-ea"/>
            </a:endParaRPr>
          </a:p>
        </p:txBody>
      </p:sp>
      <p:sp>
        <p:nvSpPr>
          <p:cNvPr id="16" name="文本框 15">
            <a:extLst>
              <a:ext uri="{FF2B5EF4-FFF2-40B4-BE49-F238E27FC236}">
                <a16:creationId xmlns:a16="http://schemas.microsoft.com/office/drawing/2014/main" xmlns="" id="{1F7625EB-62C6-4844-B997-B9DEEAF96A76}"/>
              </a:ext>
            </a:extLst>
          </p:cNvPr>
          <p:cNvSpPr txBox="1"/>
          <p:nvPr/>
        </p:nvSpPr>
        <p:spPr>
          <a:xfrm>
            <a:off x="1159510" y="3648075"/>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p>
        </p:txBody>
      </p:sp>
      <p:sp>
        <p:nvSpPr>
          <p:cNvPr id="17" name="文本框 16">
            <a:extLst>
              <a:ext uri="{FF2B5EF4-FFF2-40B4-BE49-F238E27FC236}">
                <a16:creationId xmlns:a16="http://schemas.microsoft.com/office/drawing/2014/main" xmlns="" id="{0C32217D-348D-4749-9D89-0A949F98AE88}"/>
              </a:ext>
            </a:extLst>
          </p:cNvPr>
          <p:cNvSpPr txBox="1"/>
          <p:nvPr/>
        </p:nvSpPr>
        <p:spPr>
          <a:xfrm>
            <a:off x="2498894" y="3295138"/>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a:ln>
                <a:noFill/>
              </a:ln>
              <a:solidFill>
                <a:schemeClr val="tx1">
                  <a:lumMod val="65000"/>
                  <a:lumOff val="35000"/>
                </a:schemeClr>
              </a:solidFill>
              <a:uLnTx/>
              <a:uFillTx/>
              <a:latin typeface="微软雅黑" charset="0"/>
              <a:ea typeface="微软雅黑" charset="0"/>
              <a:sym typeface="+mn-ea"/>
            </a:endParaRPr>
          </a:p>
        </p:txBody>
      </p:sp>
      <p:sp>
        <p:nvSpPr>
          <p:cNvPr id="18" name="文本框 17">
            <a:extLst>
              <a:ext uri="{FF2B5EF4-FFF2-40B4-BE49-F238E27FC236}">
                <a16:creationId xmlns:a16="http://schemas.microsoft.com/office/drawing/2014/main" xmlns="" id="{339B3B22-594A-4679-99EB-44303149B89A}"/>
              </a:ext>
            </a:extLst>
          </p:cNvPr>
          <p:cNvSpPr txBox="1"/>
          <p:nvPr/>
        </p:nvSpPr>
        <p:spPr>
          <a:xfrm>
            <a:off x="1167765" y="515620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p>
        </p:txBody>
      </p:sp>
      <p:sp>
        <p:nvSpPr>
          <p:cNvPr id="19" name="文本框 18">
            <a:extLst>
              <a:ext uri="{FF2B5EF4-FFF2-40B4-BE49-F238E27FC236}">
                <a16:creationId xmlns:a16="http://schemas.microsoft.com/office/drawing/2014/main" xmlns="" id="{E1463C8F-1D61-44F7-96E0-AC4D4CCDA11D}"/>
              </a:ext>
            </a:extLst>
          </p:cNvPr>
          <p:cNvSpPr txBox="1"/>
          <p:nvPr/>
        </p:nvSpPr>
        <p:spPr>
          <a:xfrm>
            <a:off x="2507149" y="480326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a:ln>
                <a:noFill/>
              </a:ln>
              <a:solidFill>
                <a:schemeClr val="tx1">
                  <a:lumMod val="65000"/>
                  <a:lumOff val="35000"/>
                </a:schemeClr>
              </a:solidFill>
              <a:uLnTx/>
              <a:uFillTx/>
              <a:latin typeface="微软雅黑" charset="0"/>
              <a:ea typeface="微软雅黑" charset="0"/>
              <a:sym typeface="+mn-ea"/>
            </a:endParaRPr>
          </a:p>
        </p:txBody>
      </p:sp>
      <p:sp>
        <p:nvSpPr>
          <p:cNvPr id="20" name="文本框 19">
            <a:extLst>
              <a:ext uri="{FF2B5EF4-FFF2-40B4-BE49-F238E27FC236}">
                <a16:creationId xmlns:a16="http://schemas.microsoft.com/office/drawing/2014/main" xmlns="" id="{E0F203E1-6014-4F7F-851E-C07671C48AAE}"/>
              </a:ext>
            </a:extLst>
          </p:cNvPr>
          <p:cNvSpPr txBox="1"/>
          <p:nvPr/>
        </p:nvSpPr>
        <p:spPr>
          <a:xfrm>
            <a:off x="8340090" y="215392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p>
        </p:txBody>
      </p:sp>
      <p:sp>
        <p:nvSpPr>
          <p:cNvPr id="21" name="文本框 20">
            <a:extLst>
              <a:ext uri="{FF2B5EF4-FFF2-40B4-BE49-F238E27FC236}">
                <a16:creationId xmlns:a16="http://schemas.microsoft.com/office/drawing/2014/main" xmlns="" id="{A73672C0-A5D8-4290-B0CF-B27BA1BEDF97}"/>
              </a:ext>
            </a:extLst>
          </p:cNvPr>
          <p:cNvSpPr txBox="1"/>
          <p:nvPr/>
        </p:nvSpPr>
        <p:spPr>
          <a:xfrm>
            <a:off x="8340090" y="181749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a:ln>
                <a:noFill/>
              </a:ln>
              <a:solidFill>
                <a:schemeClr val="tx1">
                  <a:lumMod val="65000"/>
                  <a:lumOff val="35000"/>
                </a:schemeClr>
              </a:solidFill>
              <a:uLnTx/>
              <a:uFillTx/>
              <a:latin typeface="微软雅黑" charset="0"/>
              <a:ea typeface="微软雅黑" charset="0"/>
              <a:sym typeface="+mn-ea"/>
            </a:endParaRPr>
          </a:p>
        </p:txBody>
      </p:sp>
      <p:sp>
        <p:nvSpPr>
          <p:cNvPr id="22" name="文本框 21">
            <a:extLst>
              <a:ext uri="{FF2B5EF4-FFF2-40B4-BE49-F238E27FC236}">
                <a16:creationId xmlns:a16="http://schemas.microsoft.com/office/drawing/2014/main" xmlns="" id="{CB6825FD-CE80-4E91-A45D-437B70FDF337}"/>
              </a:ext>
            </a:extLst>
          </p:cNvPr>
          <p:cNvSpPr txBox="1"/>
          <p:nvPr/>
        </p:nvSpPr>
        <p:spPr>
          <a:xfrm>
            <a:off x="8340090" y="3582035"/>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p>
        </p:txBody>
      </p:sp>
      <p:sp>
        <p:nvSpPr>
          <p:cNvPr id="23" name="文本框 22">
            <a:extLst>
              <a:ext uri="{FF2B5EF4-FFF2-40B4-BE49-F238E27FC236}">
                <a16:creationId xmlns:a16="http://schemas.microsoft.com/office/drawing/2014/main" xmlns="" id="{B753AC99-766C-4A96-A125-6131B1A28955}"/>
              </a:ext>
            </a:extLst>
          </p:cNvPr>
          <p:cNvSpPr txBox="1"/>
          <p:nvPr/>
        </p:nvSpPr>
        <p:spPr>
          <a:xfrm>
            <a:off x="8340090" y="3245608"/>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a:ln>
                <a:noFill/>
              </a:ln>
              <a:solidFill>
                <a:schemeClr val="tx1">
                  <a:lumMod val="65000"/>
                  <a:lumOff val="35000"/>
                </a:schemeClr>
              </a:solidFill>
              <a:uLnTx/>
              <a:uFillTx/>
              <a:latin typeface="微软雅黑" charset="0"/>
              <a:ea typeface="微软雅黑" charset="0"/>
              <a:sym typeface="+mn-ea"/>
            </a:endParaRPr>
          </a:p>
        </p:txBody>
      </p:sp>
      <p:sp>
        <p:nvSpPr>
          <p:cNvPr id="24" name="文本框 23">
            <a:extLst>
              <a:ext uri="{FF2B5EF4-FFF2-40B4-BE49-F238E27FC236}">
                <a16:creationId xmlns:a16="http://schemas.microsoft.com/office/drawing/2014/main" xmlns="" id="{B5373F1F-89DF-4432-88A3-BAED09F9F99E}"/>
              </a:ext>
            </a:extLst>
          </p:cNvPr>
          <p:cNvSpPr txBox="1"/>
          <p:nvPr/>
        </p:nvSpPr>
        <p:spPr>
          <a:xfrm>
            <a:off x="8340090" y="511048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a:t>
            </a:r>
          </a:p>
        </p:txBody>
      </p:sp>
      <p:sp>
        <p:nvSpPr>
          <p:cNvPr id="25" name="文本框 24">
            <a:extLst>
              <a:ext uri="{FF2B5EF4-FFF2-40B4-BE49-F238E27FC236}">
                <a16:creationId xmlns:a16="http://schemas.microsoft.com/office/drawing/2014/main" xmlns="" id="{93687937-3EE8-4FE4-9BC0-263AF8F3BDD9}"/>
              </a:ext>
            </a:extLst>
          </p:cNvPr>
          <p:cNvSpPr txBox="1"/>
          <p:nvPr/>
        </p:nvSpPr>
        <p:spPr>
          <a:xfrm>
            <a:off x="8340090" y="475754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65000"/>
                    <a:lumOff val="35000"/>
                  </a:schemeClr>
                </a:solidFill>
                <a:latin typeface="微软雅黑" charset="0"/>
                <a:ea typeface="微软雅黑" charset="0"/>
                <a:sym typeface="+mn-ea"/>
              </a:rPr>
              <a:t>关键词</a:t>
            </a:r>
            <a:endParaRPr lang="zh-CN" altLang="en-US" sz="2000" b="1" kern="0" noProof="0" dirty="0">
              <a:ln>
                <a:noFill/>
              </a:ln>
              <a:solidFill>
                <a:schemeClr val="tx1">
                  <a:lumMod val="65000"/>
                  <a:lumOff val="35000"/>
                </a:schemeClr>
              </a:solidFill>
              <a:uLnTx/>
              <a:uFillTx/>
              <a:latin typeface="微软雅黑" charset="0"/>
              <a:ea typeface="微软雅黑" charset="0"/>
              <a:sym typeface="+mn-ea"/>
            </a:endParaRPr>
          </a:p>
        </p:txBody>
      </p:sp>
    </p:spTree>
    <p:extLst>
      <p:ext uri="{BB962C8B-B14F-4D97-AF65-F5344CB8AC3E}">
        <p14:creationId xmlns:p14="http://schemas.microsoft.com/office/powerpoint/2010/main" val="387344613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ircle(in)">
                                      <p:cBhvr>
                                        <p:cTn id="16" dur="2000"/>
                                        <p:tgtEl>
                                          <p:spTgt spid="5"/>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2000"/>
                                        <p:tgtEl>
                                          <p:spTgt spid="6"/>
                                        </p:tgtEl>
                                      </p:cBhvr>
                                    </p:animEffect>
                                  </p:childTnLst>
                                </p:cTn>
                              </p:par>
                              <p:par>
                                <p:cTn id="20" presetID="6"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ircle(in)">
                                      <p:cBhvr>
                                        <p:cTn id="22" dur="2000"/>
                                        <p:tgtEl>
                                          <p:spTgt spid="7"/>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circle(in)">
                                      <p:cBhvr>
                                        <p:cTn id="25" dur="2000"/>
                                        <p:tgtEl>
                                          <p:spTgt spid="8"/>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ircle(in)">
                                      <p:cBhvr>
                                        <p:cTn id="28" dur="2000"/>
                                        <p:tgtEl>
                                          <p:spTgt spid="9"/>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circle(in)">
                                      <p:cBhvr>
                                        <p:cTn id="31" dur="2000"/>
                                        <p:tgtEl>
                                          <p:spTgt spid="10"/>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circle(in)">
                                      <p:cBhvr>
                                        <p:cTn id="34" dur="2000"/>
                                        <p:tgtEl>
                                          <p:spTgt spid="11"/>
                                        </p:tgtEl>
                                      </p:cBhvr>
                                    </p:animEffect>
                                  </p:childTnLst>
                                </p:cTn>
                              </p:par>
                              <p:par>
                                <p:cTn id="35" presetID="6"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circle(in)">
                                      <p:cBhvr>
                                        <p:cTn id="37" dur="2000"/>
                                        <p:tgtEl>
                                          <p:spTgt spid="12"/>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circle(in)">
                                      <p:cBhvr>
                                        <p:cTn id="40" dur="20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00"/>
                                        <p:tgtEl>
                                          <p:spTgt spid="15"/>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down)">
                                      <p:cBhvr>
                                        <p:cTn id="48" dur="500"/>
                                        <p:tgtEl>
                                          <p:spTgt spid="17"/>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down)">
                                      <p:cBhvr>
                                        <p:cTn id="51" dur="500"/>
                                        <p:tgtEl>
                                          <p:spTgt spid="19"/>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down)">
                                      <p:cBhvr>
                                        <p:cTn id="54" dur="500"/>
                                        <p:tgtEl>
                                          <p:spTgt spid="14"/>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down)">
                                      <p:cBhvr>
                                        <p:cTn id="57" dur="500"/>
                                        <p:tgtEl>
                                          <p:spTgt spid="16"/>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down)">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down)">
                                      <p:cBhvr>
                                        <p:cTn id="65" dur="500"/>
                                        <p:tgtEl>
                                          <p:spTgt spid="20"/>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down)">
                                      <p:cBhvr>
                                        <p:cTn id="68" dur="500"/>
                                        <p:tgtEl>
                                          <p:spTgt spid="21"/>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down)">
                                      <p:cBhvr>
                                        <p:cTn id="71" dur="500"/>
                                        <p:tgtEl>
                                          <p:spTgt spid="22"/>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wipe(down)">
                                      <p:cBhvr>
                                        <p:cTn id="74" dur="500"/>
                                        <p:tgtEl>
                                          <p:spTgt spid="23"/>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wipe(down)">
                                      <p:cBhvr>
                                        <p:cTn id="77" dur="500"/>
                                        <p:tgtEl>
                                          <p:spTgt spid="24"/>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wipe(down)">
                                      <p:cBhvr>
                                        <p:cTn id="8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66">
            <a:extLst>
              <a:ext uri="{FF2B5EF4-FFF2-40B4-BE49-F238E27FC236}">
                <a16:creationId xmlns:a16="http://schemas.microsoft.com/office/drawing/2014/main" xmlns="" id="{EFF5FC4A-3492-45DD-B6AB-232577BCA628}"/>
              </a:ext>
            </a:extLst>
          </p:cNvPr>
          <p:cNvSpPr/>
          <p:nvPr/>
        </p:nvSpPr>
        <p:spPr bwMode="auto">
          <a:xfrm rot="356891">
            <a:off x="5220335" y="4597366"/>
            <a:ext cx="504825" cy="648970"/>
          </a:xfrm>
          <a:custGeom>
            <a:avLst/>
            <a:gdLst>
              <a:gd name="T0" fmla="*/ 0 w 369"/>
              <a:gd name="T1" fmla="*/ 261 h 465"/>
              <a:gd name="T2" fmla="*/ 9 w 369"/>
              <a:gd name="T3" fmla="*/ 201 h 465"/>
              <a:gd name="T4" fmla="*/ 18 w 369"/>
              <a:gd name="T5" fmla="*/ 187 h 465"/>
              <a:gd name="T6" fmla="*/ 23 w 369"/>
              <a:gd name="T7" fmla="*/ 171 h 465"/>
              <a:gd name="T8" fmla="*/ 33 w 369"/>
              <a:gd name="T9" fmla="*/ 146 h 465"/>
              <a:gd name="T10" fmla="*/ 27 w 369"/>
              <a:gd name="T11" fmla="*/ 136 h 465"/>
              <a:gd name="T12" fmla="*/ 28 w 369"/>
              <a:gd name="T13" fmla="*/ 116 h 465"/>
              <a:gd name="T14" fmla="*/ 54 w 369"/>
              <a:gd name="T15" fmla="*/ 86 h 465"/>
              <a:gd name="T16" fmla="*/ 52 w 369"/>
              <a:gd name="T17" fmla="*/ 63 h 465"/>
              <a:gd name="T18" fmla="*/ 69 w 369"/>
              <a:gd name="T19" fmla="*/ 33 h 465"/>
              <a:gd name="T20" fmla="*/ 86 w 369"/>
              <a:gd name="T21" fmla="*/ 39 h 465"/>
              <a:gd name="T22" fmla="*/ 118 w 369"/>
              <a:gd name="T23" fmla="*/ 13 h 465"/>
              <a:gd name="T24" fmla="*/ 125 w 369"/>
              <a:gd name="T25" fmla="*/ 0 h 465"/>
              <a:gd name="T26" fmla="*/ 145 w 369"/>
              <a:gd name="T27" fmla="*/ 3 h 465"/>
              <a:gd name="T28" fmla="*/ 155 w 369"/>
              <a:gd name="T29" fmla="*/ 32 h 465"/>
              <a:gd name="T30" fmla="*/ 164 w 369"/>
              <a:gd name="T31" fmla="*/ 51 h 465"/>
              <a:gd name="T32" fmla="*/ 186 w 369"/>
              <a:gd name="T33" fmla="*/ 51 h 465"/>
              <a:gd name="T34" fmla="*/ 199 w 369"/>
              <a:gd name="T35" fmla="*/ 33 h 465"/>
              <a:gd name="T36" fmla="*/ 218 w 369"/>
              <a:gd name="T37" fmla="*/ 55 h 465"/>
              <a:gd name="T38" fmla="*/ 254 w 369"/>
              <a:gd name="T39" fmla="*/ 41 h 465"/>
              <a:gd name="T40" fmla="*/ 232 w 369"/>
              <a:gd name="T41" fmla="*/ 96 h 465"/>
              <a:gd name="T42" fmla="*/ 218 w 369"/>
              <a:gd name="T43" fmla="*/ 90 h 465"/>
              <a:gd name="T44" fmla="*/ 210 w 369"/>
              <a:gd name="T45" fmla="*/ 95 h 465"/>
              <a:gd name="T46" fmla="*/ 210 w 369"/>
              <a:gd name="T47" fmla="*/ 100 h 465"/>
              <a:gd name="T48" fmla="*/ 219 w 369"/>
              <a:gd name="T49" fmla="*/ 114 h 465"/>
              <a:gd name="T50" fmla="*/ 217 w 369"/>
              <a:gd name="T51" fmla="*/ 165 h 465"/>
              <a:gd name="T52" fmla="*/ 219 w 369"/>
              <a:gd name="T53" fmla="*/ 181 h 465"/>
              <a:gd name="T54" fmla="*/ 217 w 369"/>
              <a:gd name="T55" fmla="*/ 185 h 465"/>
              <a:gd name="T56" fmla="*/ 203 w 369"/>
              <a:gd name="T57" fmla="*/ 182 h 465"/>
              <a:gd name="T58" fmla="*/ 194 w 369"/>
              <a:gd name="T59" fmla="*/ 193 h 465"/>
              <a:gd name="T60" fmla="*/ 201 w 369"/>
              <a:gd name="T61" fmla="*/ 205 h 465"/>
              <a:gd name="T62" fmla="*/ 184 w 369"/>
              <a:gd name="T63" fmla="*/ 223 h 465"/>
              <a:gd name="T64" fmla="*/ 186 w 369"/>
              <a:gd name="T65" fmla="*/ 229 h 465"/>
              <a:gd name="T66" fmla="*/ 170 w 369"/>
              <a:gd name="T67" fmla="*/ 239 h 465"/>
              <a:gd name="T68" fmla="*/ 173 w 369"/>
              <a:gd name="T69" fmla="*/ 250 h 465"/>
              <a:gd name="T70" fmla="*/ 167 w 369"/>
              <a:gd name="T71" fmla="*/ 259 h 465"/>
              <a:gd name="T72" fmla="*/ 145 w 369"/>
              <a:gd name="T73" fmla="*/ 259 h 465"/>
              <a:gd name="T74" fmla="*/ 133 w 369"/>
              <a:gd name="T75" fmla="*/ 269 h 465"/>
              <a:gd name="T76" fmla="*/ 131 w 369"/>
              <a:gd name="T77" fmla="*/ 275 h 465"/>
              <a:gd name="T78" fmla="*/ 141 w 369"/>
              <a:gd name="T79" fmla="*/ 283 h 465"/>
              <a:gd name="T80" fmla="*/ 130 w 369"/>
              <a:gd name="T81" fmla="*/ 302 h 465"/>
              <a:gd name="T82" fmla="*/ 114 w 369"/>
              <a:gd name="T83" fmla="*/ 323 h 465"/>
              <a:gd name="T84" fmla="*/ 109 w 369"/>
              <a:gd name="T85" fmla="*/ 322 h 465"/>
              <a:gd name="T86" fmla="*/ 92 w 369"/>
              <a:gd name="T87" fmla="*/ 340 h 465"/>
              <a:gd name="T88" fmla="*/ 74 w 369"/>
              <a:gd name="T89" fmla="*/ 297 h 465"/>
              <a:gd name="T90" fmla="*/ 57 w 369"/>
              <a:gd name="T91" fmla="*/ 275 h 465"/>
              <a:gd name="T92" fmla="*/ 46 w 369"/>
              <a:gd name="T93" fmla="*/ 276 h 465"/>
              <a:gd name="T94" fmla="*/ 39 w 369"/>
              <a:gd name="T95" fmla="*/ 269 h 465"/>
              <a:gd name="T96" fmla="*/ 0 w 369"/>
              <a:gd name="T97" fmla="*/ 261 h 465"/>
              <a:gd name="T98" fmla="*/ 0 w 369"/>
              <a:gd name="T99" fmla="*/ 261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solidFill>
            <a:srgbClr val="523227"/>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 name="Freeform 1067">
            <a:extLst>
              <a:ext uri="{FF2B5EF4-FFF2-40B4-BE49-F238E27FC236}">
                <a16:creationId xmlns:a16="http://schemas.microsoft.com/office/drawing/2014/main" xmlns="" id="{ED1F2B6A-A200-48A4-829D-143A14119D90}"/>
              </a:ext>
            </a:extLst>
          </p:cNvPr>
          <p:cNvSpPr/>
          <p:nvPr/>
        </p:nvSpPr>
        <p:spPr bwMode="auto">
          <a:xfrm rot="356891">
            <a:off x="4966335" y="5398101"/>
            <a:ext cx="97155" cy="66675"/>
          </a:xfrm>
          <a:custGeom>
            <a:avLst/>
            <a:gdLst>
              <a:gd name="T0" fmla="*/ 4 w 72"/>
              <a:gd name="T1" fmla="*/ 9 h 50"/>
              <a:gd name="T2" fmla="*/ 20 w 72"/>
              <a:gd name="T3" fmla="*/ 13 h 50"/>
              <a:gd name="T4" fmla="*/ 39 w 72"/>
              <a:gd name="T5" fmla="*/ 0 h 50"/>
              <a:gd name="T6" fmla="*/ 47 w 72"/>
              <a:gd name="T7" fmla="*/ 23 h 50"/>
              <a:gd name="T8" fmla="*/ 28 w 72"/>
              <a:gd name="T9" fmla="*/ 31 h 50"/>
              <a:gd name="T10" fmla="*/ 4 w 72"/>
              <a:gd name="T11" fmla="*/ 29 h 50"/>
              <a:gd name="T12" fmla="*/ 0 w 72"/>
              <a:gd name="T13" fmla="*/ 13 h 50"/>
              <a:gd name="T14" fmla="*/ 4 w 72"/>
              <a:gd name="T15" fmla="*/ 9 h 50"/>
              <a:gd name="T16" fmla="*/ 4 w 72"/>
              <a:gd name="T17" fmla="*/ 9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4" name="Freeform 1068">
            <a:extLst>
              <a:ext uri="{FF2B5EF4-FFF2-40B4-BE49-F238E27FC236}">
                <a16:creationId xmlns:a16="http://schemas.microsoft.com/office/drawing/2014/main" xmlns="" id="{58A5AFCE-DB4B-442B-9B16-1286C2F42DE6}"/>
              </a:ext>
            </a:extLst>
          </p:cNvPr>
          <p:cNvSpPr/>
          <p:nvPr/>
        </p:nvSpPr>
        <p:spPr bwMode="auto">
          <a:xfrm rot="356891">
            <a:off x="5749290" y="4967571"/>
            <a:ext cx="176530" cy="472440"/>
          </a:xfrm>
          <a:custGeom>
            <a:avLst/>
            <a:gdLst>
              <a:gd name="T0" fmla="*/ 88 w 129"/>
              <a:gd name="T1" fmla="*/ 68 h 338"/>
              <a:gd name="T2" fmla="*/ 70 w 129"/>
              <a:gd name="T3" fmla="*/ 176 h 338"/>
              <a:gd name="T4" fmla="*/ 62 w 129"/>
              <a:gd name="T5" fmla="*/ 210 h 338"/>
              <a:gd name="T6" fmla="*/ 62 w 129"/>
              <a:gd name="T7" fmla="*/ 238 h 338"/>
              <a:gd name="T8" fmla="*/ 54 w 129"/>
              <a:gd name="T9" fmla="*/ 247 h 338"/>
              <a:gd name="T10" fmla="*/ 36 w 129"/>
              <a:gd name="T11" fmla="*/ 217 h 338"/>
              <a:gd name="T12" fmla="*/ 16 w 129"/>
              <a:gd name="T13" fmla="*/ 201 h 338"/>
              <a:gd name="T14" fmla="*/ 0 w 129"/>
              <a:gd name="T15" fmla="*/ 154 h 338"/>
              <a:gd name="T16" fmla="*/ 2 w 129"/>
              <a:gd name="T17" fmla="*/ 109 h 338"/>
              <a:gd name="T18" fmla="*/ 30 w 129"/>
              <a:gd name="T19" fmla="*/ 30 h 338"/>
              <a:gd name="T20" fmla="*/ 63 w 129"/>
              <a:gd name="T21" fmla="*/ 0 h 338"/>
              <a:gd name="T22" fmla="*/ 84 w 129"/>
              <a:gd name="T23" fmla="*/ 11 h 338"/>
              <a:gd name="T24" fmla="*/ 88 w 129"/>
              <a:gd name="T25" fmla="*/ 68 h 338"/>
              <a:gd name="T26" fmla="*/ 88 w 129"/>
              <a:gd name="T27" fmla="*/ 68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5" name="Freeform 1069">
            <a:extLst>
              <a:ext uri="{FF2B5EF4-FFF2-40B4-BE49-F238E27FC236}">
                <a16:creationId xmlns:a16="http://schemas.microsoft.com/office/drawing/2014/main" xmlns="" id="{C0C9462A-5A17-4C51-B9C7-A1BF56465D14}"/>
              </a:ext>
            </a:extLst>
          </p:cNvPr>
          <p:cNvSpPr/>
          <p:nvPr/>
        </p:nvSpPr>
        <p:spPr bwMode="auto">
          <a:xfrm rot="356891">
            <a:off x="4462780" y="4993606"/>
            <a:ext cx="891540" cy="760730"/>
          </a:xfrm>
          <a:custGeom>
            <a:avLst/>
            <a:gdLst>
              <a:gd name="T0" fmla="*/ 132 w 648"/>
              <a:gd name="T1" fmla="*/ 58 h 546"/>
              <a:gd name="T2" fmla="*/ 139 w 648"/>
              <a:gd name="T3" fmla="*/ 31 h 546"/>
              <a:gd name="T4" fmla="*/ 180 w 648"/>
              <a:gd name="T5" fmla="*/ 47 h 546"/>
              <a:gd name="T6" fmla="*/ 180 w 648"/>
              <a:gd name="T7" fmla="*/ 25 h 546"/>
              <a:gd name="T8" fmla="*/ 197 w 648"/>
              <a:gd name="T9" fmla="*/ 4 h 546"/>
              <a:gd name="T10" fmla="*/ 244 w 648"/>
              <a:gd name="T11" fmla="*/ 0 h 546"/>
              <a:gd name="T12" fmla="*/ 285 w 648"/>
              <a:gd name="T13" fmla="*/ 4 h 546"/>
              <a:gd name="T14" fmla="*/ 281 w 648"/>
              <a:gd name="T15" fmla="*/ 29 h 546"/>
              <a:gd name="T16" fmla="*/ 267 w 648"/>
              <a:gd name="T17" fmla="*/ 59 h 546"/>
              <a:gd name="T18" fmla="*/ 338 w 648"/>
              <a:gd name="T19" fmla="*/ 40 h 546"/>
              <a:gd name="T20" fmla="*/ 365 w 648"/>
              <a:gd name="T21" fmla="*/ 47 h 546"/>
              <a:gd name="T22" fmla="*/ 360 w 648"/>
              <a:gd name="T23" fmla="*/ 24 h 546"/>
              <a:gd name="T24" fmla="*/ 408 w 648"/>
              <a:gd name="T25" fmla="*/ 39 h 546"/>
              <a:gd name="T26" fmla="*/ 436 w 648"/>
              <a:gd name="T27" fmla="*/ 59 h 546"/>
              <a:gd name="T28" fmla="*/ 441 w 648"/>
              <a:gd name="T29" fmla="*/ 111 h 546"/>
              <a:gd name="T30" fmla="*/ 421 w 648"/>
              <a:gd name="T31" fmla="*/ 134 h 546"/>
              <a:gd name="T32" fmla="*/ 382 w 648"/>
              <a:gd name="T33" fmla="*/ 170 h 546"/>
              <a:gd name="T34" fmla="*/ 362 w 648"/>
              <a:gd name="T35" fmla="*/ 177 h 546"/>
              <a:gd name="T36" fmla="*/ 352 w 648"/>
              <a:gd name="T37" fmla="*/ 182 h 546"/>
              <a:gd name="T38" fmla="*/ 320 w 648"/>
              <a:gd name="T39" fmla="*/ 192 h 546"/>
              <a:gd name="T40" fmla="*/ 295 w 648"/>
              <a:gd name="T41" fmla="*/ 196 h 546"/>
              <a:gd name="T42" fmla="*/ 235 w 648"/>
              <a:gd name="T43" fmla="*/ 188 h 546"/>
              <a:gd name="T44" fmla="*/ 242 w 648"/>
              <a:gd name="T45" fmla="*/ 233 h 546"/>
              <a:gd name="T46" fmla="*/ 203 w 648"/>
              <a:gd name="T47" fmla="*/ 263 h 546"/>
              <a:gd name="T48" fmla="*/ 164 w 648"/>
              <a:gd name="T49" fmla="*/ 277 h 546"/>
              <a:gd name="T50" fmla="*/ 117 w 648"/>
              <a:gd name="T51" fmla="*/ 295 h 546"/>
              <a:gd name="T52" fmla="*/ 44 w 648"/>
              <a:gd name="T53" fmla="*/ 331 h 546"/>
              <a:gd name="T54" fmla="*/ 54 w 648"/>
              <a:gd name="T55" fmla="*/ 381 h 546"/>
              <a:gd name="T56" fmla="*/ 20 w 648"/>
              <a:gd name="T57" fmla="*/ 394 h 546"/>
              <a:gd name="T58" fmla="*/ 4 w 648"/>
              <a:gd name="T59" fmla="*/ 324 h 546"/>
              <a:gd name="T60" fmla="*/ 19 w 648"/>
              <a:gd name="T61" fmla="*/ 284 h 546"/>
              <a:gd name="T62" fmla="*/ 37 w 648"/>
              <a:gd name="T63" fmla="*/ 264 h 546"/>
              <a:gd name="T64" fmla="*/ 60 w 648"/>
              <a:gd name="T65" fmla="*/ 231 h 546"/>
              <a:gd name="T66" fmla="*/ 94 w 648"/>
              <a:gd name="T67" fmla="*/ 164 h 546"/>
              <a:gd name="T68" fmla="*/ 121 w 648"/>
              <a:gd name="T69" fmla="*/ 112 h 546"/>
              <a:gd name="T70" fmla="*/ 121 w 648"/>
              <a:gd name="T71" fmla="*/ 68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6" name="Freeform 1070">
            <a:extLst>
              <a:ext uri="{FF2B5EF4-FFF2-40B4-BE49-F238E27FC236}">
                <a16:creationId xmlns:a16="http://schemas.microsoft.com/office/drawing/2014/main" xmlns="" id="{14FEB96C-807C-40E4-AF50-C0169412D3AD}"/>
              </a:ext>
            </a:extLst>
          </p:cNvPr>
          <p:cNvSpPr/>
          <p:nvPr/>
        </p:nvSpPr>
        <p:spPr bwMode="auto">
          <a:xfrm rot="356891">
            <a:off x="3806190" y="4850096"/>
            <a:ext cx="926465" cy="681355"/>
          </a:xfrm>
          <a:custGeom>
            <a:avLst/>
            <a:gdLst>
              <a:gd name="T0" fmla="*/ 21 w 673"/>
              <a:gd name="T1" fmla="*/ 137 h 490"/>
              <a:gd name="T2" fmla="*/ 52 w 673"/>
              <a:gd name="T3" fmla="*/ 123 h 490"/>
              <a:gd name="T4" fmla="*/ 102 w 673"/>
              <a:gd name="T5" fmla="*/ 136 h 490"/>
              <a:gd name="T6" fmla="*/ 110 w 673"/>
              <a:gd name="T7" fmla="*/ 113 h 490"/>
              <a:gd name="T8" fmla="*/ 179 w 673"/>
              <a:gd name="T9" fmla="*/ 86 h 490"/>
              <a:gd name="T10" fmla="*/ 235 w 673"/>
              <a:gd name="T11" fmla="*/ 70 h 490"/>
              <a:gd name="T12" fmla="*/ 259 w 673"/>
              <a:gd name="T13" fmla="*/ 75 h 490"/>
              <a:gd name="T14" fmla="*/ 276 w 673"/>
              <a:gd name="T15" fmla="*/ 62 h 490"/>
              <a:gd name="T16" fmla="*/ 284 w 673"/>
              <a:gd name="T17" fmla="*/ 48 h 490"/>
              <a:gd name="T18" fmla="*/ 307 w 673"/>
              <a:gd name="T19" fmla="*/ 31 h 490"/>
              <a:gd name="T20" fmla="*/ 338 w 673"/>
              <a:gd name="T21" fmla="*/ 13 h 490"/>
              <a:gd name="T22" fmla="*/ 350 w 673"/>
              <a:gd name="T23" fmla="*/ 29 h 490"/>
              <a:gd name="T24" fmla="*/ 380 w 673"/>
              <a:gd name="T25" fmla="*/ 6 h 490"/>
              <a:gd name="T26" fmla="*/ 412 w 673"/>
              <a:gd name="T27" fmla="*/ 6 h 490"/>
              <a:gd name="T28" fmla="*/ 427 w 673"/>
              <a:gd name="T29" fmla="*/ 32 h 490"/>
              <a:gd name="T30" fmla="*/ 408 w 673"/>
              <a:gd name="T31" fmla="*/ 78 h 490"/>
              <a:gd name="T32" fmla="*/ 408 w 673"/>
              <a:gd name="T33" fmla="*/ 99 h 490"/>
              <a:gd name="T34" fmla="*/ 439 w 673"/>
              <a:gd name="T35" fmla="*/ 115 h 490"/>
              <a:gd name="T36" fmla="*/ 463 w 673"/>
              <a:gd name="T37" fmla="*/ 107 h 490"/>
              <a:gd name="T38" fmla="*/ 463 w 673"/>
              <a:gd name="T39" fmla="*/ 152 h 490"/>
              <a:gd name="T40" fmla="*/ 435 w 673"/>
              <a:gd name="T41" fmla="*/ 202 h 490"/>
              <a:gd name="T42" fmla="*/ 402 w 673"/>
              <a:gd name="T43" fmla="*/ 269 h 490"/>
              <a:gd name="T44" fmla="*/ 379 w 673"/>
              <a:gd name="T45" fmla="*/ 303 h 490"/>
              <a:gd name="T46" fmla="*/ 361 w 673"/>
              <a:gd name="T47" fmla="*/ 322 h 490"/>
              <a:gd name="T48" fmla="*/ 306 w 673"/>
              <a:gd name="T49" fmla="*/ 354 h 490"/>
              <a:gd name="T50" fmla="*/ 262 w 673"/>
              <a:gd name="T51" fmla="*/ 329 h 490"/>
              <a:gd name="T52" fmla="*/ 217 w 673"/>
              <a:gd name="T53" fmla="*/ 352 h 490"/>
              <a:gd name="T54" fmla="*/ 148 w 673"/>
              <a:gd name="T55" fmla="*/ 325 h 490"/>
              <a:gd name="T56" fmla="*/ 150 w 673"/>
              <a:gd name="T57" fmla="*/ 274 h 490"/>
              <a:gd name="T58" fmla="*/ 118 w 673"/>
              <a:gd name="T59" fmla="*/ 263 h 490"/>
              <a:gd name="T60" fmla="*/ 93 w 673"/>
              <a:gd name="T61" fmla="*/ 263 h 490"/>
              <a:gd name="T62" fmla="*/ 82 w 673"/>
              <a:gd name="T63" fmla="*/ 225 h 490"/>
              <a:gd name="T64" fmla="*/ 103 w 673"/>
              <a:gd name="T65" fmla="*/ 220 h 490"/>
              <a:gd name="T66" fmla="*/ 102 w 673"/>
              <a:gd name="T67" fmla="*/ 188 h 490"/>
              <a:gd name="T68" fmla="*/ 40 w 673"/>
              <a:gd name="T69" fmla="*/ 163 h 490"/>
              <a:gd name="T70" fmla="*/ 11 w 673"/>
              <a:gd name="T71" fmla="*/ 163 h 490"/>
              <a:gd name="T72" fmla="*/ 2 w 673"/>
              <a:gd name="T73" fmla="*/ 136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7" name="Freeform 1071">
            <a:extLst>
              <a:ext uri="{FF2B5EF4-FFF2-40B4-BE49-F238E27FC236}">
                <a16:creationId xmlns:a16="http://schemas.microsoft.com/office/drawing/2014/main" xmlns="" id="{B41F7317-5C60-4C00-B56E-D39C2D3EEF58}"/>
              </a:ext>
            </a:extLst>
          </p:cNvPr>
          <p:cNvSpPr/>
          <p:nvPr/>
        </p:nvSpPr>
        <p:spPr bwMode="auto">
          <a:xfrm rot="356891">
            <a:off x="4295140" y="5727031"/>
            <a:ext cx="295910" cy="275590"/>
          </a:xfrm>
          <a:custGeom>
            <a:avLst/>
            <a:gdLst>
              <a:gd name="T0" fmla="*/ 152 w 214"/>
              <a:gd name="T1" fmla="*/ 24 h 199"/>
              <a:gd name="T2" fmla="*/ 123 w 214"/>
              <a:gd name="T3" fmla="*/ 75 h 199"/>
              <a:gd name="T4" fmla="*/ 123 w 214"/>
              <a:gd name="T5" fmla="*/ 96 h 199"/>
              <a:gd name="T6" fmla="*/ 68 w 214"/>
              <a:gd name="T7" fmla="*/ 141 h 199"/>
              <a:gd name="T8" fmla="*/ 10 w 214"/>
              <a:gd name="T9" fmla="*/ 123 h 199"/>
              <a:gd name="T10" fmla="*/ 0 w 214"/>
              <a:gd name="T11" fmla="*/ 80 h 199"/>
              <a:gd name="T12" fmla="*/ 4 w 214"/>
              <a:gd name="T13" fmla="*/ 61 h 199"/>
              <a:gd name="T14" fmla="*/ 33 w 214"/>
              <a:gd name="T15" fmla="*/ 30 h 199"/>
              <a:gd name="T16" fmla="*/ 44 w 214"/>
              <a:gd name="T17" fmla="*/ 20 h 199"/>
              <a:gd name="T18" fmla="*/ 96 w 214"/>
              <a:gd name="T19" fmla="*/ 11 h 199"/>
              <a:gd name="T20" fmla="*/ 119 w 214"/>
              <a:gd name="T21" fmla="*/ 9 h 199"/>
              <a:gd name="T22" fmla="*/ 127 w 214"/>
              <a:gd name="T23" fmla="*/ 0 h 199"/>
              <a:gd name="T24" fmla="*/ 144 w 214"/>
              <a:gd name="T25" fmla="*/ 4 h 199"/>
              <a:gd name="T26" fmla="*/ 152 w 214"/>
              <a:gd name="T27" fmla="*/ 24 h 199"/>
              <a:gd name="T28" fmla="*/ 152 w 214"/>
              <a:gd name="T29" fmla="*/ 2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8" name="Freeform 1072">
            <a:extLst>
              <a:ext uri="{FF2B5EF4-FFF2-40B4-BE49-F238E27FC236}">
                <a16:creationId xmlns:a16="http://schemas.microsoft.com/office/drawing/2014/main" xmlns="" id="{3B98E2A2-C464-46CC-96D9-E7DFA2E6B141}"/>
              </a:ext>
            </a:extLst>
          </p:cNvPr>
          <p:cNvSpPr/>
          <p:nvPr/>
        </p:nvSpPr>
        <p:spPr bwMode="auto">
          <a:xfrm rot="356891">
            <a:off x="2977515" y="4410676"/>
            <a:ext cx="1062355" cy="1121410"/>
          </a:xfrm>
          <a:custGeom>
            <a:avLst/>
            <a:gdLst>
              <a:gd name="T0" fmla="*/ 472 w 773"/>
              <a:gd name="T1" fmla="*/ 91 h 806"/>
              <a:gd name="T2" fmla="*/ 436 w 773"/>
              <a:gd name="T3" fmla="*/ 101 h 806"/>
              <a:gd name="T4" fmla="*/ 419 w 773"/>
              <a:gd name="T5" fmla="*/ 72 h 806"/>
              <a:gd name="T6" fmla="*/ 410 w 773"/>
              <a:gd name="T7" fmla="*/ 51 h 806"/>
              <a:gd name="T8" fmla="*/ 382 w 773"/>
              <a:gd name="T9" fmla="*/ 52 h 806"/>
              <a:gd name="T10" fmla="*/ 369 w 773"/>
              <a:gd name="T11" fmla="*/ 75 h 806"/>
              <a:gd name="T12" fmla="*/ 369 w 773"/>
              <a:gd name="T13" fmla="*/ 102 h 806"/>
              <a:gd name="T14" fmla="*/ 337 w 773"/>
              <a:gd name="T15" fmla="*/ 202 h 806"/>
              <a:gd name="T16" fmla="*/ 310 w 773"/>
              <a:gd name="T17" fmla="*/ 210 h 806"/>
              <a:gd name="T18" fmla="*/ 259 w 773"/>
              <a:gd name="T19" fmla="*/ 224 h 806"/>
              <a:gd name="T20" fmla="*/ 184 w 773"/>
              <a:gd name="T21" fmla="*/ 101 h 806"/>
              <a:gd name="T22" fmla="*/ 158 w 773"/>
              <a:gd name="T23" fmla="*/ 82 h 806"/>
              <a:gd name="T24" fmla="*/ 153 w 773"/>
              <a:gd name="T25" fmla="*/ 52 h 806"/>
              <a:gd name="T26" fmla="*/ 116 w 773"/>
              <a:gd name="T27" fmla="*/ 72 h 806"/>
              <a:gd name="T28" fmla="*/ 101 w 773"/>
              <a:gd name="T29" fmla="*/ 0 h 806"/>
              <a:gd name="T30" fmla="*/ 75 w 773"/>
              <a:gd name="T31" fmla="*/ 29 h 806"/>
              <a:gd name="T32" fmla="*/ 72 w 773"/>
              <a:gd name="T33" fmla="*/ 74 h 806"/>
              <a:gd name="T34" fmla="*/ 55 w 773"/>
              <a:gd name="T35" fmla="*/ 66 h 806"/>
              <a:gd name="T36" fmla="*/ 55 w 773"/>
              <a:gd name="T37" fmla="*/ 118 h 806"/>
              <a:gd name="T38" fmla="*/ 75 w 773"/>
              <a:gd name="T39" fmla="*/ 125 h 806"/>
              <a:gd name="T40" fmla="*/ 74 w 773"/>
              <a:gd name="T41" fmla="*/ 239 h 806"/>
              <a:gd name="T42" fmla="*/ 12 w 773"/>
              <a:gd name="T43" fmla="*/ 313 h 806"/>
              <a:gd name="T44" fmla="*/ 0 w 773"/>
              <a:gd name="T45" fmla="*/ 333 h 806"/>
              <a:gd name="T46" fmla="*/ 2 w 773"/>
              <a:gd name="T47" fmla="*/ 378 h 806"/>
              <a:gd name="T48" fmla="*/ 35 w 773"/>
              <a:gd name="T49" fmla="*/ 374 h 806"/>
              <a:gd name="T50" fmla="*/ 72 w 773"/>
              <a:gd name="T51" fmla="*/ 388 h 806"/>
              <a:gd name="T52" fmla="*/ 82 w 773"/>
              <a:gd name="T53" fmla="*/ 428 h 806"/>
              <a:gd name="T54" fmla="*/ 112 w 773"/>
              <a:gd name="T55" fmla="*/ 438 h 806"/>
              <a:gd name="T56" fmla="*/ 110 w 773"/>
              <a:gd name="T57" fmla="*/ 463 h 806"/>
              <a:gd name="T58" fmla="*/ 99 w 773"/>
              <a:gd name="T59" fmla="*/ 504 h 806"/>
              <a:gd name="T60" fmla="*/ 121 w 773"/>
              <a:gd name="T61" fmla="*/ 513 h 806"/>
              <a:gd name="T62" fmla="*/ 144 w 773"/>
              <a:gd name="T63" fmla="*/ 532 h 806"/>
              <a:gd name="T64" fmla="*/ 185 w 773"/>
              <a:gd name="T65" fmla="*/ 559 h 806"/>
              <a:gd name="T66" fmla="*/ 226 w 773"/>
              <a:gd name="T67" fmla="*/ 546 h 806"/>
              <a:gd name="T68" fmla="*/ 229 w 773"/>
              <a:gd name="T69" fmla="*/ 574 h 806"/>
              <a:gd name="T70" fmla="*/ 255 w 773"/>
              <a:gd name="T71" fmla="*/ 579 h 806"/>
              <a:gd name="T72" fmla="*/ 266 w 773"/>
              <a:gd name="T73" fmla="*/ 577 h 806"/>
              <a:gd name="T74" fmla="*/ 256 w 773"/>
              <a:gd name="T75" fmla="*/ 504 h 806"/>
              <a:gd name="T76" fmla="*/ 289 w 773"/>
              <a:gd name="T77" fmla="*/ 490 h 806"/>
              <a:gd name="T78" fmla="*/ 310 w 773"/>
              <a:gd name="T79" fmla="*/ 472 h 806"/>
              <a:gd name="T80" fmla="*/ 361 w 773"/>
              <a:gd name="T81" fmla="*/ 472 h 806"/>
              <a:gd name="T82" fmla="*/ 384 w 773"/>
              <a:gd name="T83" fmla="*/ 470 h 806"/>
              <a:gd name="T84" fmla="*/ 405 w 773"/>
              <a:gd name="T85" fmla="*/ 485 h 806"/>
              <a:gd name="T86" fmla="*/ 422 w 773"/>
              <a:gd name="T87" fmla="*/ 464 h 806"/>
              <a:gd name="T88" fmla="*/ 445 w 773"/>
              <a:gd name="T89" fmla="*/ 465 h 806"/>
              <a:gd name="T90" fmla="*/ 475 w 773"/>
              <a:gd name="T91" fmla="*/ 430 h 806"/>
              <a:gd name="T92" fmla="*/ 506 w 773"/>
              <a:gd name="T93" fmla="*/ 437 h 806"/>
              <a:gd name="T94" fmla="*/ 529 w 773"/>
              <a:gd name="T95" fmla="*/ 411 h 806"/>
              <a:gd name="T96" fmla="*/ 540 w 773"/>
              <a:gd name="T97" fmla="*/ 387 h 806"/>
              <a:gd name="T98" fmla="*/ 481 w 773"/>
              <a:gd name="T99" fmla="*/ 366 h 806"/>
              <a:gd name="T100" fmla="*/ 457 w 773"/>
              <a:gd name="T101" fmla="*/ 350 h 806"/>
              <a:gd name="T102" fmla="*/ 431 w 773"/>
              <a:gd name="T103" fmla="*/ 332 h 806"/>
              <a:gd name="T104" fmla="*/ 439 w 773"/>
              <a:gd name="T105" fmla="*/ 284 h 806"/>
              <a:gd name="T106" fmla="*/ 436 w 773"/>
              <a:gd name="T107" fmla="*/ 196 h 806"/>
              <a:gd name="T108" fmla="*/ 390 w 773"/>
              <a:gd name="T109" fmla="*/ 199 h 806"/>
              <a:gd name="T110" fmla="*/ 382 w 773"/>
              <a:gd name="T111" fmla="*/ 167 h 806"/>
              <a:gd name="T112" fmla="*/ 392 w 773"/>
              <a:gd name="T113" fmla="*/ 136 h 806"/>
              <a:gd name="T114" fmla="*/ 419 w 773"/>
              <a:gd name="T115" fmla="*/ 134 h 806"/>
              <a:gd name="T116" fmla="*/ 467 w 773"/>
              <a:gd name="T117" fmla="*/ 134 h 806"/>
              <a:gd name="T118" fmla="*/ 477 w 773"/>
              <a:gd name="T119" fmla="*/ 107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9" name="Freeform 1073">
            <a:extLst>
              <a:ext uri="{FF2B5EF4-FFF2-40B4-BE49-F238E27FC236}">
                <a16:creationId xmlns:a16="http://schemas.microsoft.com/office/drawing/2014/main" xmlns="" id="{902B0C55-9C37-40EB-9623-0A9432B60CA4}"/>
              </a:ext>
            </a:extLst>
          </p:cNvPr>
          <p:cNvSpPr/>
          <p:nvPr/>
        </p:nvSpPr>
        <p:spPr bwMode="auto">
          <a:xfrm rot="356891">
            <a:off x="4928870" y="4364321"/>
            <a:ext cx="557530" cy="785495"/>
          </a:xfrm>
          <a:custGeom>
            <a:avLst/>
            <a:gdLst>
              <a:gd name="T0" fmla="*/ 6 w 404"/>
              <a:gd name="T1" fmla="*/ 89 h 566"/>
              <a:gd name="T2" fmla="*/ 25 w 404"/>
              <a:gd name="T3" fmla="*/ 125 h 566"/>
              <a:gd name="T4" fmla="*/ 26 w 404"/>
              <a:gd name="T5" fmla="*/ 144 h 566"/>
              <a:gd name="T6" fmla="*/ 16 w 404"/>
              <a:gd name="T7" fmla="*/ 163 h 566"/>
              <a:gd name="T8" fmla="*/ 4 w 404"/>
              <a:gd name="T9" fmla="*/ 174 h 566"/>
              <a:gd name="T10" fmla="*/ 0 w 404"/>
              <a:gd name="T11" fmla="*/ 210 h 566"/>
              <a:gd name="T12" fmla="*/ 4 w 404"/>
              <a:gd name="T13" fmla="*/ 214 h 566"/>
              <a:gd name="T14" fmla="*/ 12 w 404"/>
              <a:gd name="T15" fmla="*/ 211 h 566"/>
              <a:gd name="T16" fmla="*/ 16 w 404"/>
              <a:gd name="T17" fmla="*/ 214 h 566"/>
              <a:gd name="T18" fmla="*/ 16 w 404"/>
              <a:gd name="T19" fmla="*/ 236 h 566"/>
              <a:gd name="T20" fmla="*/ 26 w 404"/>
              <a:gd name="T21" fmla="*/ 261 h 566"/>
              <a:gd name="T22" fmla="*/ 37 w 404"/>
              <a:gd name="T23" fmla="*/ 265 h 566"/>
              <a:gd name="T24" fmla="*/ 38 w 404"/>
              <a:gd name="T25" fmla="*/ 304 h 566"/>
              <a:gd name="T26" fmla="*/ 33 w 404"/>
              <a:gd name="T27" fmla="*/ 330 h 566"/>
              <a:gd name="T28" fmla="*/ 38 w 404"/>
              <a:gd name="T29" fmla="*/ 341 h 566"/>
              <a:gd name="T30" fmla="*/ 50 w 404"/>
              <a:gd name="T31" fmla="*/ 353 h 566"/>
              <a:gd name="T32" fmla="*/ 81 w 404"/>
              <a:gd name="T33" fmla="*/ 345 h 566"/>
              <a:gd name="T34" fmla="*/ 87 w 404"/>
              <a:gd name="T35" fmla="*/ 356 h 566"/>
              <a:gd name="T36" fmla="*/ 77 w 404"/>
              <a:gd name="T37" fmla="*/ 369 h 566"/>
              <a:gd name="T38" fmla="*/ 62 w 404"/>
              <a:gd name="T39" fmla="*/ 392 h 566"/>
              <a:gd name="T40" fmla="*/ 62 w 404"/>
              <a:gd name="T41" fmla="*/ 399 h 566"/>
              <a:gd name="T42" fmla="*/ 70 w 404"/>
              <a:gd name="T43" fmla="*/ 406 h 566"/>
              <a:gd name="T44" fmla="*/ 134 w 404"/>
              <a:gd name="T45" fmla="*/ 381 h 566"/>
              <a:gd name="T46" fmla="*/ 155 w 404"/>
              <a:gd name="T47" fmla="*/ 392 h 566"/>
              <a:gd name="T48" fmla="*/ 161 w 404"/>
              <a:gd name="T49" fmla="*/ 387 h 566"/>
              <a:gd name="T50" fmla="*/ 155 w 404"/>
              <a:gd name="T51" fmla="*/ 372 h 566"/>
              <a:gd name="T52" fmla="*/ 157 w 404"/>
              <a:gd name="T53" fmla="*/ 365 h 566"/>
              <a:gd name="T54" fmla="*/ 166 w 404"/>
              <a:gd name="T55" fmla="*/ 305 h 566"/>
              <a:gd name="T56" fmla="*/ 175 w 404"/>
              <a:gd name="T57" fmla="*/ 292 h 566"/>
              <a:gd name="T58" fmla="*/ 179 w 404"/>
              <a:gd name="T59" fmla="*/ 276 h 566"/>
              <a:gd name="T60" fmla="*/ 191 w 404"/>
              <a:gd name="T61" fmla="*/ 252 h 566"/>
              <a:gd name="T62" fmla="*/ 184 w 404"/>
              <a:gd name="T63" fmla="*/ 243 h 566"/>
              <a:gd name="T64" fmla="*/ 185 w 404"/>
              <a:gd name="T65" fmla="*/ 222 h 566"/>
              <a:gd name="T66" fmla="*/ 212 w 404"/>
              <a:gd name="T67" fmla="*/ 191 h 566"/>
              <a:gd name="T68" fmla="*/ 210 w 404"/>
              <a:gd name="T69" fmla="*/ 171 h 566"/>
              <a:gd name="T70" fmla="*/ 227 w 404"/>
              <a:gd name="T71" fmla="*/ 142 h 566"/>
              <a:gd name="T72" fmla="*/ 244 w 404"/>
              <a:gd name="T73" fmla="*/ 146 h 566"/>
              <a:gd name="T74" fmla="*/ 278 w 404"/>
              <a:gd name="T75" fmla="*/ 120 h 566"/>
              <a:gd name="T76" fmla="*/ 285 w 404"/>
              <a:gd name="T77" fmla="*/ 107 h 566"/>
              <a:gd name="T78" fmla="*/ 263 w 404"/>
              <a:gd name="T79" fmla="*/ 66 h 566"/>
              <a:gd name="T80" fmla="*/ 250 w 404"/>
              <a:gd name="T81" fmla="*/ 46 h 566"/>
              <a:gd name="T82" fmla="*/ 259 w 404"/>
              <a:gd name="T83" fmla="*/ 36 h 566"/>
              <a:gd name="T84" fmla="*/ 246 w 404"/>
              <a:gd name="T85" fmla="*/ 24 h 566"/>
              <a:gd name="T86" fmla="*/ 214 w 404"/>
              <a:gd name="T87" fmla="*/ 24 h 566"/>
              <a:gd name="T88" fmla="*/ 199 w 404"/>
              <a:gd name="T89" fmla="*/ 8 h 566"/>
              <a:gd name="T90" fmla="*/ 173 w 404"/>
              <a:gd name="T91" fmla="*/ 35 h 566"/>
              <a:gd name="T92" fmla="*/ 164 w 404"/>
              <a:gd name="T93" fmla="*/ 30 h 566"/>
              <a:gd name="T94" fmla="*/ 175 w 404"/>
              <a:gd name="T95" fmla="*/ 10 h 566"/>
              <a:gd name="T96" fmla="*/ 173 w 404"/>
              <a:gd name="T97" fmla="*/ 4 h 566"/>
              <a:gd name="T98" fmla="*/ 164 w 404"/>
              <a:gd name="T99" fmla="*/ 0 h 566"/>
              <a:gd name="T100" fmla="*/ 134 w 404"/>
              <a:gd name="T101" fmla="*/ 17 h 566"/>
              <a:gd name="T102" fmla="*/ 107 w 404"/>
              <a:gd name="T103" fmla="*/ 25 h 566"/>
              <a:gd name="T104" fmla="*/ 87 w 404"/>
              <a:gd name="T105" fmla="*/ 24 h 566"/>
              <a:gd name="T106" fmla="*/ 45 w 404"/>
              <a:gd name="T107" fmla="*/ 65 h 566"/>
              <a:gd name="T108" fmla="*/ 21 w 404"/>
              <a:gd name="T109" fmla="*/ 73 h 566"/>
              <a:gd name="T110" fmla="*/ 6 w 404"/>
              <a:gd name="T111" fmla="*/ 89 h 566"/>
              <a:gd name="T112" fmla="*/ 6 w 404"/>
              <a:gd name="T113" fmla="*/ 89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10" name="Freeform 1074">
            <a:extLst>
              <a:ext uri="{FF2B5EF4-FFF2-40B4-BE49-F238E27FC236}">
                <a16:creationId xmlns:a16="http://schemas.microsoft.com/office/drawing/2014/main" xmlns="" id="{A82A594E-B211-4AB5-BB35-0C6B14153EF6}"/>
              </a:ext>
            </a:extLst>
          </p:cNvPr>
          <p:cNvSpPr/>
          <p:nvPr/>
        </p:nvSpPr>
        <p:spPr bwMode="auto">
          <a:xfrm rot="356891">
            <a:off x="4365625" y="4384641"/>
            <a:ext cx="638175" cy="728980"/>
          </a:xfrm>
          <a:custGeom>
            <a:avLst/>
            <a:gdLst>
              <a:gd name="T0" fmla="*/ 277 w 465"/>
              <a:gd name="T1" fmla="*/ 47 h 524"/>
              <a:gd name="T2" fmla="*/ 271 w 465"/>
              <a:gd name="T3" fmla="*/ 13 h 524"/>
              <a:gd name="T4" fmla="*/ 247 w 465"/>
              <a:gd name="T5" fmla="*/ 19 h 524"/>
              <a:gd name="T6" fmla="*/ 229 w 465"/>
              <a:gd name="T7" fmla="*/ 31 h 524"/>
              <a:gd name="T8" fmla="*/ 213 w 465"/>
              <a:gd name="T9" fmla="*/ 18 h 524"/>
              <a:gd name="T10" fmla="*/ 183 w 465"/>
              <a:gd name="T11" fmla="*/ 22 h 524"/>
              <a:gd name="T12" fmla="*/ 88 w 465"/>
              <a:gd name="T13" fmla="*/ 0 h 524"/>
              <a:gd name="T14" fmla="*/ 94 w 465"/>
              <a:gd name="T15" fmla="*/ 25 h 524"/>
              <a:gd name="T16" fmla="*/ 51 w 465"/>
              <a:gd name="T17" fmla="*/ 25 h 524"/>
              <a:gd name="T18" fmla="*/ 15 w 465"/>
              <a:gd name="T19" fmla="*/ 72 h 524"/>
              <a:gd name="T20" fmla="*/ 30 w 465"/>
              <a:gd name="T21" fmla="*/ 181 h 524"/>
              <a:gd name="T22" fmla="*/ 4 w 465"/>
              <a:gd name="T23" fmla="*/ 221 h 524"/>
              <a:gd name="T24" fmla="*/ 40 w 465"/>
              <a:gd name="T25" fmla="*/ 227 h 524"/>
              <a:gd name="T26" fmla="*/ 46 w 465"/>
              <a:gd name="T27" fmla="*/ 295 h 524"/>
              <a:gd name="T28" fmla="*/ 78 w 465"/>
              <a:gd name="T29" fmla="*/ 277 h 524"/>
              <a:gd name="T30" fmla="*/ 89 w 465"/>
              <a:gd name="T31" fmla="*/ 293 h 524"/>
              <a:gd name="T32" fmla="*/ 120 w 465"/>
              <a:gd name="T33" fmla="*/ 271 h 524"/>
              <a:gd name="T34" fmla="*/ 151 w 465"/>
              <a:gd name="T35" fmla="*/ 271 h 524"/>
              <a:gd name="T36" fmla="*/ 166 w 465"/>
              <a:gd name="T37" fmla="*/ 297 h 524"/>
              <a:gd name="T38" fmla="*/ 148 w 465"/>
              <a:gd name="T39" fmla="*/ 342 h 524"/>
              <a:gd name="T40" fmla="*/ 148 w 465"/>
              <a:gd name="T41" fmla="*/ 363 h 524"/>
              <a:gd name="T42" fmla="*/ 178 w 465"/>
              <a:gd name="T43" fmla="*/ 379 h 524"/>
              <a:gd name="T44" fmla="*/ 201 w 465"/>
              <a:gd name="T45" fmla="*/ 371 h 524"/>
              <a:gd name="T46" fmla="*/ 213 w 465"/>
              <a:gd name="T47" fmla="*/ 342 h 524"/>
              <a:gd name="T48" fmla="*/ 235 w 465"/>
              <a:gd name="T49" fmla="*/ 338 h 524"/>
              <a:gd name="T50" fmla="*/ 265 w 465"/>
              <a:gd name="T51" fmla="*/ 341 h 524"/>
              <a:gd name="T52" fmla="*/ 260 w 465"/>
              <a:gd name="T53" fmla="*/ 322 h 524"/>
              <a:gd name="T54" fmla="*/ 307 w 465"/>
              <a:gd name="T55" fmla="*/ 315 h 524"/>
              <a:gd name="T56" fmla="*/ 317 w 465"/>
              <a:gd name="T57" fmla="*/ 293 h 524"/>
              <a:gd name="T58" fmla="*/ 320 w 465"/>
              <a:gd name="T59" fmla="*/ 228 h 524"/>
              <a:gd name="T60" fmla="*/ 301 w 465"/>
              <a:gd name="T61" fmla="*/ 199 h 524"/>
              <a:gd name="T62" fmla="*/ 297 w 465"/>
              <a:gd name="T63" fmla="*/ 173 h 524"/>
              <a:gd name="T64" fmla="*/ 284 w 465"/>
              <a:gd name="T65" fmla="*/ 172 h 524"/>
              <a:gd name="T66" fmla="*/ 301 w 465"/>
              <a:gd name="T67" fmla="*/ 125 h 524"/>
              <a:gd name="T68" fmla="*/ 308 w 465"/>
              <a:gd name="T69" fmla="*/ 86 h 524"/>
              <a:gd name="T70" fmla="*/ 291 w 465"/>
              <a:gd name="T71" fmla="*/ 50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11" name="Freeform 1075">
            <a:extLst>
              <a:ext uri="{FF2B5EF4-FFF2-40B4-BE49-F238E27FC236}">
                <a16:creationId xmlns:a16="http://schemas.microsoft.com/office/drawing/2014/main" xmlns="" id="{D03BB557-1071-4DCF-8ED8-597B892676F3}"/>
              </a:ext>
            </a:extLst>
          </p:cNvPr>
          <p:cNvSpPr/>
          <p:nvPr/>
        </p:nvSpPr>
        <p:spPr bwMode="auto">
          <a:xfrm rot="356891">
            <a:off x="3740150" y="4464651"/>
            <a:ext cx="711835" cy="638175"/>
          </a:xfrm>
          <a:custGeom>
            <a:avLst/>
            <a:gdLst>
              <a:gd name="T0" fmla="*/ 100 w 520"/>
              <a:gd name="T1" fmla="*/ 110 h 459"/>
              <a:gd name="T2" fmla="*/ 91 w 520"/>
              <a:gd name="T3" fmla="*/ 137 h 459"/>
              <a:gd name="T4" fmla="*/ 75 w 520"/>
              <a:gd name="T5" fmla="*/ 143 h 459"/>
              <a:gd name="T6" fmla="*/ 42 w 520"/>
              <a:gd name="T7" fmla="*/ 137 h 459"/>
              <a:gd name="T8" fmla="*/ 35 w 520"/>
              <a:gd name="T9" fmla="*/ 145 h 459"/>
              <a:gd name="T10" fmla="*/ 17 w 520"/>
              <a:gd name="T11" fmla="*/ 138 h 459"/>
              <a:gd name="T12" fmla="*/ 0 w 520"/>
              <a:gd name="T13" fmla="*/ 163 h 459"/>
              <a:gd name="T14" fmla="*/ 8 w 520"/>
              <a:gd name="T15" fmla="*/ 171 h 459"/>
              <a:gd name="T16" fmla="*/ 8 w 520"/>
              <a:gd name="T17" fmla="*/ 187 h 459"/>
              <a:gd name="T18" fmla="*/ 15 w 520"/>
              <a:gd name="T19" fmla="*/ 201 h 459"/>
              <a:gd name="T20" fmla="*/ 49 w 520"/>
              <a:gd name="T21" fmla="*/ 190 h 459"/>
              <a:gd name="T22" fmla="*/ 58 w 520"/>
              <a:gd name="T23" fmla="*/ 200 h 459"/>
              <a:gd name="T24" fmla="*/ 44 w 520"/>
              <a:gd name="T25" fmla="*/ 267 h 459"/>
              <a:gd name="T26" fmla="*/ 64 w 520"/>
              <a:gd name="T27" fmla="*/ 287 h 459"/>
              <a:gd name="T28" fmla="*/ 58 w 520"/>
              <a:gd name="T29" fmla="*/ 327 h 459"/>
              <a:gd name="T30" fmla="*/ 78 w 520"/>
              <a:gd name="T31" fmla="*/ 328 h 459"/>
              <a:gd name="T32" fmla="*/ 98 w 520"/>
              <a:gd name="T33" fmla="*/ 307 h 459"/>
              <a:gd name="T34" fmla="*/ 107 w 520"/>
              <a:gd name="T35" fmla="*/ 313 h 459"/>
              <a:gd name="T36" fmla="*/ 148 w 520"/>
              <a:gd name="T37" fmla="*/ 331 h 459"/>
              <a:gd name="T38" fmla="*/ 157 w 520"/>
              <a:gd name="T39" fmla="*/ 327 h 459"/>
              <a:gd name="T40" fmla="*/ 158 w 520"/>
              <a:gd name="T41" fmla="*/ 311 h 459"/>
              <a:gd name="T42" fmla="*/ 165 w 520"/>
              <a:gd name="T43" fmla="*/ 302 h 459"/>
              <a:gd name="T44" fmla="*/ 223 w 520"/>
              <a:gd name="T45" fmla="*/ 264 h 459"/>
              <a:gd name="T46" fmla="*/ 234 w 520"/>
              <a:gd name="T47" fmla="*/ 277 h 459"/>
              <a:gd name="T48" fmla="*/ 268 w 520"/>
              <a:gd name="T49" fmla="*/ 287 h 459"/>
              <a:gd name="T50" fmla="*/ 288 w 520"/>
              <a:gd name="T51" fmla="*/ 261 h 459"/>
              <a:gd name="T52" fmla="*/ 296 w 520"/>
              <a:gd name="T53" fmla="*/ 267 h 459"/>
              <a:gd name="T54" fmla="*/ 311 w 520"/>
              <a:gd name="T55" fmla="*/ 267 h 459"/>
              <a:gd name="T56" fmla="*/ 311 w 520"/>
              <a:gd name="T57" fmla="*/ 259 h 459"/>
              <a:gd name="T58" fmla="*/ 329 w 520"/>
              <a:gd name="T59" fmla="*/ 252 h 459"/>
              <a:gd name="T60" fmla="*/ 329 w 520"/>
              <a:gd name="T61" fmla="*/ 246 h 459"/>
              <a:gd name="T62" fmla="*/ 336 w 520"/>
              <a:gd name="T63" fmla="*/ 238 h 459"/>
              <a:gd name="T64" fmla="*/ 341 w 520"/>
              <a:gd name="T65" fmla="*/ 240 h 459"/>
              <a:gd name="T66" fmla="*/ 359 w 520"/>
              <a:gd name="T67" fmla="*/ 221 h 459"/>
              <a:gd name="T68" fmla="*/ 344 w 520"/>
              <a:gd name="T69" fmla="*/ 192 h 459"/>
              <a:gd name="T70" fmla="*/ 351 w 520"/>
              <a:gd name="T71" fmla="*/ 152 h 459"/>
              <a:gd name="T72" fmla="*/ 342 w 520"/>
              <a:gd name="T73" fmla="*/ 138 h 459"/>
              <a:gd name="T74" fmla="*/ 315 w 520"/>
              <a:gd name="T75" fmla="*/ 147 h 459"/>
              <a:gd name="T76" fmla="*/ 312 w 520"/>
              <a:gd name="T77" fmla="*/ 143 h 459"/>
              <a:gd name="T78" fmla="*/ 342 w 520"/>
              <a:gd name="T79" fmla="*/ 107 h 459"/>
              <a:gd name="T80" fmla="*/ 329 w 520"/>
              <a:gd name="T81" fmla="*/ 51 h 459"/>
              <a:gd name="T82" fmla="*/ 309 w 520"/>
              <a:gd name="T83" fmla="*/ 67 h 459"/>
              <a:gd name="T84" fmla="*/ 291 w 520"/>
              <a:gd name="T85" fmla="*/ 48 h 459"/>
              <a:gd name="T86" fmla="*/ 274 w 520"/>
              <a:gd name="T87" fmla="*/ 24 h 459"/>
              <a:gd name="T88" fmla="*/ 273 w 520"/>
              <a:gd name="T89" fmla="*/ 10 h 459"/>
              <a:gd name="T90" fmla="*/ 261 w 520"/>
              <a:gd name="T91" fmla="*/ 6 h 459"/>
              <a:gd name="T92" fmla="*/ 248 w 520"/>
              <a:gd name="T93" fmla="*/ 12 h 459"/>
              <a:gd name="T94" fmla="*/ 225 w 520"/>
              <a:gd name="T95" fmla="*/ 0 h 459"/>
              <a:gd name="T96" fmla="*/ 213 w 520"/>
              <a:gd name="T97" fmla="*/ 28 h 459"/>
              <a:gd name="T98" fmla="*/ 195 w 520"/>
              <a:gd name="T99" fmla="*/ 29 h 459"/>
              <a:gd name="T100" fmla="*/ 180 w 520"/>
              <a:gd name="T101" fmla="*/ 51 h 459"/>
              <a:gd name="T102" fmla="*/ 172 w 520"/>
              <a:gd name="T103" fmla="*/ 46 h 459"/>
              <a:gd name="T104" fmla="*/ 158 w 520"/>
              <a:gd name="T105" fmla="*/ 51 h 459"/>
              <a:gd name="T106" fmla="*/ 136 w 520"/>
              <a:gd name="T107" fmla="*/ 39 h 459"/>
              <a:gd name="T108" fmla="*/ 119 w 520"/>
              <a:gd name="T109" fmla="*/ 59 h 459"/>
              <a:gd name="T110" fmla="*/ 119 w 520"/>
              <a:gd name="T111" fmla="*/ 68 h 459"/>
              <a:gd name="T112" fmla="*/ 152 w 520"/>
              <a:gd name="T113" fmla="*/ 89 h 459"/>
              <a:gd name="T114" fmla="*/ 160 w 520"/>
              <a:gd name="T115" fmla="*/ 102 h 459"/>
              <a:gd name="T116" fmla="*/ 136 w 520"/>
              <a:gd name="T117" fmla="*/ 111 h 459"/>
              <a:gd name="T118" fmla="*/ 100 w 520"/>
              <a:gd name="T119" fmla="*/ 110 h 459"/>
              <a:gd name="T120" fmla="*/ 100 w 520"/>
              <a:gd name="T121" fmla="*/ 110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12" name="Freeform 1076">
            <a:extLst>
              <a:ext uri="{FF2B5EF4-FFF2-40B4-BE49-F238E27FC236}">
                <a16:creationId xmlns:a16="http://schemas.microsoft.com/office/drawing/2014/main" xmlns="" id="{018708D4-9076-4F80-9DFD-B633378BC163}"/>
              </a:ext>
            </a:extLst>
          </p:cNvPr>
          <p:cNvSpPr/>
          <p:nvPr/>
        </p:nvSpPr>
        <p:spPr bwMode="auto">
          <a:xfrm rot="356891">
            <a:off x="5448935" y="4192871"/>
            <a:ext cx="448945" cy="531495"/>
          </a:xfrm>
          <a:custGeom>
            <a:avLst/>
            <a:gdLst>
              <a:gd name="T0" fmla="*/ 164 w 327"/>
              <a:gd name="T1" fmla="*/ 264 h 381"/>
              <a:gd name="T2" fmla="*/ 129 w 327"/>
              <a:gd name="T3" fmla="*/ 277 h 381"/>
              <a:gd name="T4" fmla="*/ 109 w 327"/>
              <a:gd name="T5" fmla="*/ 256 h 381"/>
              <a:gd name="T6" fmla="*/ 97 w 327"/>
              <a:gd name="T7" fmla="*/ 274 h 381"/>
              <a:gd name="T8" fmla="*/ 74 w 327"/>
              <a:gd name="T9" fmla="*/ 274 h 381"/>
              <a:gd name="T10" fmla="*/ 65 w 327"/>
              <a:gd name="T11" fmla="*/ 254 h 381"/>
              <a:gd name="T12" fmla="*/ 54 w 327"/>
              <a:gd name="T13" fmla="*/ 224 h 381"/>
              <a:gd name="T14" fmla="*/ 35 w 327"/>
              <a:gd name="T15" fmla="*/ 223 h 381"/>
              <a:gd name="T16" fmla="*/ 13 w 327"/>
              <a:gd name="T17" fmla="*/ 180 h 381"/>
              <a:gd name="T18" fmla="*/ 0 w 327"/>
              <a:gd name="T19" fmla="*/ 158 h 381"/>
              <a:gd name="T20" fmla="*/ 10 w 327"/>
              <a:gd name="T21" fmla="*/ 149 h 381"/>
              <a:gd name="T22" fmla="*/ 13 w 327"/>
              <a:gd name="T23" fmla="*/ 145 h 381"/>
              <a:gd name="T24" fmla="*/ 36 w 327"/>
              <a:gd name="T25" fmla="*/ 111 h 381"/>
              <a:gd name="T26" fmla="*/ 35 w 327"/>
              <a:gd name="T27" fmla="*/ 85 h 381"/>
              <a:gd name="T28" fmla="*/ 42 w 327"/>
              <a:gd name="T29" fmla="*/ 72 h 381"/>
              <a:gd name="T30" fmla="*/ 59 w 327"/>
              <a:gd name="T31" fmla="*/ 69 h 381"/>
              <a:gd name="T32" fmla="*/ 65 w 327"/>
              <a:gd name="T33" fmla="*/ 61 h 381"/>
              <a:gd name="T34" fmla="*/ 59 w 327"/>
              <a:gd name="T35" fmla="*/ 48 h 381"/>
              <a:gd name="T36" fmla="*/ 68 w 327"/>
              <a:gd name="T37" fmla="*/ 35 h 381"/>
              <a:gd name="T38" fmla="*/ 68 w 327"/>
              <a:gd name="T39" fmla="*/ 10 h 381"/>
              <a:gd name="T40" fmla="*/ 80 w 327"/>
              <a:gd name="T41" fmla="*/ 4 h 381"/>
              <a:gd name="T42" fmla="*/ 101 w 327"/>
              <a:gd name="T43" fmla="*/ 15 h 381"/>
              <a:gd name="T44" fmla="*/ 129 w 327"/>
              <a:gd name="T45" fmla="*/ 21 h 381"/>
              <a:gd name="T46" fmla="*/ 146 w 327"/>
              <a:gd name="T47" fmla="*/ 0 h 381"/>
              <a:gd name="T48" fmla="*/ 168 w 327"/>
              <a:gd name="T49" fmla="*/ 18 h 381"/>
              <a:gd name="T50" fmla="*/ 158 w 327"/>
              <a:gd name="T51" fmla="*/ 26 h 381"/>
              <a:gd name="T52" fmla="*/ 146 w 327"/>
              <a:gd name="T53" fmla="*/ 43 h 381"/>
              <a:gd name="T54" fmla="*/ 129 w 327"/>
              <a:gd name="T55" fmla="*/ 48 h 381"/>
              <a:gd name="T56" fmla="*/ 123 w 327"/>
              <a:gd name="T57" fmla="*/ 53 h 381"/>
              <a:gd name="T58" fmla="*/ 140 w 327"/>
              <a:gd name="T59" fmla="*/ 62 h 381"/>
              <a:gd name="T60" fmla="*/ 170 w 327"/>
              <a:gd name="T61" fmla="*/ 48 h 381"/>
              <a:gd name="T62" fmla="*/ 221 w 327"/>
              <a:gd name="T63" fmla="*/ 70 h 381"/>
              <a:gd name="T64" fmla="*/ 227 w 327"/>
              <a:gd name="T65" fmla="*/ 115 h 381"/>
              <a:gd name="T66" fmla="*/ 206 w 327"/>
              <a:gd name="T67" fmla="*/ 115 h 381"/>
              <a:gd name="T68" fmla="*/ 204 w 327"/>
              <a:gd name="T69" fmla="*/ 129 h 381"/>
              <a:gd name="T70" fmla="*/ 215 w 327"/>
              <a:gd name="T71" fmla="*/ 148 h 381"/>
              <a:gd name="T72" fmla="*/ 206 w 327"/>
              <a:gd name="T73" fmla="*/ 158 h 381"/>
              <a:gd name="T74" fmla="*/ 217 w 327"/>
              <a:gd name="T75" fmla="*/ 176 h 381"/>
              <a:gd name="T76" fmla="*/ 200 w 327"/>
              <a:gd name="T77" fmla="*/ 198 h 381"/>
              <a:gd name="T78" fmla="*/ 192 w 327"/>
              <a:gd name="T79" fmla="*/ 187 h 381"/>
              <a:gd name="T80" fmla="*/ 168 w 327"/>
              <a:gd name="T81" fmla="*/ 254 h 381"/>
              <a:gd name="T82" fmla="*/ 164 w 327"/>
              <a:gd name="T83" fmla="*/ 264 h 381"/>
              <a:gd name="T84" fmla="*/ 164 w 327"/>
              <a:gd name="T85" fmla="*/ 264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13" name="Freeform 1077">
            <a:extLst>
              <a:ext uri="{FF2B5EF4-FFF2-40B4-BE49-F238E27FC236}">
                <a16:creationId xmlns:a16="http://schemas.microsoft.com/office/drawing/2014/main" xmlns="" id="{932781E4-9660-4460-968C-FC2FD9BCDE20}"/>
              </a:ext>
            </a:extLst>
          </p:cNvPr>
          <p:cNvSpPr/>
          <p:nvPr/>
        </p:nvSpPr>
        <p:spPr bwMode="auto">
          <a:xfrm rot="356891">
            <a:off x="5060950" y="3766151"/>
            <a:ext cx="559435" cy="676910"/>
          </a:xfrm>
          <a:custGeom>
            <a:avLst/>
            <a:gdLst>
              <a:gd name="T0" fmla="*/ 68 w 406"/>
              <a:gd name="T1" fmla="*/ 0 h 488"/>
              <a:gd name="T2" fmla="*/ 116 w 406"/>
              <a:gd name="T3" fmla="*/ 30 h 488"/>
              <a:gd name="T4" fmla="*/ 155 w 406"/>
              <a:gd name="T5" fmla="*/ 47 h 488"/>
              <a:gd name="T6" fmla="*/ 174 w 406"/>
              <a:gd name="T7" fmla="*/ 50 h 488"/>
              <a:gd name="T8" fmla="*/ 183 w 406"/>
              <a:gd name="T9" fmla="*/ 93 h 488"/>
              <a:gd name="T10" fmla="*/ 213 w 406"/>
              <a:gd name="T11" fmla="*/ 111 h 488"/>
              <a:gd name="T12" fmla="*/ 237 w 406"/>
              <a:gd name="T13" fmla="*/ 96 h 488"/>
              <a:gd name="T14" fmla="*/ 245 w 406"/>
              <a:gd name="T15" fmla="*/ 120 h 488"/>
              <a:gd name="T16" fmla="*/ 217 w 406"/>
              <a:gd name="T17" fmla="*/ 135 h 488"/>
              <a:gd name="T18" fmla="*/ 205 w 406"/>
              <a:gd name="T19" fmla="*/ 159 h 488"/>
              <a:gd name="T20" fmla="*/ 237 w 406"/>
              <a:gd name="T21" fmla="*/ 188 h 488"/>
              <a:gd name="T22" fmla="*/ 285 w 406"/>
              <a:gd name="T23" fmla="*/ 211 h 488"/>
              <a:gd name="T24" fmla="*/ 275 w 406"/>
              <a:gd name="T25" fmla="*/ 250 h 488"/>
              <a:gd name="T26" fmla="*/ 276 w 406"/>
              <a:gd name="T27" fmla="*/ 271 h 488"/>
              <a:gd name="T28" fmla="*/ 251 w 406"/>
              <a:gd name="T29" fmla="*/ 286 h 488"/>
              <a:gd name="T30" fmla="*/ 229 w 406"/>
              <a:gd name="T31" fmla="*/ 346 h 488"/>
              <a:gd name="T32" fmla="*/ 213 w 406"/>
              <a:gd name="T33" fmla="*/ 337 h 488"/>
              <a:gd name="T34" fmla="*/ 165 w 406"/>
              <a:gd name="T35" fmla="*/ 321 h 488"/>
              <a:gd name="T36" fmla="*/ 130 w 406"/>
              <a:gd name="T37" fmla="*/ 343 h 488"/>
              <a:gd name="T38" fmla="*/ 140 w 406"/>
              <a:gd name="T39" fmla="*/ 316 h 488"/>
              <a:gd name="T40" fmla="*/ 99 w 406"/>
              <a:gd name="T41" fmla="*/ 330 h 488"/>
              <a:gd name="T42" fmla="*/ 79 w 406"/>
              <a:gd name="T43" fmla="*/ 256 h 488"/>
              <a:gd name="T44" fmla="*/ 60 w 406"/>
              <a:gd name="T45" fmla="*/ 244 h 488"/>
              <a:gd name="T46" fmla="*/ 46 w 406"/>
              <a:gd name="T47" fmla="*/ 207 h 488"/>
              <a:gd name="T48" fmla="*/ 64 w 406"/>
              <a:gd name="T49" fmla="*/ 182 h 488"/>
              <a:gd name="T50" fmla="*/ 53 w 406"/>
              <a:gd name="T51" fmla="*/ 147 h 488"/>
              <a:gd name="T52" fmla="*/ 17 w 406"/>
              <a:gd name="T53" fmla="*/ 143 h 488"/>
              <a:gd name="T54" fmla="*/ 17 w 406"/>
              <a:gd name="T55" fmla="*/ 108 h 488"/>
              <a:gd name="T56" fmla="*/ 32 w 406"/>
              <a:gd name="T57" fmla="*/ 80 h 488"/>
              <a:gd name="T58" fmla="*/ 37 w 406"/>
              <a:gd name="T59" fmla="*/ 42 h 488"/>
              <a:gd name="T60" fmla="*/ 60 w 406"/>
              <a:gd name="T61" fmla="*/ 65 h 488"/>
              <a:gd name="T62" fmla="*/ 85 w 406"/>
              <a:gd name="T63" fmla="*/ 45 h 488"/>
              <a:gd name="T64" fmla="*/ 60 w 406"/>
              <a:gd name="T65" fmla="*/ 17 h 488"/>
              <a:gd name="T66" fmla="*/ 56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14" name="Freeform 1078">
            <a:extLst>
              <a:ext uri="{FF2B5EF4-FFF2-40B4-BE49-F238E27FC236}">
                <a16:creationId xmlns:a16="http://schemas.microsoft.com/office/drawing/2014/main" xmlns="" id="{B702B46C-8939-46BA-A291-3F78C6A74DC1}"/>
              </a:ext>
            </a:extLst>
          </p:cNvPr>
          <p:cNvSpPr/>
          <p:nvPr/>
        </p:nvSpPr>
        <p:spPr bwMode="auto">
          <a:xfrm rot="356891">
            <a:off x="5768340" y="4138261"/>
            <a:ext cx="99060" cy="104140"/>
          </a:xfrm>
          <a:custGeom>
            <a:avLst/>
            <a:gdLst>
              <a:gd name="T0" fmla="*/ 19 w 73"/>
              <a:gd name="T1" fmla="*/ 51 h 76"/>
              <a:gd name="T2" fmla="*/ 0 w 73"/>
              <a:gd name="T3" fmla="*/ 34 h 76"/>
              <a:gd name="T4" fmla="*/ 9 w 73"/>
              <a:gd name="T5" fmla="*/ 23 h 76"/>
              <a:gd name="T6" fmla="*/ 16 w 73"/>
              <a:gd name="T7" fmla="*/ 0 h 76"/>
              <a:gd name="T8" fmla="*/ 38 w 73"/>
              <a:gd name="T9" fmla="*/ 9 h 76"/>
              <a:gd name="T10" fmla="*/ 48 w 73"/>
              <a:gd name="T11" fmla="*/ 24 h 76"/>
              <a:gd name="T12" fmla="*/ 40 w 73"/>
              <a:gd name="T13" fmla="*/ 34 h 76"/>
              <a:gd name="T14" fmla="*/ 19 w 73"/>
              <a:gd name="T15" fmla="*/ 51 h 76"/>
              <a:gd name="T16" fmla="*/ 19 w 73"/>
              <a:gd name="T17" fmla="*/ 51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15" name="Freeform 1079">
            <a:extLst>
              <a:ext uri="{FF2B5EF4-FFF2-40B4-BE49-F238E27FC236}">
                <a16:creationId xmlns:a16="http://schemas.microsoft.com/office/drawing/2014/main" xmlns="" id="{8D1B9FCF-5710-4DEE-984A-F82C49EC9CAE}"/>
              </a:ext>
            </a:extLst>
          </p:cNvPr>
          <p:cNvSpPr/>
          <p:nvPr/>
        </p:nvSpPr>
        <p:spPr bwMode="auto">
          <a:xfrm rot="356891">
            <a:off x="5211445" y="3683601"/>
            <a:ext cx="657860" cy="534670"/>
          </a:xfrm>
          <a:custGeom>
            <a:avLst/>
            <a:gdLst>
              <a:gd name="T0" fmla="*/ 312 w 478"/>
              <a:gd name="T1" fmla="*/ 219 h 385"/>
              <a:gd name="T2" fmla="*/ 304 w 478"/>
              <a:gd name="T3" fmla="*/ 243 h 385"/>
              <a:gd name="T4" fmla="*/ 295 w 478"/>
              <a:gd name="T5" fmla="*/ 255 h 385"/>
              <a:gd name="T6" fmla="*/ 277 w 478"/>
              <a:gd name="T7" fmla="*/ 276 h 385"/>
              <a:gd name="T8" fmla="*/ 251 w 478"/>
              <a:gd name="T9" fmla="*/ 272 h 385"/>
              <a:gd name="T10" fmla="*/ 229 w 478"/>
              <a:gd name="T11" fmla="*/ 259 h 385"/>
              <a:gd name="T12" fmla="*/ 217 w 478"/>
              <a:gd name="T13" fmla="*/ 266 h 385"/>
              <a:gd name="T14" fmla="*/ 170 w 478"/>
              <a:gd name="T15" fmla="*/ 260 h 385"/>
              <a:gd name="T16" fmla="*/ 169 w 478"/>
              <a:gd name="T17" fmla="*/ 241 h 385"/>
              <a:gd name="T18" fmla="*/ 146 w 478"/>
              <a:gd name="T19" fmla="*/ 225 h 385"/>
              <a:gd name="T20" fmla="*/ 138 w 478"/>
              <a:gd name="T21" fmla="*/ 211 h 385"/>
              <a:gd name="T22" fmla="*/ 148 w 478"/>
              <a:gd name="T23" fmla="*/ 197 h 385"/>
              <a:gd name="T24" fmla="*/ 148 w 478"/>
              <a:gd name="T25" fmla="*/ 189 h 385"/>
              <a:gd name="T26" fmla="*/ 148 w 478"/>
              <a:gd name="T27" fmla="*/ 177 h 385"/>
              <a:gd name="T28" fmla="*/ 176 w 478"/>
              <a:gd name="T29" fmla="*/ 174 h 385"/>
              <a:gd name="T30" fmla="*/ 178 w 478"/>
              <a:gd name="T31" fmla="*/ 161 h 385"/>
              <a:gd name="T32" fmla="*/ 169 w 478"/>
              <a:gd name="T33" fmla="*/ 149 h 385"/>
              <a:gd name="T34" fmla="*/ 155 w 478"/>
              <a:gd name="T35" fmla="*/ 148 h 385"/>
              <a:gd name="T36" fmla="*/ 146 w 478"/>
              <a:gd name="T37" fmla="*/ 163 h 385"/>
              <a:gd name="T38" fmla="*/ 124 w 478"/>
              <a:gd name="T39" fmla="*/ 159 h 385"/>
              <a:gd name="T40" fmla="*/ 116 w 478"/>
              <a:gd name="T41" fmla="*/ 145 h 385"/>
              <a:gd name="T42" fmla="*/ 101 w 478"/>
              <a:gd name="T43" fmla="*/ 136 h 385"/>
              <a:gd name="T44" fmla="*/ 105 w 478"/>
              <a:gd name="T45" fmla="*/ 102 h 385"/>
              <a:gd name="T46" fmla="*/ 103 w 478"/>
              <a:gd name="T47" fmla="*/ 97 h 385"/>
              <a:gd name="T48" fmla="*/ 87 w 478"/>
              <a:gd name="T49" fmla="*/ 100 h 385"/>
              <a:gd name="T50" fmla="*/ 76 w 478"/>
              <a:gd name="T51" fmla="*/ 90 h 385"/>
              <a:gd name="T52" fmla="*/ 48 w 478"/>
              <a:gd name="T53" fmla="*/ 82 h 385"/>
              <a:gd name="T54" fmla="*/ 34 w 478"/>
              <a:gd name="T55" fmla="*/ 65 h 385"/>
              <a:gd name="T56" fmla="*/ 0 w 478"/>
              <a:gd name="T57" fmla="*/ 52 h 385"/>
              <a:gd name="T58" fmla="*/ 4 w 478"/>
              <a:gd name="T59" fmla="*/ 36 h 385"/>
              <a:gd name="T60" fmla="*/ 17 w 478"/>
              <a:gd name="T61" fmla="*/ 30 h 385"/>
              <a:gd name="T62" fmla="*/ 41 w 478"/>
              <a:gd name="T63" fmla="*/ 52 h 385"/>
              <a:gd name="T64" fmla="*/ 48 w 478"/>
              <a:gd name="T65" fmla="*/ 52 h 385"/>
              <a:gd name="T66" fmla="*/ 72 w 478"/>
              <a:gd name="T67" fmla="*/ 49 h 385"/>
              <a:gd name="T68" fmla="*/ 85 w 478"/>
              <a:gd name="T69" fmla="*/ 38 h 385"/>
              <a:gd name="T70" fmla="*/ 104 w 478"/>
              <a:gd name="T71" fmla="*/ 53 h 385"/>
              <a:gd name="T72" fmla="*/ 112 w 478"/>
              <a:gd name="T73" fmla="*/ 39 h 385"/>
              <a:gd name="T74" fmla="*/ 114 w 478"/>
              <a:gd name="T75" fmla="*/ 31 h 385"/>
              <a:gd name="T76" fmla="*/ 130 w 478"/>
              <a:gd name="T77" fmla="*/ 22 h 385"/>
              <a:gd name="T78" fmla="*/ 132 w 478"/>
              <a:gd name="T79" fmla="*/ 4 h 385"/>
              <a:gd name="T80" fmla="*/ 148 w 478"/>
              <a:gd name="T81" fmla="*/ 0 h 385"/>
              <a:gd name="T82" fmla="*/ 188 w 478"/>
              <a:gd name="T83" fmla="*/ 26 h 385"/>
              <a:gd name="T84" fmla="*/ 215 w 478"/>
              <a:gd name="T85" fmla="*/ 38 h 385"/>
              <a:gd name="T86" fmla="*/ 269 w 478"/>
              <a:gd name="T87" fmla="*/ 128 h 385"/>
              <a:gd name="T88" fmla="*/ 266 w 478"/>
              <a:gd name="T89" fmla="*/ 138 h 385"/>
              <a:gd name="T90" fmla="*/ 301 w 478"/>
              <a:gd name="T91" fmla="*/ 156 h 385"/>
              <a:gd name="T92" fmla="*/ 310 w 478"/>
              <a:gd name="T93" fmla="*/ 171 h 385"/>
              <a:gd name="T94" fmla="*/ 327 w 478"/>
              <a:gd name="T95" fmla="*/ 179 h 385"/>
              <a:gd name="T96" fmla="*/ 335 w 478"/>
              <a:gd name="T97" fmla="*/ 194 h 385"/>
              <a:gd name="T98" fmla="*/ 325 w 478"/>
              <a:gd name="T99" fmla="*/ 199 h 385"/>
              <a:gd name="T100" fmla="*/ 308 w 478"/>
              <a:gd name="T101" fmla="*/ 194 h 385"/>
              <a:gd name="T102" fmla="*/ 282 w 478"/>
              <a:gd name="T103" fmla="*/ 194 h 385"/>
              <a:gd name="T104" fmla="*/ 259 w 478"/>
              <a:gd name="T105" fmla="*/ 185 h 385"/>
              <a:gd name="T106" fmla="*/ 249 w 478"/>
              <a:gd name="T107" fmla="*/ 194 h 385"/>
              <a:gd name="T108" fmla="*/ 270 w 478"/>
              <a:gd name="T109" fmla="*/ 199 h 385"/>
              <a:gd name="T110" fmla="*/ 293 w 478"/>
              <a:gd name="T111" fmla="*/ 210 h 385"/>
              <a:gd name="T112" fmla="*/ 312 w 478"/>
              <a:gd name="T113" fmla="*/ 219 h 385"/>
              <a:gd name="T114" fmla="*/ 312 w 478"/>
              <a:gd name="T115" fmla="*/ 219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16" name="Freeform 1080">
            <a:extLst>
              <a:ext uri="{FF2B5EF4-FFF2-40B4-BE49-F238E27FC236}">
                <a16:creationId xmlns:a16="http://schemas.microsoft.com/office/drawing/2014/main" xmlns="" id="{CA56F8B3-DE8C-4ABF-8977-76D69B6C452F}"/>
              </a:ext>
            </a:extLst>
          </p:cNvPr>
          <p:cNvSpPr/>
          <p:nvPr/>
        </p:nvSpPr>
        <p:spPr bwMode="auto">
          <a:xfrm rot="356891">
            <a:off x="4343400" y="3960461"/>
            <a:ext cx="899795" cy="571500"/>
          </a:xfrm>
          <a:custGeom>
            <a:avLst/>
            <a:gdLst>
              <a:gd name="T0" fmla="*/ 63 w 654"/>
              <a:gd name="T1" fmla="*/ 275 h 411"/>
              <a:gd name="T2" fmla="*/ 116 w 654"/>
              <a:gd name="T3" fmla="*/ 261 h 411"/>
              <a:gd name="T4" fmla="*/ 120 w 654"/>
              <a:gd name="T5" fmla="*/ 233 h 411"/>
              <a:gd name="T6" fmla="*/ 198 w 654"/>
              <a:gd name="T7" fmla="*/ 230 h 411"/>
              <a:gd name="T8" fmla="*/ 235 w 654"/>
              <a:gd name="T9" fmla="*/ 256 h 411"/>
              <a:gd name="T10" fmla="*/ 267 w 654"/>
              <a:gd name="T11" fmla="*/ 238 h 411"/>
              <a:gd name="T12" fmla="*/ 281 w 654"/>
              <a:gd name="T13" fmla="*/ 256 h 411"/>
              <a:gd name="T14" fmla="*/ 304 w 654"/>
              <a:gd name="T15" fmla="*/ 228 h 411"/>
              <a:gd name="T16" fmla="*/ 311 w 654"/>
              <a:gd name="T17" fmla="*/ 261 h 411"/>
              <a:gd name="T18" fmla="*/ 331 w 654"/>
              <a:gd name="T19" fmla="*/ 275 h 411"/>
              <a:gd name="T20" fmla="*/ 370 w 654"/>
              <a:gd name="T21" fmla="*/ 250 h 411"/>
              <a:gd name="T22" fmla="*/ 433 w 654"/>
              <a:gd name="T23" fmla="*/ 210 h 411"/>
              <a:gd name="T24" fmla="*/ 428 w 654"/>
              <a:gd name="T25" fmla="*/ 145 h 411"/>
              <a:gd name="T26" fmla="*/ 434 w 654"/>
              <a:gd name="T27" fmla="*/ 122 h 411"/>
              <a:gd name="T28" fmla="*/ 393 w 654"/>
              <a:gd name="T29" fmla="*/ 101 h 411"/>
              <a:gd name="T30" fmla="*/ 364 w 654"/>
              <a:gd name="T31" fmla="*/ 101 h 411"/>
              <a:gd name="T32" fmla="*/ 322 w 654"/>
              <a:gd name="T33" fmla="*/ 84 h 411"/>
              <a:gd name="T34" fmla="*/ 298 w 654"/>
              <a:gd name="T35" fmla="*/ 57 h 411"/>
              <a:gd name="T36" fmla="*/ 275 w 654"/>
              <a:gd name="T37" fmla="*/ 56 h 411"/>
              <a:gd name="T38" fmla="*/ 224 w 654"/>
              <a:gd name="T39" fmla="*/ 56 h 411"/>
              <a:gd name="T40" fmla="*/ 131 w 654"/>
              <a:gd name="T41" fmla="*/ 0 h 411"/>
              <a:gd name="T42" fmla="*/ 112 w 654"/>
              <a:gd name="T43" fmla="*/ 6 h 411"/>
              <a:gd name="T44" fmla="*/ 54 w 654"/>
              <a:gd name="T45" fmla="*/ 6 h 411"/>
              <a:gd name="T46" fmla="*/ 63 w 654"/>
              <a:gd name="T47" fmla="*/ 28 h 411"/>
              <a:gd name="T48" fmla="*/ 88 w 654"/>
              <a:gd name="T49" fmla="*/ 35 h 411"/>
              <a:gd name="T50" fmla="*/ 60 w 654"/>
              <a:gd name="T51" fmla="*/ 56 h 411"/>
              <a:gd name="T52" fmla="*/ 60 w 654"/>
              <a:gd name="T53" fmla="*/ 82 h 411"/>
              <a:gd name="T54" fmla="*/ 76 w 654"/>
              <a:gd name="T55" fmla="*/ 107 h 411"/>
              <a:gd name="T56" fmla="*/ 97 w 654"/>
              <a:gd name="T57" fmla="*/ 163 h 411"/>
              <a:gd name="T58" fmla="*/ 83 w 654"/>
              <a:gd name="T59" fmla="*/ 172 h 411"/>
              <a:gd name="T60" fmla="*/ 12 w 654"/>
              <a:gd name="T61" fmla="*/ 201 h 411"/>
              <a:gd name="T62" fmla="*/ 10 w 654"/>
              <a:gd name="T63" fmla="*/ 226 h 411"/>
              <a:gd name="T64" fmla="*/ 23 w 654"/>
              <a:gd name="T65" fmla="*/ 257 h 411"/>
              <a:gd name="T66" fmla="*/ 53 w 654"/>
              <a:gd name="T67" fmla="*/ 296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17" name="Freeform 1081">
            <a:extLst>
              <a:ext uri="{FF2B5EF4-FFF2-40B4-BE49-F238E27FC236}">
                <a16:creationId xmlns:a16="http://schemas.microsoft.com/office/drawing/2014/main" xmlns="" id="{393A82FE-1C29-45EC-9B36-58439AED14DA}"/>
              </a:ext>
            </a:extLst>
          </p:cNvPr>
          <p:cNvSpPr/>
          <p:nvPr/>
        </p:nvSpPr>
        <p:spPr bwMode="auto">
          <a:xfrm rot="356891">
            <a:off x="3076575" y="3772501"/>
            <a:ext cx="1445260" cy="1111885"/>
          </a:xfrm>
          <a:custGeom>
            <a:avLst/>
            <a:gdLst>
              <a:gd name="T0" fmla="*/ 286 w 1051"/>
              <a:gd name="T1" fmla="*/ 49 h 799"/>
              <a:gd name="T2" fmla="*/ 274 w 1051"/>
              <a:gd name="T3" fmla="*/ 18 h 799"/>
              <a:gd name="T4" fmla="*/ 320 w 1051"/>
              <a:gd name="T5" fmla="*/ 0 h 799"/>
              <a:gd name="T6" fmla="*/ 329 w 1051"/>
              <a:gd name="T7" fmla="*/ 33 h 799"/>
              <a:gd name="T8" fmla="*/ 373 w 1051"/>
              <a:gd name="T9" fmla="*/ 72 h 799"/>
              <a:gd name="T10" fmla="*/ 396 w 1051"/>
              <a:gd name="T11" fmla="*/ 72 h 799"/>
              <a:gd name="T12" fmla="*/ 414 w 1051"/>
              <a:gd name="T13" fmla="*/ 108 h 799"/>
              <a:gd name="T14" fmla="*/ 460 w 1051"/>
              <a:gd name="T15" fmla="*/ 103 h 799"/>
              <a:gd name="T16" fmla="*/ 481 w 1051"/>
              <a:gd name="T17" fmla="*/ 85 h 799"/>
              <a:gd name="T18" fmla="*/ 495 w 1051"/>
              <a:gd name="T19" fmla="*/ 103 h 799"/>
              <a:gd name="T20" fmla="*/ 545 w 1051"/>
              <a:gd name="T21" fmla="*/ 97 h 799"/>
              <a:gd name="T22" fmla="*/ 555 w 1051"/>
              <a:gd name="T23" fmla="*/ 111 h 799"/>
              <a:gd name="T24" fmla="*/ 607 w 1051"/>
              <a:gd name="T25" fmla="*/ 133 h 799"/>
              <a:gd name="T26" fmla="*/ 670 w 1051"/>
              <a:gd name="T27" fmla="*/ 141 h 799"/>
              <a:gd name="T28" fmla="*/ 700 w 1051"/>
              <a:gd name="T29" fmla="*/ 150 h 799"/>
              <a:gd name="T30" fmla="*/ 727 w 1051"/>
              <a:gd name="T31" fmla="*/ 170 h 799"/>
              <a:gd name="T32" fmla="*/ 730 w 1051"/>
              <a:gd name="T33" fmla="*/ 220 h 799"/>
              <a:gd name="T34" fmla="*/ 694 w 1051"/>
              <a:gd name="T35" fmla="*/ 238 h 799"/>
              <a:gd name="T36" fmla="*/ 637 w 1051"/>
              <a:gd name="T37" fmla="*/ 259 h 799"/>
              <a:gd name="T38" fmla="*/ 649 w 1051"/>
              <a:gd name="T39" fmla="*/ 298 h 799"/>
              <a:gd name="T40" fmla="*/ 692 w 1051"/>
              <a:gd name="T41" fmla="*/ 341 h 799"/>
              <a:gd name="T42" fmla="*/ 672 w 1051"/>
              <a:gd name="T43" fmla="*/ 411 h 799"/>
              <a:gd name="T44" fmla="*/ 637 w 1051"/>
              <a:gd name="T45" fmla="*/ 368 h 799"/>
              <a:gd name="T46" fmla="*/ 624 w 1051"/>
              <a:gd name="T47" fmla="*/ 350 h 799"/>
              <a:gd name="T48" fmla="*/ 587 w 1051"/>
              <a:gd name="T49" fmla="*/ 343 h 799"/>
              <a:gd name="T50" fmla="*/ 557 w 1051"/>
              <a:gd name="T51" fmla="*/ 372 h 799"/>
              <a:gd name="T52" fmla="*/ 533 w 1051"/>
              <a:gd name="T53" fmla="*/ 390 h 799"/>
              <a:gd name="T54" fmla="*/ 498 w 1051"/>
              <a:gd name="T55" fmla="*/ 382 h 799"/>
              <a:gd name="T56" fmla="*/ 481 w 1051"/>
              <a:gd name="T57" fmla="*/ 412 h 799"/>
              <a:gd name="T58" fmla="*/ 522 w 1051"/>
              <a:gd name="T59" fmla="*/ 446 h 799"/>
              <a:gd name="T60" fmla="*/ 461 w 1051"/>
              <a:gd name="T61" fmla="*/ 455 h 799"/>
              <a:gd name="T62" fmla="*/ 443 w 1051"/>
              <a:gd name="T63" fmla="*/ 433 h 799"/>
              <a:gd name="T64" fmla="*/ 404 w 1051"/>
              <a:gd name="T65" fmla="*/ 439 h 799"/>
              <a:gd name="T66" fmla="*/ 396 w 1051"/>
              <a:gd name="T67" fmla="*/ 410 h 799"/>
              <a:gd name="T68" fmla="*/ 375 w 1051"/>
              <a:gd name="T69" fmla="*/ 394 h 799"/>
              <a:gd name="T70" fmla="*/ 370 w 1051"/>
              <a:gd name="T71" fmla="*/ 416 h 799"/>
              <a:gd name="T72" fmla="*/ 349 w 1051"/>
              <a:gd name="T73" fmla="*/ 434 h 799"/>
              <a:gd name="T74" fmla="*/ 315 w 1051"/>
              <a:gd name="T75" fmla="*/ 495 h 799"/>
              <a:gd name="T76" fmla="*/ 303 w 1051"/>
              <a:gd name="T77" fmla="*/ 566 h 799"/>
              <a:gd name="T78" fmla="*/ 257 w 1051"/>
              <a:gd name="T79" fmla="*/ 579 h 799"/>
              <a:gd name="T80" fmla="*/ 190 w 1051"/>
              <a:gd name="T81" fmla="*/ 464 h 799"/>
              <a:gd name="T82" fmla="*/ 152 w 1051"/>
              <a:gd name="T83" fmla="*/ 442 h 799"/>
              <a:gd name="T84" fmla="*/ 153 w 1051"/>
              <a:gd name="T85" fmla="*/ 412 h 799"/>
              <a:gd name="T86" fmla="*/ 120 w 1051"/>
              <a:gd name="T87" fmla="*/ 416 h 799"/>
              <a:gd name="T88" fmla="*/ 88 w 1051"/>
              <a:gd name="T89" fmla="*/ 361 h 799"/>
              <a:gd name="T90" fmla="*/ 83 w 1051"/>
              <a:gd name="T91" fmla="*/ 254 h 799"/>
              <a:gd name="T92" fmla="*/ 78 w 1051"/>
              <a:gd name="T93" fmla="*/ 197 h 799"/>
              <a:gd name="T94" fmla="*/ 0 w 1051"/>
              <a:gd name="T95" fmla="*/ 95 h 799"/>
              <a:gd name="T96" fmla="*/ 11 w 1051"/>
              <a:gd name="T97" fmla="*/ 67 h 799"/>
              <a:gd name="T98" fmla="*/ 115 w 1051"/>
              <a:gd name="T99" fmla="*/ 72 h 799"/>
              <a:gd name="T100" fmla="*/ 148 w 1051"/>
              <a:gd name="T101" fmla="*/ 79 h 799"/>
              <a:gd name="T102" fmla="*/ 203 w 1051"/>
              <a:gd name="T103" fmla="*/ 107 h 799"/>
              <a:gd name="T104" fmla="*/ 210 w 1051"/>
              <a:gd name="T105" fmla="*/ 75 h 799"/>
              <a:gd name="T106" fmla="*/ 243 w 1051"/>
              <a:gd name="T107" fmla="*/ 81 h 799"/>
              <a:gd name="T108" fmla="*/ 277 w 1051"/>
              <a:gd name="T109" fmla="*/ 74 h 799"/>
              <a:gd name="T110" fmla="*/ 277 w 1051"/>
              <a:gd name="T111" fmla="*/ 72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solidFill>
            <a:srgbClr val="523227"/>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18" name="Freeform 1082">
            <a:extLst>
              <a:ext uri="{FF2B5EF4-FFF2-40B4-BE49-F238E27FC236}">
                <a16:creationId xmlns:a16="http://schemas.microsoft.com/office/drawing/2014/main" xmlns="" id="{55357C33-7F75-44EE-840F-B2059F1F4C66}"/>
              </a:ext>
            </a:extLst>
          </p:cNvPr>
          <p:cNvSpPr/>
          <p:nvPr/>
        </p:nvSpPr>
        <p:spPr bwMode="auto">
          <a:xfrm rot="356891">
            <a:off x="1021080" y="3178141"/>
            <a:ext cx="2271395" cy="1254760"/>
          </a:xfrm>
          <a:custGeom>
            <a:avLst/>
            <a:gdLst>
              <a:gd name="T0" fmla="*/ 703 w 1652"/>
              <a:gd name="T1" fmla="*/ 622 h 902"/>
              <a:gd name="T2" fmla="*/ 722 w 1652"/>
              <a:gd name="T3" fmla="*/ 644 h 902"/>
              <a:gd name="T4" fmla="*/ 780 w 1652"/>
              <a:gd name="T5" fmla="*/ 622 h 902"/>
              <a:gd name="T6" fmla="*/ 817 w 1652"/>
              <a:gd name="T7" fmla="*/ 594 h 902"/>
              <a:gd name="T8" fmla="*/ 862 w 1652"/>
              <a:gd name="T9" fmla="*/ 577 h 902"/>
              <a:gd name="T10" fmla="*/ 908 w 1652"/>
              <a:gd name="T11" fmla="*/ 560 h 902"/>
              <a:gd name="T12" fmla="*/ 983 w 1652"/>
              <a:gd name="T13" fmla="*/ 548 h 902"/>
              <a:gd name="T14" fmla="*/ 985 w 1652"/>
              <a:gd name="T15" fmla="*/ 577 h 902"/>
              <a:gd name="T16" fmla="*/ 1008 w 1652"/>
              <a:gd name="T17" fmla="*/ 581 h 902"/>
              <a:gd name="T18" fmla="*/ 993 w 1652"/>
              <a:gd name="T19" fmla="*/ 618 h 902"/>
              <a:gd name="T20" fmla="*/ 1008 w 1652"/>
              <a:gd name="T21" fmla="*/ 622 h 902"/>
              <a:gd name="T22" fmla="*/ 1072 w 1652"/>
              <a:gd name="T23" fmla="*/ 618 h 902"/>
              <a:gd name="T24" fmla="*/ 1110 w 1652"/>
              <a:gd name="T25" fmla="*/ 631 h 902"/>
              <a:gd name="T26" fmla="*/ 1127 w 1652"/>
              <a:gd name="T27" fmla="*/ 638 h 902"/>
              <a:gd name="T28" fmla="*/ 1130 w 1652"/>
              <a:gd name="T29" fmla="*/ 594 h 902"/>
              <a:gd name="T30" fmla="*/ 1156 w 1652"/>
              <a:gd name="T31" fmla="*/ 566 h 902"/>
              <a:gd name="T32" fmla="*/ 1136 w 1652"/>
              <a:gd name="T33" fmla="*/ 427 h 902"/>
              <a:gd name="T34" fmla="*/ 1114 w 1652"/>
              <a:gd name="T35" fmla="*/ 350 h 902"/>
              <a:gd name="T36" fmla="*/ 1059 w 1652"/>
              <a:gd name="T37" fmla="*/ 322 h 902"/>
              <a:gd name="T38" fmla="*/ 1023 w 1652"/>
              <a:gd name="T39" fmla="*/ 392 h 902"/>
              <a:gd name="T40" fmla="*/ 956 w 1652"/>
              <a:gd name="T41" fmla="*/ 356 h 902"/>
              <a:gd name="T42" fmla="*/ 835 w 1652"/>
              <a:gd name="T43" fmla="*/ 310 h 902"/>
              <a:gd name="T44" fmla="*/ 784 w 1652"/>
              <a:gd name="T45" fmla="*/ 302 h 902"/>
              <a:gd name="T46" fmla="*/ 685 w 1652"/>
              <a:gd name="T47" fmla="*/ 259 h 902"/>
              <a:gd name="T48" fmla="*/ 638 w 1652"/>
              <a:gd name="T49" fmla="*/ 140 h 902"/>
              <a:gd name="T50" fmla="*/ 656 w 1652"/>
              <a:gd name="T51" fmla="*/ 102 h 902"/>
              <a:gd name="T52" fmla="*/ 654 w 1652"/>
              <a:gd name="T53" fmla="*/ 51 h 902"/>
              <a:gd name="T54" fmla="*/ 662 w 1652"/>
              <a:gd name="T55" fmla="*/ 25 h 902"/>
              <a:gd name="T56" fmla="*/ 576 w 1652"/>
              <a:gd name="T57" fmla="*/ 0 h 902"/>
              <a:gd name="T58" fmla="*/ 514 w 1652"/>
              <a:gd name="T59" fmla="*/ 8 h 902"/>
              <a:gd name="T60" fmla="*/ 434 w 1652"/>
              <a:gd name="T61" fmla="*/ 35 h 902"/>
              <a:gd name="T62" fmla="*/ 359 w 1652"/>
              <a:gd name="T63" fmla="*/ 45 h 902"/>
              <a:gd name="T64" fmla="*/ 306 w 1652"/>
              <a:gd name="T65" fmla="*/ 15 h 902"/>
              <a:gd name="T66" fmla="*/ 222 w 1652"/>
              <a:gd name="T67" fmla="*/ 31 h 902"/>
              <a:gd name="T68" fmla="*/ 187 w 1652"/>
              <a:gd name="T69" fmla="*/ 12 h 902"/>
              <a:gd name="T70" fmla="*/ 123 w 1652"/>
              <a:gd name="T71" fmla="*/ 20 h 902"/>
              <a:gd name="T72" fmla="*/ 93 w 1652"/>
              <a:gd name="T73" fmla="*/ 62 h 902"/>
              <a:gd name="T74" fmla="*/ 76 w 1652"/>
              <a:gd name="T75" fmla="*/ 84 h 902"/>
              <a:gd name="T76" fmla="*/ 54 w 1652"/>
              <a:gd name="T77" fmla="*/ 96 h 902"/>
              <a:gd name="T78" fmla="*/ 44 w 1652"/>
              <a:gd name="T79" fmla="*/ 113 h 902"/>
              <a:gd name="T80" fmla="*/ 62 w 1652"/>
              <a:gd name="T81" fmla="*/ 150 h 902"/>
              <a:gd name="T82" fmla="*/ 59 w 1652"/>
              <a:gd name="T83" fmla="*/ 188 h 902"/>
              <a:gd name="T84" fmla="*/ 17 w 1652"/>
              <a:gd name="T85" fmla="*/ 176 h 902"/>
              <a:gd name="T86" fmla="*/ 0 w 1652"/>
              <a:gd name="T87" fmla="*/ 189 h 902"/>
              <a:gd name="T88" fmla="*/ 9 w 1652"/>
              <a:gd name="T89" fmla="*/ 225 h 902"/>
              <a:gd name="T90" fmla="*/ 6 w 1652"/>
              <a:gd name="T91" fmla="*/ 258 h 902"/>
              <a:gd name="T92" fmla="*/ 24 w 1652"/>
              <a:gd name="T93" fmla="*/ 270 h 902"/>
              <a:gd name="T94" fmla="*/ 76 w 1652"/>
              <a:gd name="T95" fmla="*/ 321 h 902"/>
              <a:gd name="T96" fmla="*/ 107 w 1652"/>
              <a:gd name="T97" fmla="*/ 367 h 902"/>
              <a:gd name="T98" fmla="*/ 127 w 1652"/>
              <a:gd name="T99" fmla="*/ 383 h 902"/>
              <a:gd name="T100" fmla="*/ 163 w 1652"/>
              <a:gd name="T101" fmla="*/ 380 h 902"/>
              <a:gd name="T102" fmla="*/ 244 w 1652"/>
              <a:gd name="T103" fmla="*/ 474 h 902"/>
              <a:gd name="T104" fmla="*/ 270 w 1652"/>
              <a:gd name="T105" fmla="*/ 465 h 902"/>
              <a:gd name="T106" fmla="*/ 278 w 1652"/>
              <a:gd name="T107" fmla="*/ 502 h 902"/>
              <a:gd name="T108" fmla="*/ 328 w 1652"/>
              <a:gd name="T109" fmla="*/ 524 h 902"/>
              <a:gd name="T110" fmla="*/ 369 w 1652"/>
              <a:gd name="T111" fmla="*/ 568 h 902"/>
              <a:gd name="T112" fmla="*/ 377 w 1652"/>
              <a:gd name="T113" fmla="*/ 588 h 902"/>
              <a:gd name="T114" fmla="*/ 425 w 1652"/>
              <a:gd name="T115" fmla="*/ 585 h 902"/>
              <a:gd name="T116" fmla="*/ 504 w 1652"/>
              <a:gd name="T117" fmla="*/ 604 h 902"/>
              <a:gd name="T118" fmla="*/ 541 w 1652"/>
              <a:gd name="T119" fmla="*/ 615 h 902"/>
              <a:gd name="T120" fmla="*/ 543 w 1652"/>
              <a:gd name="T121" fmla="*/ 652 h 902"/>
              <a:gd name="T122" fmla="*/ 611 w 1652"/>
              <a:gd name="T123" fmla="*/ 596 h 902"/>
              <a:gd name="T124" fmla="*/ 666 w 1652"/>
              <a:gd name="T125" fmla="*/ 618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19" name="Freeform 1083">
            <a:extLst>
              <a:ext uri="{FF2B5EF4-FFF2-40B4-BE49-F238E27FC236}">
                <a16:creationId xmlns:a16="http://schemas.microsoft.com/office/drawing/2014/main" xmlns="" id="{EEED526F-D1A2-43A5-BF9D-1E7921C20309}"/>
              </a:ext>
            </a:extLst>
          </p:cNvPr>
          <p:cNvSpPr/>
          <p:nvPr/>
        </p:nvSpPr>
        <p:spPr bwMode="auto">
          <a:xfrm rot="356891">
            <a:off x="2312670" y="2952716"/>
            <a:ext cx="1464945" cy="1070610"/>
          </a:xfrm>
          <a:custGeom>
            <a:avLst/>
            <a:gdLst>
              <a:gd name="T0" fmla="*/ 59 w 1067"/>
              <a:gd name="T1" fmla="*/ 207 h 770"/>
              <a:gd name="T2" fmla="*/ 96 w 1067"/>
              <a:gd name="T3" fmla="*/ 185 h 770"/>
              <a:gd name="T4" fmla="*/ 80 w 1067"/>
              <a:gd name="T5" fmla="*/ 172 h 770"/>
              <a:gd name="T6" fmla="*/ 103 w 1067"/>
              <a:gd name="T7" fmla="*/ 152 h 770"/>
              <a:gd name="T8" fmla="*/ 74 w 1067"/>
              <a:gd name="T9" fmla="*/ 91 h 770"/>
              <a:gd name="T10" fmla="*/ 93 w 1067"/>
              <a:gd name="T11" fmla="*/ 36 h 770"/>
              <a:gd name="T12" fmla="*/ 242 w 1067"/>
              <a:gd name="T13" fmla="*/ 0 h 770"/>
              <a:gd name="T14" fmla="*/ 333 w 1067"/>
              <a:gd name="T15" fmla="*/ 20 h 770"/>
              <a:gd name="T16" fmla="*/ 386 w 1067"/>
              <a:gd name="T17" fmla="*/ 52 h 770"/>
              <a:gd name="T18" fmla="*/ 436 w 1067"/>
              <a:gd name="T19" fmla="*/ 31 h 770"/>
              <a:gd name="T20" fmla="*/ 501 w 1067"/>
              <a:gd name="T21" fmla="*/ 24 h 770"/>
              <a:gd name="T22" fmla="*/ 584 w 1067"/>
              <a:gd name="T23" fmla="*/ 47 h 770"/>
              <a:gd name="T24" fmla="*/ 636 w 1067"/>
              <a:gd name="T25" fmla="*/ 109 h 770"/>
              <a:gd name="T26" fmla="*/ 683 w 1067"/>
              <a:gd name="T27" fmla="*/ 127 h 770"/>
              <a:gd name="T28" fmla="*/ 729 w 1067"/>
              <a:gd name="T29" fmla="*/ 214 h 770"/>
              <a:gd name="T30" fmla="*/ 739 w 1067"/>
              <a:gd name="T31" fmla="*/ 273 h 770"/>
              <a:gd name="T32" fmla="*/ 713 w 1067"/>
              <a:gd name="T33" fmla="*/ 315 h 770"/>
              <a:gd name="T34" fmla="*/ 685 w 1067"/>
              <a:gd name="T35" fmla="*/ 342 h 770"/>
              <a:gd name="T36" fmla="*/ 673 w 1067"/>
              <a:gd name="T37" fmla="*/ 380 h 770"/>
              <a:gd name="T38" fmla="*/ 641 w 1067"/>
              <a:gd name="T39" fmla="*/ 362 h 770"/>
              <a:gd name="T40" fmla="*/ 643 w 1067"/>
              <a:gd name="T41" fmla="*/ 391 h 770"/>
              <a:gd name="T42" fmla="*/ 691 w 1067"/>
              <a:gd name="T43" fmla="*/ 419 h 770"/>
              <a:gd name="T44" fmla="*/ 715 w 1067"/>
              <a:gd name="T45" fmla="*/ 432 h 770"/>
              <a:gd name="T46" fmla="*/ 706 w 1067"/>
              <a:gd name="T47" fmla="*/ 455 h 770"/>
              <a:gd name="T48" fmla="*/ 673 w 1067"/>
              <a:gd name="T49" fmla="*/ 463 h 770"/>
              <a:gd name="T50" fmla="*/ 639 w 1067"/>
              <a:gd name="T51" fmla="*/ 458 h 770"/>
              <a:gd name="T52" fmla="*/ 633 w 1067"/>
              <a:gd name="T53" fmla="*/ 489 h 770"/>
              <a:gd name="T54" fmla="*/ 578 w 1067"/>
              <a:gd name="T55" fmla="*/ 461 h 770"/>
              <a:gd name="T56" fmla="*/ 544 w 1067"/>
              <a:gd name="T57" fmla="*/ 454 h 770"/>
              <a:gd name="T58" fmla="*/ 440 w 1067"/>
              <a:gd name="T59" fmla="*/ 450 h 770"/>
              <a:gd name="T60" fmla="*/ 429 w 1067"/>
              <a:gd name="T61" fmla="*/ 477 h 770"/>
              <a:gd name="T62" fmla="*/ 419 w 1067"/>
              <a:gd name="T63" fmla="*/ 506 h 770"/>
              <a:gd name="T64" fmla="*/ 322 w 1067"/>
              <a:gd name="T65" fmla="*/ 543 h 770"/>
              <a:gd name="T66" fmla="*/ 278 w 1067"/>
              <a:gd name="T67" fmla="*/ 487 h 770"/>
              <a:gd name="T68" fmla="*/ 158 w 1067"/>
              <a:gd name="T69" fmla="*/ 467 h 770"/>
              <a:gd name="T70" fmla="*/ 113 w 1067"/>
              <a:gd name="T71" fmla="*/ 438 h 770"/>
              <a:gd name="T72" fmla="*/ 2 w 1067"/>
              <a:gd name="T73" fmla="*/ 328 h 770"/>
              <a:gd name="T74" fmla="*/ 18 w 1067"/>
              <a:gd name="T75" fmla="*/ 294 h 770"/>
              <a:gd name="T76" fmla="*/ 31 w 1067"/>
              <a:gd name="T77" fmla="*/ 232 h 770"/>
              <a:gd name="T78" fmla="*/ 36 w 1067"/>
              <a:gd name="T79" fmla="*/ 197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0" name="Freeform 1084">
            <a:extLst>
              <a:ext uri="{FF2B5EF4-FFF2-40B4-BE49-F238E27FC236}">
                <a16:creationId xmlns:a16="http://schemas.microsoft.com/office/drawing/2014/main" xmlns="" id="{DF612731-67E9-4465-BA4F-76C959B4D44E}"/>
              </a:ext>
            </a:extLst>
          </p:cNvPr>
          <p:cNvSpPr/>
          <p:nvPr/>
        </p:nvSpPr>
        <p:spPr bwMode="auto">
          <a:xfrm rot="356891">
            <a:off x="2843530" y="2582511"/>
            <a:ext cx="1587500" cy="1383030"/>
          </a:xfrm>
          <a:custGeom>
            <a:avLst/>
            <a:gdLst>
              <a:gd name="T0" fmla="*/ 4 w 1155"/>
              <a:gd name="T1" fmla="*/ 115 h 994"/>
              <a:gd name="T2" fmla="*/ 123 w 1155"/>
              <a:gd name="T3" fmla="*/ 46 h 994"/>
              <a:gd name="T4" fmla="*/ 157 w 1155"/>
              <a:gd name="T5" fmla="*/ 0 h 994"/>
              <a:gd name="T6" fmla="*/ 203 w 1155"/>
              <a:gd name="T7" fmla="*/ 25 h 994"/>
              <a:gd name="T8" fmla="*/ 239 w 1155"/>
              <a:gd name="T9" fmla="*/ 146 h 994"/>
              <a:gd name="T10" fmla="*/ 336 w 1155"/>
              <a:gd name="T11" fmla="*/ 137 h 994"/>
              <a:gd name="T12" fmla="*/ 351 w 1155"/>
              <a:gd name="T13" fmla="*/ 169 h 994"/>
              <a:gd name="T14" fmla="*/ 359 w 1155"/>
              <a:gd name="T15" fmla="*/ 234 h 994"/>
              <a:gd name="T16" fmla="*/ 375 w 1155"/>
              <a:gd name="T17" fmla="*/ 252 h 994"/>
              <a:gd name="T18" fmla="*/ 471 w 1155"/>
              <a:gd name="T19" fmla="*/ 271 h 994"/>
              <a:gd name="T20" fmla="*/ 554 w 1155"/>
              <a:gd name="T21" fmla="*/ 267 h 994"/>
              <a:gd name="T22" fmla="*/ 528 w 1155"/>
              <a:gd name="T23" fmla="*/ 314 h 994"/>
              <a:gd name="T24" fmla="*/ 556 w 1155"/>
              <a:gd name="T25" fmla="*/ 378 h 994"/>
              <a:gd name="T26" fmla="*/ 622 w 1155"/>
              <a:gd name="T27" fmla="*/ 468 h 994"/>
              <a:gd name="T28" fmla="*/ 647 w 1155"/>
              <a:gd name="T29" fmla="*/ 516 h 994"/>
              <a:gd name="T30" fmla="*/ 681 w 1155"/>
              <a:gd name="T31" fmla="*/ 500 h 994"/>
              <a:gd name="T32" fmla="*/ 692 w 1155"/>
              <a:gd name="T33" fmla="*/ 458 h 994"/>
              <a:gd name="T34" fmla="*/ 697 w 1155"/>
              <a:gd name="T35" fmla="*/ 389 h 994"/>
              <a:gd name="T36" fmla="*/ 727 w 1155"/>
              <a:gd name="T37" fmla="*/ 403 h 994"/>
              <a:gd name="T38" fmla="*/ 807 w 1155"/>
              <a:gd name="T39" fmla="*/ 464 h 994"/>
              <a:gd name="T40" fmla="*/ 796 w 1155"/>
              <a:gd name="T41" fmla="*/ 519 h 994"/>
              <a:gd name="T42" fmla="*/ 754 w 1155"/>
              <a:gd name="T43" fmla="*/ 534 h 994"/>
              <a:gd name="T44" fmla="*/ 710 w 1155"/>
              <a:gd name="T45" fmla="*/ 540 h 994"/>
              <a:gd name="T46" fmla="*/ 690 w 1155"/>
              <a:gd name="T47" fmla="*/ 556 h 994"/>
              <a:gd name="T48" fmla="*/ 697 w 1155"/>
              <a:gd name="T49" fmla="*/ 596 h 994"/>
              <a:gd name="T50" fmla="*/ 687 w 1155"/>
              <a:gd name="T51" fmla="*/ 646 h 994"/>
              <a:gd name="T52" fmla="*/ 662 w 1155"/>
              <a:gd name="T53" fmla="*/ 671 h 994"/>
              <a:gd name="T54" fmla="*/ 634 w 1155"/>
              <a:gd name="T55" fmla="*/ 711 h 994"/>
              <a:gd name="T56" fmla="*/ 572 w 1155"/>
              <a:gd name="T57" fmla="*/ 704 h 994"/>
              <a:gd name="T58" fmla="*/ 547 w 1155"/>
              <a:gd name="T59" fmla="*/ 679 h 994"/>
              <a:gd name="T60" fmla="*/ 501 w 1155"/>
              <a:gd name="T61" fmla="*/ 623 h 994"/>
              <a:gd name="T62" fmla="*/ 448 w 1155"/>
              <a:gd name="T63" fmla="*/ 624 h 994"/>
              <a:gd name="T64" fmla="*/ 413 w 1155"/>
              <a:gd name="T65" fmla="*/ 620 h 994"/>
              <a:gd name="T66" fmla="*/ 387 w 1155"/>
              <a:gd name="T67" fmla="*/ 587 h 994"/>
              <a:gd name="T68" fmla="*/ 431 w 1155"/>
              <a:gd name="T69" fmla="*/ 595 h 994"/>
              <a:gd name="T70" fmla="*/ 458 w 1155"/>
              <a:gd name="T71" fmla="*/ 540 h 994"/>
              <a:gd name="T72" fmla="*/ 487 w 1155"/>
              <a:gd name="T73" fmla="*/ 458 h 994"/>
              <a:gd name="T74" fmla="*/ 429 w 1155"/>
              <a:gd name="T75" fmla="*/ 351 h 994"/>
              <a:gd name="T76" fmla="*/ 344 w 1155"/>
              <a:gd name="T77" fmla="*/ 310 h 994"/>
              <a:gd name="T78" fmla="*/ 246 w 1155"/>
              <a:gd name="T79" fmla="*/ 248 h 994"/>
              <a:gd name="T80" fmla="*/ 149 w 1155"/>
              <a:gd name="T81" fmla="*/ 274 h 994"/>
              <a:gd name="T82" fmla="*/ 77 w 1155"/>
              <a:gd name="T83" fmla="*/ 244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1" name="Freeform 1085">
            <a:extLst>
              <a:ext uri="{FF2B5EF4-FFF2-40B4-BE49-F238E27FC236}">
                <a16:creationId xmlns:a16="http://schemas.microsoft.com/office/drawing/2014/main" xmlns="" id="{A3A17ACC-153C-4402-9063-CB382FC3F316}"/>
              </a:ext>
            </a:extLst>
          </p:cNvPr>
          <p:cNvSpPr/>
          <p:nvPr/>
        </p:nvSpPr>
        <p:spPr bwMode="auto">
          <a:xfrm rot="356891">
            <a:off x="896620" y="1431256"/>
            <a:ext cx="2344420" cy="1815465"/>
          </a:xfrm>
          <a:custGeom>
            <a:avLst/>
            <a:gdLst>
              <a:gd name="T0" fmla="*/ 818 w 1707"/>
              <a:gd name="T1" fmla="*/ 31 h 1305"/>
              <a:gd name="T2" fmla="*/ 854 w 1707"/>
              <a:gd name="T3" fmla="*/ 80 h 1305"/>
              <a:gd name="T4" fmla="*/ 906 w 1707"/>
              <a:gd name="T5" fmla="*/ 115 h 1305"/>
              <a:gd name="T6" fmla="*/ 950 w 1707"/>
              <a:gd name="T7" fmla="*/ 206 h 1305"/>
              <a:gd name="T8" fmla="*/ 926 w 1707"/>
              <a:gd name="T9" fmla="*/ 278 h 1305"/>
              <a:gd name="T10" fmla="*/ 1054 w 1707"/>
              <a:gd name="T11" fmla="*/ 338 h 1305"/>
              <a:gd name="T12" fmla="*/ 1144 w 1707"/>
              <a:gd name="T13" fmla="*/ 408 h 1305"/>
              <a:gd name="T14" fmla="*/ 1190 w 1707"/>
              <a:gd name="T15" fmla="*/ 511 h 1305"/>
              <a:gd name="T16" fmla="*/ 1157 w 1707"/>
              <a:gd name="T17" fmla="*/ 558 h 1305"/>
              <a:gd name="T18" fmla="*/ 1037 w 1707"/>
              <a:gd name="T19" fmla="*/ 627 h 1305"/>
              <a:gd name="T20" fmla="*/ 1019 w 1707"/>
              <a:gd name="T21" fmla="*/ 735 h 1305"/>
              <a:gd name="T22" fmla="*/ 849 w 1707"/>
              <a:gd name="T23" fmla="*/ 788 h 1305"/>
              <a:gd name="T24" fmla="*/ 880 w 1707"/>
              <a:gd name="T25" fmla="*/ 886 h 1305"/>
              <a:gd name="T26" fmla="*/ 860 w 1707"/>
              <a:gd name="T27" fmla="*/ 921 h 1305"/>
              <a:gd name="T28" fmla="*/ 836 w 1707"/>
              <a:gd name="T29" fmla="*/ 942 h 1305"/>
              <a:gd name="T30" fmla="*/ 769 w 1707"/>
              <a:gd name="T31" fmla="*/ 925 h 1305"/>
              <a:gd name="T32" fmla="*/ 652 w 1707"/>
              <a:gd name="T33" fmla="*/ 907 h 1305"/>
              <a:gd name="T34" fmla="*/ 536 w 1707"/>
              <a:gd name="T35" fmla="*/ 930 h 1305"/>
              <a:gd name="T36" fmla="*/ 446 w 1707"/>
              <a:gd name="T37" fmla="*/ 914 h 1305"/>
              <a:gd name="T38" fmla="*/ 343 w 1707"/>
              <a:gd name="T39" fmla="*/ 923 h 1305"/>
              <a:gd name="T40" fmla="*/ 286 w 1707"/>
              <a:gd name="T41" fmla="*/ 894 h 1305"/>
              <a:gd name="T42" fmla="*/ 224 w 1707"/>
              <a:gd name="T43" fmla="*/ 850 h 1305"/>
              <a:gd name="T44" fmla="*/ 91 w 1707"/>
              <a:gd name="T45" fmla="*/ 824 h 1305"/>
              <a:gd name="T46" fmla="*/ 73 w 1707"/>
              <a:gd name="T47" fmla="*/ 771 h 1305"/>
              <a:gd name="T48" fmla="*/ 45 w 1707"/>
              <a:gd name="T49" fmla="*/ 733 h 1305"/>
              <a:gd name="T50" fmla="*/ 27 w 1707"/>
              <a:gd name="T51" fmla="*/ 696 h 1305"/>
              <a:gd name="T52" fmla="*/ 45 w 1707"/>
              <a:gd name="T53" fmla="*/ 653 h 1305"/>
              <a:gd name="T54" fmla="*/ 7 w 1707"/>
              <a:gd name="T55" fmla="*/ 601 h 1305"/>
              <a:gd name="T56" fmla="*/ 4 w 1707"/>
              <a:gd name="T57" fmla="*/ 544 h 1305"/>
              <a:gd name="T58" fmla="*/ 27 w 1707"/>
              <a:gd name="T59" fmla="*/ 508 h 1305"/>
              <a:gd name="T60" fmla="*/ 94 w 1707"/>
              <a:gd name="T61" fmla="*/ 484 h 1305"/>
              <a:gd name="T62" fmla="*/ 127 w 1707"/>
              <a:gd name="T63" fmla="*/ 487 h 1305"/>
              <a:gd name="T64" fmla="*/ 163 w 1707"/>
              <a:gd name="T65" fmla="*/ 507 h 1305"/>
              <a:gd name="T66" fmla="*/ 286 w 1707"/>
              <a:gd name="T67" fmla="*/ 463 h 1305"/>
              <a:gd name="T68" fmla="*/ 387 w 1707"/>
              <a:gd name="T69" fmla="*/ 394 h 1305"/>
              <a:gd name="T70" fmla="*/ 420 w 1707"/>
              <a:gd name="T71" fmla="*/ 363 h 1305"/>
              <a:gd name="T72" fmla="*/ 401 w 1707"/>
              <a:gd name="T73" fmla="*/ 248 h 1305"/>
              <a:gd name="T74" fmla="*/ 490 w 1707"/>
              <a:gd name="T75" fmla="*/ 226 h 1305"/>
              <a:gd name="T76" fmla="*/ 531 w 1707"/>
              <a:gd name="T77" fmla="*/ 248 h 1305"/>
              <a:gd name="T78" fmla="*/ 577 w 1707"/>
              <a:gd name="T79" fmla="*/ 118 h 1305"/>
              <a:gd name="T80" fmla="*/ 649 w 1707"/>
              <a:gd name="T81" fmla="*/ 136 h 1305"/>
              <a:gd name="T82" fmla="*/ 711 w 1707"/>
              <a:gd name="T83" fmla="*/ 60 h 1305"/>
              <a:gd name="T84" fmla="*/ 766 w 1707"/>
              <a:gd name="T85" fmla="*/ 26 h 1305"/>
              <a:gd name="T86" fmla="*/ 812 w 1707"/>
              <a:gd name="T87" fmla="*/ 7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2" name="Freeform 1086">
            <a:extLst>
              <a:ext uri="{FF2B5EF4-FFF2-40B4-BE49-F238E27FC236}">
                <a16:creationId xmlns:a16="http://schemas.microsoft.com/office/drawing/2014/main" xmlns="" id="{39BA1DF3-8CB6-4EFF-B123-95121CD6DCCC}"/>
              </a:ext>
            </a:extLst>
          </p:cNvPr>
          <p:cNvSpPr/>
          <p:nvPr/>
        </p:nvSpPr>
        <p:spPr bwMode="auto">
          <a:xfrm rot="356891">
            <a:off x="4091305" y="3068921"/>
            <a:ext cx="577215" cy="1057910"/>
          </a:xfrm>
          <a:custGeom>
            <a:avLst/>
            <a:gdLst>
              <a:gd name="T0" fmla="*/ 244 w 420"/>
              <a:gd name="T1" fmla="*/ 328 h 761"/>
              <a:gd name="T2" fmla="*/ 238 w 420"/>
              <a:gd name="T3" fmla="*/ 185 h 761"/>
              <a:gd name="T4" fmla="*/ 258 w 420"/>
              <a:gd name="T5" fmla="*/ 137 h 761"/>
              <a:gd name="T6" fmla="*/ 257 w 420"/>
              <a:gd name="T7" fmla="*/ 74 h 761"/>
              <a:gd name="T8" fmla="*/ 268 w 420"/>
              <a:gd name="T9" fmla="*/ 28 h 761"/>
              <a:gd name="T10" fmla="*/ 259 w 420"/>
              <a:gd name="T11" fmla="*/ 0 h 761"/>
              <a:gd name="T12" fmla="*/ 215 w 420"/>
              <a:gd name="T13" fmla="*/ 15 h 761"/>
              <a:gd name="T14" fmla="*/ 200 w 420"/>
              <a:gd name="T15" fmla="*/ 56 h 761"/>
              <a:gd name="T16" fmla="*/ 183 w 420"/>
              <a:gd name="T17" fmla="*/ 69 h 761"/>
              <a:gd name="T18" fmla="*/ 125 w 420"/>
              <a:gd name="T19" fmla="*/ 139 h 761"/>
              <a:gd name="T20" fmla="*/ 82 w 420"/>
              <a:gd name="T21" fmla="*/ 137 h 761"/>
              <a:gd name="T22" fmla="*/ 72 w 420"/>
              <a:gd name="T23" fmla="*/ 183 h 761"/>
              <a:gd name="T24" fmla="*/ 125 w 420"/>
              <a:gd name="T25" fmla="*/ 217 h 761"/>
              <a:gd name="T26" fmla="*/ 156 w 420"/>
              <a:gd name="T27" fmla="*/ 250 h 761"/>
              <a:gd name="T28" fmla="*/ 151 w 420"/>
              <a:gd name="T29" fmla="*/ 295 h 761"/>
              <a:gd name="T30" fmla="*/ 109 w 420"/>
              <a:gd name="T31" fmla="*/ 311 h 761"/>
              <a:gd name="T32" fmla="*/ 103 w 420"/>
              <a:gd name="T33" fmla="*/ 320 h 761"/>
              <a:gd name="T34" fmla="*/ 75 w 420"/>
              <a:gd name="T35" fmla="*/ 336 h 761"/>
              <a:gd name="T36" fmla="*/ 40 w 420"/>
              <a:gd name="T37" fmla="*/ 328 h 761"/>
              <a:gd name="T38" fmla="*/ 40 w 420"/>
              <a:gd name="T39" fmla="*/ 343 h 761"/>
              <a:gd name="T40" fmla="*/ 27 w 420"/>
              <a:gd name="T41" fmla="*/ 367 h 761"/>
              <a:gd name="T42" fmla="*/ 32 w 420"/>
              <a:gd name="T43" fmla="*/ 413 h 761"/>
              <a:gd name="T44" fmla="*/ 36 w 420"/>
              <a:gd name="T45" fmla="*/ 433 h 761"/>
              <a:gd name="T46" fmla="*/ 0 w 420"/>
              <a:gd name="T47" fmla="*/ 441 h 761"/>
              <a:gd name="T48" fmla="*/ 4 w 420"/>
              <a:gd name="T49" fmla="*/ 481 h 761"/>
              <a:gd name="T50" fmla="*/ 18 w 420"/>
              <a:gd name="T51" fmla="*/ 498 h 761"/>
              <a:gd name="T52" fmla="*/ 68 w 420"/>
              <a:gd name="T53" fmla="*/ 491 h 761"/>
              <a:gd name="T54" fmla="*/ 78 w 420"/>
              <a:gd name="T55" fmla="*/ 507 h 761"/>
              <a:gd name="T56" fmla="*/ 131 w 420"/>
              <a:gd name="T57" fmla="*/ 529 h 761"/>
              <a:gd name="T58" fmla="*/ 193 w 420"/>
              <a:gd name="T59" fmla="*/ 537 h 761"/>
              <a:gd name="T60" fmla="*/ 224 w 420"/>
              <a:gd name="T61" fmla="*/ 546 h 761"/>
              <a:gd name="T62" fmla="*/ 216 w 420"/>
              <a:gd name="T63" fmla="*/ 514 h 761"/>
              <a:gd name="T64" fmla="*/ 244 w 420"/>
              <a:gd name="T65" fmla="*/ 484 h 761"/>
              <a:gd name="T66" fmla="*/ 238 w 420"/>
              <a:gd name="T67" fmla="*/ 469 h 761"/>
              <a:gd name="T68" fmla="*/ 210 w 420"/>
              <a:gd name="T69" fmla="*/ 451 h 761"/>
              <a:gd name="T70" fmla="*/ 263 w 420"/>
              <a:gd name="T71" fmla="*/ 446 h 761"/>
              <a:gd name="T72" fmla="*/ 279 w 420"/>
              <a:gd name="T73" fmla="*/ 451 h 761"/>
              <a:gd name="T74" fmla="*/ 293 w 420"/>
              <a:gd name="T75" fmla="*/ 420 h 761"/>
              <a:gd name="T76" fmla="*/ 251 w 420"/>
              <a:gd name="T77" fmla="*/ 347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3" name="Freeform 1087">
            <a:extLst>
              <a:ext uri="{FF2B5EF4-FFF2-40B4-BE49-F238E27FC236}">
                <a16:creationId xmlns:a16="http://schemas.microsoft.com/office/drawing/2014/main" xmlns="" id="{4DC6A77E-70C3-45AC-9C8D-2249D2B65046}"/>
              </a:ext>
            </a:extLst>
          </p:cNvPr>
          <p:cNvSpPr/>
          <p:nvPr/>
        </p:nvSpPr>
        <p:spPr bwMode="auto">
          <a:xfrm rot="356891">
            <a:off x="4562475" y="3523581"/>
            <a:ext cx="697230" cy="639445"/>
          </a:xfrm>
          <a:custGeom>
            <a:avLst/>
            <a:gdLst>
              <a:gd name="T0" fmla="*/ 41 w 506"/>
              <a:gd name="T1" fmla="*/ 231 h 460"/>
              <a:gd name="T2" fmla="*/ 92 w 506"/>
              <a:gd name="T3" fmla="*/ 278 h 460"/>
              <a:gd name="T4" fmla="*/ 134 w 506"/>
              <a:gd name="T5" fmla="*/ 287 h 460"/>
              <a:gd name="T6" fmla="*/ 173 w 506"/>
              <a:gd name="T7" fmla="*/ 280 h 460"/>
              <a:gd name="T8" fmla="*/ 185 w 506"/>
              <a:gd name="T9" fmla="*/ 287 h 460"/>
              <a:gd name="T10" fmla="*/ 198 w 506"/>
              <a:gd name="T11" fmla="*/ 280 h 460"/>
              <a:gd name="T12" fmla="*/ 208 w 506"/>
              <a:gd name="T13" fmla="*/ 288 h 460"/>
              <a:gd name="T14" fmla="*/ 213 w 506"/>
              <a:gd name="T15" fmla="*/ 304 h 460"/>
              <a:gd name="T16" fmla="*/ 232 w 506"/>
              <a:gd name="T17" fmla="*/ 316 h 460"/>
              <a:gd name="T18" fmla="*/ 256 w 506"/>
              <a:gd name="T19" fmla="*/ 316 h 460"/>
              <a:gd name="T20" fmla="*/ 275 w 506"/>
              <a:gd name="T21" fmla="*/ 332 h 460"/>
              <a:gd name="T22" fmla="*/ 291 w 506"/>
              <a:gd name="T23" fmla="*/ 323 h 460"/>
              <a:gd name="T24" fmla="*/ 304 w 506"/>
              <a:gd name="T25" fmla="*/ 332 h 460"/>
              <a:gd name="T26" fmla="*/ 315 w 506"/>
              <a:gd name="T27" fmla="*/ 309 h 460"/>
              <a:gd name="T28" fmla="*/ 330 w 506"/>
              <a:gd name="T29" fmla="*/ 301 h 460"/>
              <a:gd name="T30" fmla="*/ 333 w 506"/>
              <a:gd name="T31" fmla="*/ 284 h 460"/>
              <a:gd name="T32" fmla="*/ 326 w 506"/>
              <a:gd name="T33" fmla="*/ 251 h 460"/>
              <a:gd name="T34" fmla="*/ 324 w 506"/>
              <a:gd name="T35" fmla="*/ 249 h 460"/>
              <a:gd name="T36" fmla="*/ 309 w 506"/>
              <a:gd name="T37" fmla="*/ 264 h 460"/>
              <a:gd name="T38" fmla="*/ 285 w 506"/>
              <a:gd name="T39" fmla="*/ 245 h 460"/>
              <a:gd name="T40" fmla="*/ 269 w 506"/>
              <a:gd name="T41" fmla="*/ 224 h 460"/>
              <a:gd name="T42" fmla="*/ 285 w 506"/>
              <a:gd name="T43" fmla="*/ 210 h 460"/>
              <a:gd name="T44" fmla="*/ 289 w 506"/>
              <a:gd name="T45" fmla="*/ 188 h 460"/>
              <a:gd name="T46" fmla="*/ 301 w 506"/>
              <a:gd name="T47" fmla="*/ 180 h 460"/>
              <a:gd name="T48" fmla="*/ 299 w 506"/>
              <a:gd name="T49" fmla="*/ 150 h 460"/>
              <a:gd name="T50" fmla="*/ 307 w 506"/>
              <a:gd name="T51" fmla="*/ 145 h 460"/>
              <a:gd name="T52" fmla="*/ 321 w 506"/>
              <a:gd name="T53" fmla="*/ 153 h 460"/>
              <a:gd name="T54" fmla="*/ 330 w 506"/>
              <a:gd name="T55" fmla="*/ 167 h 460"/>
              <a:gd name="T56" fmla="*/ 348 w 506"/>
              <a:gd name="T57" fmla="*/ 153 h 460"/>
              <a:gd name="T58" fmla="*/ 355 w 506"/>
              <a:gd name="T59" fmla="*/ 145 h 460"/>
              <a:gd name="T60" fmla="*/ 352 w 506"/>
              <a:gd name="T61" fmla="*/ 130 h 460"/>
              <a:gd name="T62" fmla="*/ 330 w 506"/>
              <a:gd name="T63" fmla="*/ 118 h 460"/>
              <a:gd name="T64" fmla="*/ 325 w 506"/>
              <a:gd name="T65" fmla="*/ 103 h 460"/>
              <a:gd name="T66" fmla="*/ 286 w 506"/>
              <a:gd name="T67" fmla="*/ 109 h 460"/>
              <a:gd name="T68" fmla="*/ 262 w 506"/>
              <a:gd name="T69" fmla="*/ 86 h 460"/>
              <a:gd name="T70" fmla="*/ 251 w 506"/>
              <a:gd name="T71" fmla="*/ 83 h 460"/>
              <a:gd name="T72" fmla="*/ 251 w 506"/>
              <a:gd name="T73" fmla="*/ 68 h 460"/>
              <a:gd name="T74" fmla="*/ 305 w 506"/>
              <a:gd name="T75" fmla="*/ 6 h 460"/>
              <a:gd name="T76" fmla="*/ 285 w 506"/>
              <a:gd name="T77" fmla="*/ 12 h 460"/>
              <a:gd name="T78" fmla="*/ 273 w 506"/>
              <a:gd name="T79" fmla="*/ 20 h 460"/>
              <a:gd name="T80" fmla="*/ 269 w 506"/>
              <a:gd name="T81" fmla="*/ 13 h 460"/>
              <a:gd name="T82" fmla="*/ 269 w 506"/>
              <a:gd name="T83" fmla="*/ 4 h 460"/>
              <a:gd name="T84" fmla="*/ 259 w 506"/>
              <a:gd name="T85" fmla="*/ 0 h 460"/>
              <a:gd name="T86" fmla="*/ 234 w 506"/>
              <a:gd name="T87" fmla="*/ 10 h 460"/>
              <a:gd name="T88" fmla="*/ 173 w 506"/>
              <a:gd name="T89" fmla="*/ 2 h 460"/>
              <a:gd name="T90" fmla="*/ 169 w 506"/>
              <a:gd name="T91" fmla="*/ 54 h 460"/>
              <a:gd name="T92" fmla="*/ 140 w 506"/>
              <a:gd name="T93" fmla="*/ 78 h 460"/>
              <a:gd name="T94" fmla="*/ 100 w 506"/>
              <a:gd name="T95" fmla="*/ 86 h 460"/>
              <a:gd name="T96" fmla="*/ 45 w 506"/>
              <a:gd name="T97" fmla="*/ 126 h 460"/>
              <a:gd name="T98" fmla="*/ 0 w 506"/>
              <a:gd name="T99" fmla="*/ 138 h 460"/>
              <a:gd name="T100" fmla="*/ 0 w 506"/>
              <a:gd name="T101" fmla="*/ 146 h 460"/>
              <a:gd name="T102" fmla="*/ 41 w 506"/>
              <a:gd name="T103" fmla="*/ 212 h 460"/>
              <a:gd name="T104" fmla="*/ 41 w 506"/>
              <a:gd name="T105" fmla="*/ 231 h 460"/>
              <a:gd name="T106" fmla="*/ 41 w 506"/>
              <a:gd name="T107" fmla="*/ 231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4" name="Freeform 1088">
            <a:extLst>
              <a:ext uri="{FF2B5EF4-FFF2-40B4-BE49-F238E27FC236}">
                <a16:creationId xmlns:a16="http://schemas.microsoft.com/office/drawing/2014/main" xmlns="" id="{9B182C46-3CB7-4A09-9240-666BA19D5073}"/>
              </a:ext>
            </a:extLst>
          </p:cNvPr>
          <p:cNvSpPr/>
          <p:nvPr/>
        </p:nvSpPr>
        <p:spPr bwMode="auto">
          <a:xfrm rot="356891">
            <a:off x="4585335" y="2934936"/>
            <a:ext cx="402590" cy="843915"/>
          </a:xfrm>
          <a:custGeom>
            <a:avLst/>
            <a:gdLst>
              <a:gd name="T0" fmla="*/ 13 w 292"/>
              <a:gd name="T1" fmla="*/ 440 h 606"/>
              <a:gd name="T2" fmla="*/ 59 w 292"/>
              <a:gd name="T3" fmla="*/ 427 h 606"/>
              <a:gd name="T4" fmla="*/ 114 w 292"/>
              <a:gd name="T5" fmla="*/ 387 h 606"/>
              <a:gd name="T6" fmla="*/ 153 w 292"/>
              <a:gd name="T7" fmla="*/ 379 h 606"/>
              <a:gd name="T8" fmla="*/ 184 w 292"/>
              <a:gd name="T9" fmla="*/ 355 h 606"/>
              <a:gd name="T10" fmla="*/ 186 w 292"/>
              <a:gd name="T11" fmla="*/ 301 h 606"/>
              <a:gd name="T12" fmla="*/ 172 w 292"/>
              <a:gd name="T13" fmla="*/ 282 h 606"/>
              <a:gd name="T14" fmla="*/ 177 w 292"/>
              <a:gd name="T15" fmla="*/ 266 h 606"/>
              <a:gd name="T16" fmla="*/ 186 w 292"/>
              <a:gd name="T17" fmla="*/ 252 h 606"/>
              <a:gd name="T18" fmla="*/ 191 w 292"/>
              <a:gd name="T19" fmla="*/ 229 h 606"/>
              <a:gd name="T20" fmla="*/ 199 w 292"/>
              <a:gd name="T21" fmla="*/ 213 h 606"/>
              <a:gd name="T22" fmla="*/ 184 w 292"/>
              <a:gd name="T23" fmla="*/ 182 h 606"/>
              <a:gd name="T24" fmla="*/ 162 w 292"/>
              <a:gd name="T25" fmla="*/ 156 h 606"/>
              <a:gd name="T26" fmla="*/ 174 w 292"/>
              <a:gd name="T27" fmla="*/ 113 h 606"/>
              <a:gd name="T28" fmla="*/ 200 w 292"/>
              <a:gd name="T29" fmla="*/ 96 h 606"/>
              <a:gd name="T30" fmla="*/ 206 w 292"/>
              <a:gd name="T31" fmla="*/ 68 h 606"/>
              <a:gd name="T32" fmla="*/ 194 w 292"/>
              <a:gd name="T33" fmla="*/ 45 h 606"/>
              <a:gd name="T34" fmla="*/ 194 w 292"/>
              <a:gd name="T35" fmla="*/ 15 h 606"/>
              <a:gd name="T36" fmla="*/ 177 w 292"/>
              <a:gd name="T37" fmla="*/ 0 h 606"/>
              <a:gd name="T38" fmla="*/ 137 w 292"/>
              <a:gd name="T39" fmla="*/ 20 h 606"/>
              <a:gd name="T40" fmla="*/ 132 w 292"/>
              <a:gd name="T41" fmla="*/ 14 h 606"/>
              <a:gd name="T42" fmla="*/ 110 w 292"/>
              <a:gd name="T43" fmla="*/ 31 h 606"/>
              <a:gd name="T44" fmla="*/ 93 w 292"/>
              <a:gd name="T45" fmla="*/ 29 h 606"/>
              <a:gd name="T46" fmla="*/ 59 w 292"/>
              <a:gd name="T47" fmla="*/ 80 h 606"/>
              <a:gd name="T48" fmla="*/ 47 w 292"/>
              <a:gd name="T49" fmla="*/ 80 h 606"/>
              <a:gd name="T50" fmla="*/ 29 w 292"/>
              <a:gd name="T51" fmla="*/ 96 h 606"/>
              <a:gd name="T52" fmla="*/ 30 w 292"/>
              <a:gd name="T53" fmla="*/ 119 h 606"/>
              <a:gd name="T54" fmla="*/ 21 w 292"/>
              <a:gd name="T55" fmla="*/ 138 h 606"/>
              <a:gd name="T56" fmla="*/ 18 w 292"/>
              <a:gd name="T57" fmla="*/ 164 h 606"/>
              <a:gd name="T58" fmla="*/ 2 w 292"/>
              <a:gd name="T59" fmla="*/ 191 h 606"/>
              <a:gd name="T60" fmla="*/ 20 w 292"/>
              <a:gd name="T61" fmla="*/ 229 h 606"/>
              <a:gd name="T62" fmla="*/ 13 w 292"/>
              <a:gd name="T63" fmla="*/ 252 h 606"/>
              <a:gd name="T64" fmla="*/ 0 w 292"/>
              <a:gd name="T65" fmla="*/ 277 h 606"/>
              <a:gd name="T66" fmla="*/ 20 w 292"/>
              <a:gd name="T67" fmla="*/ 371 h 606"/>
              <a:gd name="T68" fmla="*/ 6 w 292"/>
              <a:gd name="T69" fmla="*/ 421 h 606"/>
              <a:gd name="T70" fmla="*/ 13 w 292"/>
              <a:gd name="T71" fmla="*/ 440 h 606"/>
              <a:gd name="T72" fmla="*/ 13 w 292"/>
              <a:gd name="T73" fmla="*/ 440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solidFill>
            <a:srgbClr val="523227"/>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5" name="Freeform 1089">
            <a:extLst>
              <a:ext uri="{FF2B5EF4-FFF2-40B4-BE49-F238E27FC236}">
                <a16:creationId xmlns:a16="http://schemas.microsoft.com/office/drawing/2014/main" xmlns="" id="{86C251FF-A3E3-49F5-873A-6B9F912AAB5F}"/>
              </a:ext>
            </a:extLst>
          </p:cNvPr>
          <p:cNvSpPr/>
          <p:nvPr/>
        </p:nvSpPr>
        <p:spPr bwMode="auto">
          <a:xfrm rot="356891">
            <a:off x="5088890" y="3265771"/>
            <a:ext cx="755650" cy="525145"/>
          </a:xfrm>
          <a:custGeom>
            <a:avLst/>
            <a:gdLst>
              <a:gd name="T0" fmla="*/ 85 w 549"/>
              <a:gd name="T1" fmla="*/ 263 h 378"/>
              <a:gd name="T2" fmla="*/ 88 w 549"/>
              <a:gd name="T3" fmla="*/ 248 h 378"/>
              <a:gd name="T4" fmla="*/ 102 w 549"/>
              <a:gd name="T5" fmla="*/ 241 h 378"/>
              <a:gd name="T6" fmla="*/ 126 w 549"/>
              <a:gd name="T7" fmla="*/ 263 h 378"/>
              <a:gd name="T8" fmla="*/ 134 w 549"/>
              <a:gd name="T9" fmla="*/ 263 h 378"/>
              <a:gd name="T10" fmla="*/ 157 w 549"/>
              <a:gd name="T11" fmla="*/ 260 h 378"/>
              <a:gd name="T12" fmla="*/ 171 w 549"/>
              <a:gd name="T13" fmla="*/ 248 h 378"/>
              <a:gd name="T14" fmla="*/ 188 w 549"/>
              <a:gd name="T15" fmla="*/ 265 h 378"/>
              <a:gd name="T16" fmla="*/ 197 w 549"/>
              <a:gd name="T17" fmla="*/ 251 h 378"/>
              <a:gd name="T18" fmla="*/ 199 w 549"/>
              <a:gd name="T19" fmla="*/ 242 h 378"/>
              <a:gd name="T20" fmla="*/ 214 w 549"/>
              <a:gd name="T21" fmla="*/ 234 h 378"/>
              <a:gd name="T22" fmla="*/ 218 w 549"/>
              <a:gd name="T23" fmla="*/ 214 h 378"/>
              <a:gd name="T24" fmla="*/ 235 w 549"/>
              <a:gd name="T25" fmla="*/ 212 h 378"/>
              <a:gd name="T26" fmla="*/ 276 w 549"/>
              <a:gd name="T27" fmla="*/ 136 h 378"/>
              <a:gd name="T28" fmla="*/ 269 w 549"/>
              <a:gd name="T29" fmla="*/ 124 h 378"/>
              <a:gd name="T30" fmla="*/ 276 w 549"/>
              <a:gd name="T31" fmla="*/ 115 h 378"/>
              <a:gd name="T32" fmla="*/ 287 w 549"/>
              <a:gd name="T33" fmla="*/ 119 h 378"/>
              <a:gd name="T34" fmla="*/ 300 w 549"/>
              <a:gd name="T35" fmla="*/ 111 h 378"/>
              <a:gd name="T36" fmla="*/ 308 w 549"/>
              <a:gd name="T37" fmla="*/ 93 h 378"/>
              <a:gd name="T38" fmla="*/ 344 w 549"/>
              <a:gd name="T39" fmla="*/ 59 h 378"/>
              <a:gd name="T40" fmla="*/ 371 w 549"/>
              <a:gd name="T41" fmla="*/ 50 h 378"/>
              <a:gd name="T42" fmla="*/ 385 w 549"/>
              <a:gd name="T43" fmla="*/ 38 h 378"/>
              <a:gd name="T44" fmla="*/ 380 w 549"/>
              <a:gd name="T45" fmla="*/ 12 h 378"/>
              <a:gd name="T46" fmla="*/ 362 w 549"/>
              <a:gd name="T47" fmla="*/ 10 h 378"/>
              <a:gd name="T48" fmla="*/ 320 w 549"/>
              <a:gd name="T49" fmla="*/ 13 h 378"/>
              <a:gd name="T50" fmla="*/ 292 w 549"/>
              <a:gd name="T51" fmla="*/ 0 h 378"/>
              <a:gd name="T52" fmla="*/ 274 w 549"/>
              <a:gd name="T53" fmla="*/ 4 h 378"/>
              <a:gd name="T54" fmla="*/ 231 w 549"/>
              <a:gd name="T55" fmla="*/ 59 h 378"/>
              <a:gd name="T56" fmla="*/ 218 w 549"/>
              <a:gd name="T57" fmla="*/ 68 h 378"/>
              <a:gd name="T58" fmla="*/ 191 w 549"/>
              <a:gd name="T59" fmla="*/ 56 h 378"/>
              <a:gd name="T60" fmla="*/ 188 w 549"/>
              <a:gd name="T61" fmla="*/ 41 h 378"/>
              <a:gd name="T62" fmla="*/ 182 w 549"/>
              <a:gd name="T63" fmla="*/ 15 h 378"/>
              <a:gd name="T64" fmla="*/ 167 w 549"/>
              <a:gd name="T65" fmla="*/ 6 h 378"/>
              <a:gd name="T66" fmla="*/ 143 w 549"/>
              <a:gd name="T67" fmla="*/ 12 h 378"/>
              <a:gd name="T68" fmla="*/ 127 w 549"/>
              <a:gd name="T69" fmla="*/ 2 h 378"/>
              <a:gd name="T70" fmla="*/ 104 w 549"/>
              <a:gd name="T71" fmla="*/ 31 h 378"/>
              <a:gd name="T72" fmla="*/ 80 w 549"/>
              <a:gd name="T73" fmla="*/ 38 h 378"/>
              <a:gd name="T74" fmla="*/ 46 w 549"/>
              <a:gd name="T75" fmla="*/ 69 h 378"/>
              <a:gd name="T76" fmla="*/ 10 w 549"/>
              <a:gd name="T77" fmla="*/ 140 h 378"/>
              <a:gd name="T78" fmla="*/ 18 w 549"/>
              <a:gd name="T79" fmla="*/ 159 h 378"/>
              <a:gd name="T80" fmla="*/ 18 w 549"/>
              <a:gd name="T81" fmla="*/ 167 h 378"/>
              <a:gd name="T82" fmla="*/ 18 w 549"/>
              <a:gd name="T83" fmla="*/ 176 h 378"/>
              <a:gd name="T84" fmla="*/ 21 w 549"/>
              <a:gd name="T85" fmla="*/ 184 h 378"/>
              <a:gd name="T86" fmla="*/ 35 w 549"/>
              <a:gd name="T87" fmla="*/ 175 h 378"/>
              <a:gd name="T88" fmla="*/ 53 w 549"/>
              <a:gd name="T89" fmla="*/ 170 h 378"/>
              <a:gd name="T90" fmla="*/ 0 w 549"/>
              <a:gd name="T91" fmla="*/ 231 h 378"/>
              <a:gd name="T92" fmla="*/ 0 w 549"/>
              <a:gd name="T93" fmla="*/ 246 h 378"/>
              <a:gd name="T94" fmla="*/ 11 w 549"/>
              <a:gd name="T95" fmla="*/ 248 h 378"/>
              <a:gd name="T96" fmla="*/ 35 w 549"/>
              <a:gd name="T97" fmla="*/ 272 h 378"/>
              <a:gd name="T98" fmla="*/ 74 w 549"/>
              <a:gd name="T99" fmla="*/ 267 h 378"/>
              <a:gd name="T100" fmla="*/ 85 w 549"/>
              <a:gd name="T101" fmla="*/ 263 h 378"/>
              <a:gd name="T102" fmla="*/ 85 w 549"/>
              <a:gd name="T103" fmla="*/ 263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6" name="Freeform 1090">
            <a:extLst>
              <a:ext uri="{FF2B5EF4-FFF2-40B4-BE49-F238E27FC236}">
                <a16:creationId xmlns:a16="http://schemas.microsoft.com/office/drawing/2014/main" xmlns="" id="{3A484EB8-7AAD-40A9-8C8C-ADF0AE7118C2}"/>
              </a:ext>
            </a:extLst>
          </p:cNvPr>
          <p:cNvSpPr/>
          <p:nvPr/>
        </p:nvSpPr>
        <p:spPr bwMode="auto">
          <a:xfrm rot="356891">
            <a:off x="4919345" y="2659981"/>
            <a:ext cx="624205" cy="914400"/>
          </a:xfrm>
          <a:custGeom>
            <a:avLst/>
            <a:gdLst>
              <a:gd name="T0" fmla="*/ 125 w 455"/>
              <a:gd name="T1" fmla="*/ 459 h 658"/>
              <a:gd name="T2" fmla="*/ 152 w 455"/>
              <a:gd name="T3" fmla="*/ 369 h 658"/>
              <a:gd name="T4" fmla="*/ 210 w 455"/>
              <a:gd name="T5" fmla="*/ 331 h 658"/>
              <a:gd name="T6" fmla="*/ 223 w 455"/>
              <a:gd name="T7" fmla="*/ 295 h 658"/>
              <a:gd name="T8" fmla="*/ 198 w 455"/>
              <a:gd name="T9" fmla="*/ 282 h 658"/>
              <a:gd name="T10" fmla="*/ 167 w 455"/>
              <a:gd name="T11" fmla="*/ 265 h 658"/>
              <a:gd name="T12" fmla="*/ 151 w 455"/>
              <a:gd name="T13" fmla="*/ 221 h 658"/>
              <a:gd name="T14" fmla="*/ 122 w 455"/>
              <a:gd name="T15" fmla="*/ 223 h 658"/>
              <a:gd name="T16" fmla="*/ 91 w 455"/>
              <a:gd name="T17" fmla="*/ 216 h 658"/>
              <a:gd name="T18" fmla="*/ 113 w 455"/>
              <a:gd name="T19" fmla="*/ 168 h 658"/>
              <a:gd name="T20" fmla="*/ 139 w 455"/>
              <a:gd name="T21" fmla="*/ 120 h 658"/>
              <a:gd name="T22" fmla="*/ 182 w 455"/>
              <a:gd name="T23" fmla="*/ 140 h 658"/>
              <a:gd name="T24" fmla="*/ 199 w 455"/>
              <a:gd name="T25" fmla="*/ 171 h 658"/>
              <a:gd name="T26" fmla="*/ 203 w 455"/>
              <a:gd name="T27" fmla="*/ 199 h 658"/>
              <a:gd name="T28" fmla="*/ 228 w 455"/>
              <a:gd name="T29" fmla="*/ 229 h 658"/>
              <a:gd name="T30" fmla="*/ 289 w 455"/>
              <a:gd name="T31" fmla="*/ 212 h 658"/>
              <a:gd name="T32" fmla="*/ 315 w 455"/>
              <a:gd name="T33" fmla="*/ 157 h 658"/>
              <a:gd name="T34" fmla="*/ 283 w 455"/>
              <a:gd name="T35" fmla="*/ 128 h 658"/>
              <a:gd name="T36" fmla="*/ 267 w 455"/>
              <a:gd name="T37" fmla="*/ 82 h 658"/>
              <a:gd name="T38" fmla="*/ 210 w 455"/>
              <a:gd name="T39" fmla="*/ 52 h 658"/>
              <a:gd name="T40" fmla="*/ 178 w 455"/>
              <a:gd name="T41" fmla="*/ 0 h 658"/>
              <a:gd name="T42" fmla="*/ 139 w 455"/>
              <a:gd name="T43" fmla="*/ 30 h 658"/>
              <a:gd name="T44" fmla="*/ 141 w 455"/>
              <a:gd name="T45" fmla="*/ 53 h 658"/>
              <a:gd name="T46" fmla="*/ 102 w 455"/>
              <a:gd name="T47" fmla="*/ 66 h 658"/>
              <a:gd name="T48" fmla="*/ 81 w 455"/>
              <a:gd name="T49" fmla="*/ 74 h 658"/>
              <a:gd name="T50" fmla="*/ 45 w 455"/>
              <a:gd name="T51" fmla="*/ 84 h 658"/>
              <a:gd name="T52" fmla="*/ 36 w 455"/>
              <a:gd name="T53" fmla="*/ 53 h 658"/>
              <a:gd name="T54" fmla="*/ 6 w 455"/>
              <a:gd name="T55" fmla="*/ 97 h 658"/>
              <a:gd name="T56" fmla="*/ 19 w 455"/>
              <a:gd name="T57" fmla="*/ 167 h 658"/>
              <a:gd name="T58" fmla="*/ 36 w 455"/>
              <a:gd name="T59" fmla="*/ 212 h 658"/>
              <a:gd name="T60" fmla="*/ 43 w 455"/>
              <a:gd name="T61" fmla="*/ 261 h 658"/>
              <a:gd name="T62" fmla="*/ 4 w 455"/>
              <a:gd name="T63" fmla="*/ 321 h 658"/>
              <a:gd name="T64" fmla="*/ 41 w 455"/>
              <a:gd name="T65" fmla="*/ 377 h 658"/>
              <a:gd name="T66" fmla="*/ 29 w 455"/>
              <a:gd name="T67" fmla="*/ 416 h 658"/>
              <a:gd name="T68" fmla="*/ 15 w 455"/>
              <a:gd name="T69" fmla="*/ 447 h 658"/>
              <a:gd name="T70" fmla="*/ 89 w 455"/>
              <a:gd name="T71" fmla="*/ 473 h 658"/>
              <a:gd name="T72" fmla="*/ 124 w 455"/>
              <a:gd name="T73" fmla="*/ 466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7" name="Freeform 1091">
            <a:extLst>
              <a:ext uri="{FF2B5EF4-FFF2-40B4-BE49-F238E27FC236}">
                <a16:creationId xmlns:a16="http://schemas.microsoft.com/office/drawing/2014/main" xmlns="" id="{4856AE26-942D-4660-A5C0-B2A40484541A}"/>
              </a:ext>
            </a:extLst>
          </p:cNvPr>
          <p:cNvSpPr/>
          <p:nvPr/>
        </p:nvSpPr>
        <p:spPr bwMode="auto">
          <a:xfrm rot="356891">
            <a:off x="5250180" y="2987641"/>
            <a:ext cx="121920" cy="222885"/>
          </a:xfrm>
          <a:custGeom>
            <a:avLst/>
            <a:gdLst>
              <a:gd name="T0" fmla="*/ 51 w 89"/>
              <a:gd name="T1" fmla="*/ 108 h 160"/>
              <a:gd name="T2" fmla="*/ 32 w 89"/>
              <a:gd name="T3" fmla="*/ 116 h 160"/>
              <a:gd name="T4" fmla="*/ 4 w 89"/>
              <a:gd name="T5" fmla="*/ 108 h 160"/>
              <a:gd name="T6" fmla="*/ 2 w 89"/>
              <a:gd name="T7" fmla="*/ 100 h 160"/>
              <a:gd name="T8" fmla="*/ 0 w 89"/>
              <a:gd name="T9" fmla="*/ 48 h 160"/>
              <a:gd name="T10" fmla="*/ 20 w 89"/>
              <a:gd name="T11" fmla="*/ 39 h 160"/>
              <a:gd name="T12" fmla="*/ 17 w 89"/>
              <a:gd name="T13" fmla="*/ 29 h 160"/>
              <a:gd name="T14" fmla="*/ 21 w 89"/>
              <a:gd name="T15" fmla="*/ 10 h 160"/>
              <a:gd name="T16" fmla="*/ 23 w 89"/>
              <a:gd name="T17" fmla="*/ 0 h 160"/>
              <a:gd name="T18" fmla="*/ 34 w 89"/>
              <a:gd name="T19" fmla="*/ 5 h 160"/>
              <a:gd name="T20" fmla="*/ 38 w 89"/>
              <a:gd name="T21" fmla="*/ 23 h 160"/>
              <a:gd name="T22" fmla="*/ 36 w 89"/>
              <a:gd name="T23" fmla="*/ 33 h 160"/>
              <a:gd name="T24" fmla="*/ 59 w 89"/>
              <a:gd name="T25" fmla="*/ 50 h 160"/>
              <a:gd name="T26" fmla="*/ 61 w 89"/>
              <a:gd name="T27" fmla="*/ 62 h 160"/>
              <a:gd name="T28" fmla="*/ 48 w 89"/>
              <a:gd name="T29" fmla="*/ 72 h 160"/>
              <a:gd name="T30" fmla="*/ 45 w 89"/>
              <a:gd name="T31" fmla="*/ 93 h 160"/>
              <a:gd name="T32" fmla="*/ 51 w 89"/>
              <a:gd name="T33" fmla="*/ 108 h 160"/>
              <a:gd name="T34" fmla="*/ 51 w 89"/>
              <a:gd name="T35" fmla="*/ 10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8" name="Freeform 1092">
            <a:extLst>
              <a:ext uri="{FF2B5EF4-FFF2-40B4-BE49-F238E27FC236}">
                <a16:creationId xmlns:a16="http://schemas.microsoft.com/office/drawing/2014/main" xmlns="" id="{222F22B0-5CE1-4793-948F-D51B80841216}"/>
              </a:ext>
            </a:extLst>
          </p:cNvPr>
          <p:cNvSpPr/>
          <p:nvPr/>
        </p:nvSpPr>
        <p:spPr bwMode="auto">
          <a:xfrm rot="356891">
            <a:off x="5111750" y="2889851"/>
            <a:ext cx="195580" cy="212090"/>
          </a:xfrm>
          <a:custGeom>
            <a:avLst/>
            <a:gdLst>
              <a:gd name="T0" fmla="*/ 75 w 142"/>
              <a:gd name="T1" fmla="*/ 93 h 153"/>
              <a:gd name="T2" fmla="*/ 74 w 142"/>
              <a:gd name="T3" fmla="*/ 78 h 153"/>
              <a:gd name="T4" fmla="*/ 68 w 142"/>
              <a:gd name="T5" fmla="*/ 65 h 153"/>
              <a:gd name="T6" fmla="*/ 96 w 142"/>
              <a:gd name="T7" fmla="*/ 56 h 153"/>
              <a:gd name="T8" fmla="*/ 98 w 142"/>
              <a:gd name="T9" fmla="*/ 45 h 153"/>
              <a:gd name="T10" fmla="*/ 91 w 142"/>
              <a:gd name="T11" fmla="*/ 19 h 153"/>
              <a:gd name="T12" fmla="*/ 83 w 142"/>
              <a:gd name="T13" fmla="*/ 19 h 153"/>
              <a:gd name="T14" fmla="*/ 47 w 142"/>
              <a:gd name="T15" fmla="*/ 0 h 153"/>
              <a:gd name="T16" fmla="*/ 28 w 142"/>
              <a:gd name="T17" fmla="*/ 20 h 153"/>
              <a:gd name="T18" fmla="*/ 23 w 142"/>
              <a:gd name="T19" fmla="*/ 47 h 153"/>
              <a:gd name="T20" fmla="*/ 4 w 142"/>
              <a:gd name="T21" fmla="*/ 72 h 153"/>
              <a:gd name="T22" fmla="*/ 0 w 142"/>
              <a:gd name="T23" fmla="*/ 95 h 153"/>
              <a:gd name="T24" fmla="*/ 4 w 142"/>
              <a:gd name="T25" fmla="*/ 107 h 153"/>
              <a:gd name="T26" fmla="*/ 31 w 142"/>
              <a:gd name="T27" fmla="*/ 102 h 153"/>
              <a:gd name="T28" fmla="*/ 51 w 142"/>
              <a:gd name="T29" fmla="*/ 109 h 153"/>
              <a:gd name="T30" fmla="*/ 59 w 142"/>
              <a:gd name="T31" fmla="*/ 99 h 153"/>
              <a:gd name="T32" fmla="*/ 75 w 142"/>
              <a:gd name="T33" fmla="*/ 93 h 153"/>
              <a:gd name="T34" fmla="*/ 75 w 142"/>
              <a:gd name="T35" fmla="*/ 93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29" name="Freeform 1093">
            <a:extLst>
              <a:ext uri="{FF2B5EF4-FFF2-40B4-BE49-F238E27FC236}">
                <a16:creationId xmlns:a16="http://schemas.microsoft.com/office/drawing/2014/main" xmlns="" id="{C09D6E66-7627-4D9D-BEF5-10C256E12DB9}"/>
              </a:ext>
            </a:extLst>
          </p:cNvPr>
          <p:cNvSpPr/>
          <p:nvPr/>
        </p:nvSpPr>
        <p:spPr bwMode="auto">
          <a:xfrm rot="356891">
            <a:off x="3961130" y="3082256"/>
            <a:ext cx="317500" cy="557530"/>
          </a:xfrm>
          <a:custGeom>
            <a:avLst/>
            <a:gdLst>
              <a:gd name="T0" fmla="*/ 152 w 230"/>
              <a:gd name="T1" fmla="*/ 163 h 400"/>
              <a:gd name="T2" fmla="*/ 153 w 230"/>
              <a:gd name="T3" fmla="*/ 131 h 400"/>
              <a:gd name="T4" fmla="*/ 162 w 230"/>
              <a:gd name="T5" fmla="*/ 117 h 400"/>
              <a:gd name="T6" fmla="*/ 158 w 230"/>
              <a:gd name="T7" fmla="*/ 103 h 400"/>
              <a:gd name="T8" fmla="*/ 107 w 230"/>
              <a:gd name="T9" fmla="*/ 84 h 400"/>
              <a:gd name="T10" fmla="*/ 111 w 230"/>
              <a:gd name="T11" fmla="*/ 62 h 400"/>
              <a:gd name="T12" fmla="*/ 127 w 230"/>
              <a:gd name="T13" fmla="*/ 40 h 400"/>
              <a:gd name="T14" fmla="*/ 118 w 230"/>
              <a:gd name="T15" fmla="*/ 5 h 400"/>
              <a:gd name="T16" fmla="*/ 113 w 230"/>
              <a:gd name="T17" fmla="*/ 0 h 400"/>
              <a:gd name="T18" fmla="*/ 80 w 230"/>
              <a:gd name="T19" fmla="*/ 23 h 400"/>
              <a:gd name="T20" fmla="*/ 65 w 230"/>
              <a:gd name="T21" fmla="*/ 74 h 400"/>
              <a:gd name="T22" fmla="*/ 61 w 230"/>
              <a:gd name="T23" fmla="*/ 110 h 400"/>
              <a:gd name="T24" fmla="*/ 33 w 230"/>
              <a:gd name="T25" fmla="*/ 131 h 400"/>
              <a:gd name="T26" fmla="*/ 19 w 230"/>
              <a:gd name="T27" fmla="*/ 138 h 400"/>
              <a:gd name="T28" fmla="*/ 0 w 230"/>
              <a:gd name="T29" fmla="*/ 142 h 400"/>
              <a:gd name="T30" fmla="*/ 42 w 230"/>
              <a:gd name="T31" fmla="*/ 196 h 400"/>
              <a:gd name="T32" fmla="*/ 50 w 230"/>
              <a:gd name="T33" fmla="*/ 237 h 400"/>
              <a:gd name="T34" fmla="*/ 47 w 230"/>
              <a:gd name="T35" fmla="*/ 256 h 400"/>
              <a:gd name="T36" fmla="*/ 76 w 230"/>
              <a:gd name="T37" fmla="*/ 272 h 400"/>
              <a:gd name="T38" fmla="*/ 76 w 230"/>
              <a:gd name="T39" fmla="*/ 284 h 400"/>
              <a:gd name="T40" fmla="*/ 102 w 230"/>
              <a:gd name="T41" fmla="*/ 291 h 400"/>
              <a:gd name="T42" fmla="*/ 109 w 230"/>
              <a:gd name="T43" fmla="*/ 291 h 400"/>
              <a:gd name="T44" fmla="*/ 109 w 230"/>
              <a:gd name="T45" fmla="*/ 267 h 400"/>
              <a:gd name="T46" fmla="*/ 129 w 230"/>
              <a:gd name="T47" fmla="*/ 265 h 400"/>
              <a:gd name="T48" fmla="*/ 135 w 230"/>
              <a:gd name="T49" fmla="*/ 238 h 400"/>
              <a:gd name="T50" fmla="*/ 120 w 230"/>
              <a:gd name="T51" fmla="*/ 226 h 400"/>
              <a:gd name="T52" fmla="*/ 109 w 230"/>
              <a:gd name="T53" fmla="*/ 215 h 400"/>
              <a:gd name="T54" fmla="*/ 114 w 230"/>
              <a:gd name="T55" fmla="*/ 164 h 400"/>
              <a:gd name="T56" fmla="*/ 125 w 230"/>
              <a:gd name="T57" fmla="*/ 158 h 400"/>
              <a:gd name="T58" fmla="*/ 143 w 230"/>
              <a:gd name="T59" fmla="*/ 166 h 400"/>
              <a:gd name="T60" fmla="*/ 152 w 230"/>
              <a:gd name="T61" fmla="*/ 163 h 400"/>
              <a:gd name="T62" fmla="*/ 152 w 230"/>
              <a:gd name="T63" fmla="*/ 16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0" name="Freeform 1094">
            <a:extLst>
              <a:ext uri="{FF2B5EF4-FFF2-40B4-BE49-F238E27FC236}">
                <a16:creationId xmlns:a16="http://schemas.microsoft.com/office/drawing/2014/main" xmlns="" id="{7DC2A345-84BD-4B5C-9A5D-E6B4A8311F02}"/>
              </a:ext>
            </a:extLst>
          </p:cNvPr>
          <p:cNvSpPr/>
          <p:nvPr/>
        </p:nvSpPr>
        <p:spPr bwMode="auto">
          <a:xfrm rot="356891">
            <a:off x="3357880" y="1045811"/>
            <a:ext cx="2576830" cy="2365375"/>
          </a:xfrm>
          <a:custGeom>
            <a:avLst/>
            <a:gdLst>
              <a:gd name="T0" fmla="*/ 428 w 1876"/>
              <a:gd name="T1" fmla="*/ 1194 h 1700"/>
              <a:gd name="T2" fmla="*/ 484 w 1876"/>
              <a:gd name="T3" fmla="*/ 1090 h 1700"/>
              <a:gd name="T4" fmla="*/ 524 w 1876"/>
              <a:gd name="T5" fmla="*/ 1187 h 1700"/>
              <a:gd name="T6" fmla="*/ 577 w 1876"/>
              <a:gd name="T7" fmla="*/ 1208 h 1700"/>
              <a:gd name="T8" fmla="*/ 644 w 1876"/>
              <a:gd name="T9" fmla="*/ 1104 h 1700"/>
              <a:gd name="T10" fmla="*/ 712 w 1876"/>
              <a:gd name="T11" fmla="*/ 1069 h 1700"/>
              <a:gd name="T12" fmla="*/ 791 w 1876"/>
              <a:gd name="T13" fmla="*/ 1003 h 1700"/>
              <a:gd name="T14" fmla="*/ 839 w 1876"/>
              <a:gd name="T15" fmla="*/ 938 h 1700"/>
              <a:gd name="T16" fmla="*/ 885 w 1876"/>
              <a:gd name="T17" fmla="*/ 865 h 1700"/>
              <a:gd name="T18" fmla="*/ 930 w 1876"/>
              <a:gd name="T19" fmla="*/ 868 h 1700"/>
              <a:gd name="T20" fmla="*/ 985 w 1876"/>
              <a:gd name="T21" fmla="*/ 851 h 1700"/>
              <a:gd name="T22" fmla="*/ 1052 w 1876"/>
              <a:gd name="T23" fmla="*/ 844 h 1700"/>
              <a:gd name="T24" fmla="*/ 1116 w 1876"/>
              <a:gd name="T25" fmla="*/ 869 h 1700"/>
              <a:gd name="T26" fmla="*/ 1150 w 1876"/>
              <a:gd name="T27" fmla="*/ 843 h 1700"/>
              <a:gd name="T28" fmla="*/ 1217 w 1876"/>
              <a:gd name="T29" fmla="*/ 777 h 1700"/>
              <a:gd name="T30" fmla="*/ 1276 w 1876"/>
              <a:gd name="T31" fmla="*/ 743 h 1700"/>
              <a:gd name="T32" fmla="*/ 1291 w 1876"/>
              <a:gd name="T33" fmla="*/ 686 h 1700"/>
              <a:gd name="T34" fmla="*/ 1220 w 1876"/>
              <a:gd name="T35" fmla="*/ 646 h 1700"/>
              <a:gd name="T36" fmla="*/ 1202 w 1876"/>
              <a:gd name="T37" fmla="*/ 564 h 1700"/>
              <a:gd name="T38" fmla="*/ 1224 w 1876"/>
              <a:gd name="T39" fmla="*/ 536 h 1700"/>
              <a:gd name="T40" fmla="*/ 1232 w 1876"/>
              <a:gd name="T41" fmla="*/ 473 h 1700"/>
              <a:gd name="T42" fmla="*/ 1232 w 1876"/>
              <a:gd name="T43" fmla="*/ 457 h 1700"/>
              <a:gd name="T44" fmla="*/ 1250 w 1876"/>
              <a:gd name="T45" fmla="*/ 336 h 1700"/>
              <a:gd name="T46" fmla="*/ 1275 w 1876"/>
              <a:gd name="T47" fmla="*/ 348 h 1700"/>
              <a:gd name="T48" fmla="*/ 1284 w 1876"/>
              <a:gd name="T49" fmla="*/ 191 h 1700"/>
              <a:gd name="T50" fmla="*/ 1200 w 1876"/>
              <a:gd name="T51" fmla="*/ 124 h 1700"/>
              <a:gd name="T52" fmla="*/ 1135 w 1876"/>
              <a:gd name="T53" fmla="*/ 83 h 1700"/>
              <a:gd name="T54" fmla="*/ 1072 w 1876"/>
              <a:gd name="T55" fmla="*/ 63 h 1700"/>
              <a:gd name="T56" fmla="*/ 1061 w 1876"/>
              <a:gd name="T57" fmla="*/ 0 h 1700"/>
              <a:gd name="T58" fmla="*/ 1035 w 1876"/>
              <a:gd name="T59" fmla="*/ 63 h 1700"/>
              <a:gd name="T60" fmla="*/ 1004 w 1876"/>
              <a:gd name="T61" fmla="*/ 232 h 1700"/>
              <a:gd name="T62" fmla="*/ 918 w 1876"/>
              <a:gd name="T63" fmla="*/ 298 h 1700"/>
              <a:gd name="T64" fmla="*/ 861 w 1876"/>
              <a:gd name="T65" fmla="*/ 419 h 1700"/>
              <a:gd name="T66" fmla="*/ 950 w 1876"/>
              <a:gd name="T67" fmla="*/ 440 h 1700"/>
              <a:gd name="T68" fmla="*/ 1076 w 1876"/>
              <a:gd name="T69" fmla="*/ 484 h 1700"/>
              <a:gd name="T70" fmla="*/ 987 w 1876"/>
              <a:gd name="T71" fmla="*/ 523 h 1700"/>
              <a:gd name="T72" fmla="*/ 915 w 1876"/>
              <a:gd name="T73" fmla="*/ 573 h 1700"/>
              <a:gd name="T74" fmla="*/ 820 w 1876"/>
              <a:gd name="T75" fmla="*/ 663 h 1700"/>
              <a:gd name="T76" fmla="*/ 707 w 1876"/>
              <a:gd name="T77" fmla="*/ 680 h 1700"/>
              <a:gd name="T78" fmla="*/ 683 w 1876"/>
              <a:gd name="T79" fmla="*/ 794 h 1700"/>
              <a:gd name="T80" fmla="*/ 508 w 1876"/>
              <a:gd name="T81" fmla="*/ 871 h 1700"/>
              <a:gd name="T82" fmla="*/ 361 w 1876"/>
              <a:gd name="T83" fmla="*/ 919 h 1700"/>
              <a:gd name="T84" fmla="*/ 130 w 1876"/>
              <a:gd name="T85" fmla="*/ 863 h 1700"/>
              <a:gd name="T86" fmla="*/ 7 w 1876"/>
              <a:gd name="T87" fmla="*/ 905 h 1700"/>
              <a:gd name="T88" fmla="*/ 77 w 1876"/>
              <a:gd name="T89" fmla="*/ 988 h 1700"/>
              <a:gd name="T90" fmla="*/ 147 w 1876"/>
              <a:gd name="T91" fmla="*/ 1021 h 1700"/>
              <a:gd name="T92" fmla="*/ 169 w 1876"/>
              <a:gd name="T93" fmla="*/ 1086 h 1700"/>
              <a:gd name="T94" fmla="*/ 242 w 1876"/>
              <a:gd name="T95" fmla="*/ 1130 h 1700"/>
              <a:gd name="T96" fmla="*/ 349 w 1876"/>
              <a:gd name="T97" fmla="*/ 1119 h 1700"/>
              <a:gd name="T98" fmla="*/ 314 w 1876"/>
              <a:gd name="T99" fmla="*/ 1178 h 1700"/>
              <a:gd name="T100" fmla="*/ 367 w 1876"/>
              <a:gd name="T101" fmla="*/ 1228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1" name="Freeform 1095">
            <a:extLst>
              <a:ext uri="{FF2B5EF4-FFF2-40B4-BE49-F238E27FC236}">
                <a16:creationId xmlns:a16="http://schemas.microsoft.com/office/drawing/2014/main" xmlns="" id="{4F847397-3D67-4675-A532-E31979E362BD}"/>
              </a:ext>
            </a:extLst>
          </p:cNvPr>
          <p:cNvSpPr/>
          <p:nvPr/>
        </p:nvSpPr>
        <p:spPr bwMode="auto">
          <a:xfrm rot="356891">
            <a:off x="5462905" y="2490436"/>
            <a:ext cx="673735" cy="664210"/>
          </a:xfrm>
          <a:custGeom>
            <a:avLst/>
            <a:gdLst>
              <a:gd name="T0" fmla="*/ 283 w 491"/>
              <a:gd name="T1" fmla="*/ 240 h 478"/>
              <a:gd name="T2" fmla="*/ 319 w 491"/>
              <a:gd name="T3" fmla="*/ 184 h 478"/>
              <a:gd name="T4" fmla="*/ 341 w 491"/>
              <a:gd name="T5" fmla="*/ 156 h 478"/>
              <a:gd name="T6" fmla="*/ 338 w 491"/>
              <a:gd name="T7" fmla="*/ 129 h 478"/>
              <a:gd name="T8" fmla="*/ 314 w 491"/>
              <a:gd name="T9" fmla="*/ 101 h 478"/>
              <a:gd name="T10" fmla="*/ 310 w 491"/>
              <a:gd name="T11" fmla="*/ 76 h 478"/>
              <a:gd name="T12" fmla="*/ 267 w 491"/>
              <a:gd name="T13" fmla="*/ 14 h 478"/>
              <a:gd name="T14" fmla="*/ 265 w 491"/>
              <a:gd name="T15" fmla="*/ 20 h 478"/>
              <a:gd name="T16" fmla="*/ 255 w 491"/>
              <a:gd name="T17" fmla="*/ 31 h 478"/>
              <a:gd name="T18" fmla="*/ 237 w 491"/>
              <a:gd name="T19" fmla="*/ 8 h 478"/>
              <a:gd name="T20" fmla="*/ 210 w 491"/>
              <a:gd name="T21" fmla="*/ 0 h 478"/>
              <a:gd name="T22" fmla="*/ 210 w 491"/>
              <a:gd name="T23" fmla="*/ 8 h 478"/>
              <a:gd name="T24" fmla="*/ 210 w 491"/>
              <a:gd name="T25" fmla="*/ 20 h 478"/>
              <a:gd name="T26" fmla="*/ 198 w 491"/>
              <a:gd name="T27" fmla="*/ 31 h 478"/>
              <a:gd name="T28" fmla="*/ 177 w 491"/>
              <a:gd name="T29" fmla="*/ 53 h 478"/>
              <a:gd name="T30" fmla="*/ 154 w 491"/>
              <a:gd name="T31" fmla="*/ 53 h 478"/>
              <a:gd name="T32" fmla="*/ 144 w 491"/>
              <a:gd name="T33" fmla="*/ 70 h 478"/>
              <a:gd name="T34" fmla="*/ 136 w 491"/>
              <a:gd name="T35" fmla="*/ 70 h 478"/>
              <a:gd name="T36" fmla="*/ 119 w 491"/>
              <a:gd name="T37" fmla="*/ 88 h 478"/>
              <a:gd name="T38" fmla="*/ 109 w 491"/>
              <a:gd name="T39" fmla="*/ 88 h 478"/>
              <a:gd name="T40" fmla="*/ 89 w 491"/>
              <a:gd name="T41" fmla="*/ 109 h 478"/>
              <a:gd name="T42" fmla="*/ 77 w 491"/>
              <a:gd name="T43" fmla="*/ 111 h 478"/>
              <a:gd name="T44" fmla="*/ 51 w 491"/>
              <a:gd name="T45" fmla="*/ 153 h 478"/>
              <a:gd name="T46" fmla="*/ 35 w 491"/>
              <a:gd name="T47" fmla="*/ 128 h 478"/>
              <a:gd name="T48" fmla="*/ 16 w 491"/>
              <a:gd name="T49" fmla="*/ 115 h 478"/>
              <a:gd name="T50" fmla="*/ 8 w 491"/>
              <a:gd name="T51" fmla="*/ 124 h 478"/>
              <a:gd name="T52" fmla="*/ 18 w 491"/>
              <a:gd name="T53" fmla="*/ 180 h 478"/>
              <a:gd name="T54" fmla="*/ 10 w 491"/>
              <a:gd name="T55" fmla="*/ 200 h 478"/>
              <a:gd name="T56" fmla="*/ 0 w 491"/>
              <a:gd name="T57" fmla="*/ 228 h 478"/>
              <a:gd name="T58" fmla="*/ 26 w 491"/>
              <a:gd name="T59" fmla="*/ 245 h 478"/>
              <a:gd name="T60" fmla="*/ 39 w 491"/>
              <a:gd name="T61" fmla="*/ 248 h 478"/>
              <a:gd name="T62" fmla="*/ 58 w 491"/>
              <a:gd name="T63" fmla="*/ 275 h 478"/>
              <a:gd name="T64" fmla="*/ 71 w 491"/>
              <a:gd name="T65" fmla="*/ 266 h 478"/>
              <a:gd name="T66" fmla="*/ 93 w 491"/>
              <a:gd name="T67" fmla="*/ 240 h 478"/>
              <a:gd name="T68" fmla="*/ 113 w 491"/>
              <a:gd name="T69" fmla="*/ 201 h 478"/>
              <a:gd name="T70" fmla="*/ 151 w 491"/>
              <a:gd name="T71" fmla="*/ 193 h 478"/>
              <a:gd name="T72" fmla="*/ 174 w 491"/>
              <a:gd name="T73" fmla="*/ 216 h 478"/>
              <a:gd name="T74" fmla="*/ 156 w 491"/>
              <a:gd name="T75" fmla="*/ 256 h 478"/>
              <a:gd name="T76" fmla="*/ 136 w 491"/>
              <a:gd name="T77" fmla="*/ 291 h 478"/>
              <a:gd name="T78" fmla="*/ 155 w 491"/>
              <a:gd name="T79" fmla="*/ 304 h 478"/>
              <a:gd name="T80" fmla="*/ 154 w 491"/>
              <a:gd name="T81" fmla="*/ 321 h 478"/>
              <a:gd name="T82" fmla="*/ 137 w 491"/>
              <a:gd name="T83" fmla="*/ 337 h 478"/>
              <a:gd name="T84" fmla="*/ 141 w 491"/>
              <a:gd name="T85" fmla="*/ 345 h 478"/>
              <a:gd name="T86" fmla="*/ 168 w 491"/>
              <a:gd name="T87" fmla="*/ 330 h 478"/>
              <a:gd name="T88" fmla="*/ 207 w 491"/>
              <a:gd name="T89" fmla="*/ 278 h 478"/>
              <a:gd name="T90" fmla="*/ 264 w 491"/>
              <a:gd name="T91" fmla="*/ 243 h 478"/>
              <a:gd name="T92" fmla="*/ 283 w 491"/>
              <a:gd name="T93" fmla="*/ 240 h 478"/>
              <a:gd name="T94" fmla="*/ 283 w 491"/>
              <a:gd name="T95" fmla="*/ 240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2" name="Freeform 1096">
            <a:extLst>
              <a:ext uri="{FF2B5EF4-FFF2-40B4-BE49-F238E27FC236}">
                <a16:creationId xmlns:a16="http://schemas.microsoft.com/office/drawing/2014/main" xmlns="" id="{39A53CC3-0B52-4401-8952-45F03B348315}"/>
              </a:ext>
            </a:extLst>
          </p:cNvPr>
          <p:cNvSpPr/>
          <p:nvPr/>
        </p:nvSpPr>
        <p:spPr bwMode="auto">
          <a:xfrm rot="356891">
            <a:off x="5658485" y="2148806"/>
            <a:ext cx="972820" cy="680085"/>
          </a:xfrm>
          <a:custGeom>
            <a:avLst/>
            <a:gdLst>
              <a:gd name="T0" fmla="*/ 477 w 709"/>
              <a:gd name="T1" fmla="*/ 98 h 488"/>
              <a:gd name="T2" fmla="*/ 438 w 709"/>
              <a:gd name="T3" fmla="*/ 91 h 488"/>
              <a:gd name="T4" fmla="*/ 423 w 709"/>
              <a:gd name="T5" fmla="*/ 87 h 488"/>
              <a:gd name="T6" fmla="*/ 390 w 709"/>
              <a:gd name="T7" fmla="*/ 109 h 488"/>
              <a:gd name="T8" fmla="*/ 375 w 709"/>
              <a:gd name="T9" fmla="*/ 118 h 488"/>
              <a:gd name="T10" fmla="*/ 345 w 709"/>
              <a:gd name="T11" fmla="*/ 94 h 488"/>
              <a:gd name="T12" fmla="*/ 319 w 709"/>
              <a:gd name="T13" fmla="*/ 69 h 488"/>
              <a:gd name="T14" fmla="*/ 313 w 709"/>
              <a:gd name="T15" fmla="*/ 103 h 488"/>
              <a:gd name="T16" fmla="*/ 286 w 709"/>
              <a:gd name="T17" fmla="*/ 69 h 488"/>
              <a:gd name="T18" fmla="*/ 264 w 709"/>
              <a:gd name="T19" fmla="*/ 46 h 488"/>
              <a:gd name="T20" fmla="*/ 213 w 709"/>
              <a:gd name="T21" fmla="*/ 46 h 488"/>
              <a:gd name="T22" fmla="*/ 187 w 709"/>
              <a:gd name="T23" fmla="*/ 26 h 488"/>
              <a:gd name="T24" fmla="*/ 150 w 709"/>
              <a:gd name="T25" fmla="*/ 40 h 488"/>
              <a:gd name="T26" fmla="*/ 112 w 709"/>
              <a:gd name="T27" fmla="*/ 30 h 488"/>
              <a:gd name="T28" fmla="*/ 60 w 709"/>
              <a:gd name="T29" fmla="*/ 7 h 488"/>
              <a:gd name="T30" fmla="*/ 45 w 709"/>
              <a:gd name="T31" fmla="*/ 44 h 488"/>
              <a:gd name="T32" fmla="*/ 0 w 709"/>
              <a:gd name="T33" fmla="*/ 46 h 488"/>
              <a:gd name="T34" fmla="*/ 24 w 709"/>
              <a:gd name="T35" fmla="*/ 72 h 488"/>
              <a:gd name="T36" fmla="*/ 27 w 709"/>
              <a:gd name="T37" fmla="*/ 117 h 488"/>
              <a:gd name="T38" fmla="*/ 40 w 709"/>
              <a:gd name="T39" fmla="*/ 154 h 488"/>
              <a:gd name="T40" fmla="*/ 80 w 709"/>
              <a:gd name="T41" fmla="*/ 130 h 488"/>
              <a:gd name="T42" fmla="*/ 112 w 709"/>
              <a:gd name="T43" fmla="*/ 195 h 488"/>
              <a:gd name="T44" fmla="*/ 130 w 709"/>
              <a:gd name="T45" fmla="*/ 197 h 488"/>
              <a:gd name="T46" fmla="*/ 175 w 709"/>
              <a:gd name="T47" fmla="*/ 228 h 488"/>
              <a:gd name="T48" fmla="*/ 187 w 709"/>
              <a:gd name="T49" fmla="*/ 212 h 488"/>
              <a:gd name="T50" fmla="*/ 233 w 709"/>
              <a:gd name="T51" fmla="*/ 298 h 488"/>
              <a:gd name="T52" fmla="*/ 260 w 709"/>
              <a:gd name="T53" fmla="*/ 354 h 488"/>
              <a:gd name="T54" fmla="*/ 301 w 709"/>
              <a:gd name="T55" fmla="*/ 280 h 488"/>
              <a:gd name="T56" fmla="*/ 332 w 709"/>
              <a:gd name="T57" fmla="*/ 290 h 488"/>
              <a:gd name="T58" fmla="*/ 380 w 709"/>
              <a:gd name="T59" fmla="*/ 273 h 488"/>
              <a:gd name="T60" fmla="*/ 368 w 709"/>
              <a:gd name="T61" fmla="*/ 240 h 488"/>
              <a:gd name="T62" fmla="*/ 413 w 709"/>
              <a:gd name="T63" fmla="*/ 202 h 488"/>
              <a:gd name="T64" fmla="*/ 430 w 709"/>
              <a:gd name="T65" fmla="*/ 166 h 488"/>
              <a:gd name="T66" fmla="*/ 446 w 709"/>
              <a:gd name="T67" fmla="*/ 146 h 488"/>
              <a:gd name="T68" fmla="*/ 463 w 709"/>
              <a:gd name="T69" fmla="*/ 164 h 488"/>
              <a:gd name="T70" fmla="*/ 492 w 709"/>
              <a:gd name="T71" fmla="*/ 107 h 488"/>
              <a:gd name="T72" fmla="*/ 490 w 709"/>
              <a:gd name="T73" fmla="*/ 98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3" name="Freeform 1097">
            <a:extLst>
              <a:ext uri="{FF2B5EF4-FFF2-40B4-BE49-F238E27FC236}">
                <a16:creationId xmlns:a16="http://schemas.microsoft.com/office/drawing/2014/main" xmlns="" id="{3F4D3F90-D371-46F7-A710-4DBF8D4AD379}"/>
              </a:ext>
            </a:extLst>
          </p:cNvPr>
          <p:cNvSpPr/>
          <p:nvPr/>
        </p:nvSpPr>
        <p:spPr bwMode="auto">
          <a:xfrm rot="356891">
            <a:off x="5519420" y="1141061"/>
            <a:ext cx="1332230" cy="1234440"/>
          </a:xfrm>
          <a:custGeom>
            <a:avLst/>
            <a:gdLst>
              <a:gd name="T0" fmla="*/ 207 w 970"/>
              <a:gd name="T1" fmla="*/ 523 h 888"/>
              <a:gd name="T2" fmla="*/ 245 w 970"/>
              <a:gd name="T3" fmla="*/ 571 h 888"/>
              <a:gd name="T4" fmla="*/ 274 w 970"/>
              <a:gd name="T5" fmla="*/ 563 h 888"/>
              <a:gd name="T6" fmla="*/ 311 w 970"/>
              <a:gd name="T7" fmla="*/ 568 h 888"/>
              <a:gd name="T8" fmla="*/ 352 w 970"/>
              <a:gd name="T9" fmla="*/ 558 h 888"/>
              <a:gd name="T10" fmla="*/ 381 w 970"/>
              <a:gd name="T11" fmla="*/ 593 h 888"/>
              <a:gd name="T12" fmla="*/ 403 w 970"/>
              <a:gd name="T13" fmla="*/ 603 h 888"/>
              <a:gd name="T14" fmla="*/ 432 w 970"/>
              <a:gd name="T15" fmla="*/ 622 h 888"/>
              <a:gd name="T16" fmla="*/ 439 w 970"/>
              <a:gd name="T17" fmla="*/ 585 h 888"/>
              <a:gd name="T18" fmla="*/ 470 w 970"/>
              <a:gd name="T19" fmla="*/ 624 h 888"/>
              <a:gd name="T20" fmla="*/ 495 w 970"/>
              <a:gd name="T21" fmla="*/ 640 h 888"/>
              <a:gd name="T22" fmla="*/ 523 w 970"/>
              <a:gd name="T23" fmla="*/ 603 h 888"/>
              <a:gd name="T24" fmla="*/ 542 w 970"/>
              <a:gd name="T25" fmla="*/ 600 h 888"/>
              <a:gd name="T26" fmla="*/ 572 w 970"/>
              <a:gd name="T27" fmla="*/ 622 h 888"/>
              <a:gd name="T28" fmla="*/ 599 w 970"/>
              <a:gd name="T29" fmla="*/ 622 h 888"/>
              <a:gd name="T30" fmla="*/ 588 w 970"/>
              <a:gd name="T31" fmla="*/ 571 h 888"/>
              <a:gd name="T32" fmla="*/ 576 w 970"/>
              <a:gd name="T33" fmla="*/ 512 h 888"/>
              <a:gd name="T34" fmla="*/ 642 w 970"/>
              <a:gd name="T35" fmla="*/ 484 h 888"/>
              <a:gd name="T36" fmla="*/ 648 w 970"/>
              <a:gd name="T37" fmla="*/ 454 h 888"/>
              <a:gd name="T38" fmla="*/ 655 w 970"/>
              <a:gd name="T39" fmla="*/ 423 h 888"/>
              <a:gd name="T40" fmla="*/ 661 w 970"/>
              <a:gd name="T41" fmla="*/ 302 h 888"/>
              <a:gd name="T42" fmla="*/ 656 w 970"/>
              <a:gd name="T43" fmla="*/ 252 h 888"/>
              <a:gd name="T44" fmla="*/ 653 w 970"/>
              <a:gd name="T45" fmla="*/ 228 h 888"/>
              <a:gd name="T46" fmla="*/ 610 w 970"/>
              <a:gd name="T47" fmla="*/ 264 h 888"/>
              <a:gd name="T48" fmla="*/ 565 w 970"/>
              <a:gd name="T49" fmla="*/ 308 h 888"/>
              <a:gd name="T50" fmla="*/ 481 w 970"/>
              <a:gd name="T51" fmla="*/ 308 h 888"/>
              <a:gd name="T52" fmla="*/ 473 w 970"/>
              <a:gd name="T53" fmla="*/ 275 h 888"/>
              <a:gd name="T54" fmla="*/ 443 w 970"/>
              <a:gd name="T55" fmla="*/ 252 h 888"/>
              <a:gd name="T56" fmla="*/ 390 w 970"/>
              <a:gd name="T57" fmla="*/ 236 h 888"/>
              <a:gd name="T58" fmla="*/ 347 w 970"/>
              <a:gd name="T59" fmla="*/ 232 h 888"/>
              <a:gd name="T60" fmla="*/ 309 w 970"/>
              <a:gd name="T61" fmla="*/ 205 h 888"/>
              <a:gd name="T62" fmla="*/ 292 w 970"/>
              <a:gd name="T63" fmla="*/ 172 h 888"/>
              <a:gd name="T64" fmla="*/ 261 w 970"/>
              <a:gd name="T65" fmla="*/ 136 h 888"/>
              <a:gd name="T66" fmla="*/ 231 w 970"/>
              <a:gd name="T67" fmla="*/ 80 h 888"/>
              <a:gd name="T68" fmla="*/ 194 w 970"/>
              <a:gd name="T69" fmla="*/ 24 h 888"/>
              <a:gd name="T70" fmla="*/ 137 w 970"/>
              <a:gd name="T71" fmla="*/ 13 h 888"/>
              <a:gd name="T72" fmla="*/ 73 w 970"/>
              <a:gd name="T73" fmla="*/ 0 h 888"/>
              <a:gd name="T74" fmla="*/ 4 w 970"/>
              <a:gd name="T75" fmla="*/ 31 h 888"/>
              <a:gd name="T76" fmla="*/ 0 w 970"/>
              <a:gd name="T77" fmla="*/ 91 h 888"/>
              <a:gd name="T78" fmla="*/ 30 w 970"/>
              <a:gd name="T79" fmla="*/ 112 h 888"/>
              <a:gd name="T80" fmla="*/ 68 w 970"/>
              <a:gd name="T81" fmla="*/ 103 h 888"/>
              <a:gd name="T82" fmla="*/ 75 w 970"/>
              <a:gd name="T83" fmla="*/ 145 h 888"/>
              <a:gd name="T84" fmla="*/ 121 w 970"/>
              <a:gd name="T85" fmla="*/ 168 h 888"/>
              <a:gd name="T86" fmla="*/ 149 w 970"/>
              <a:gd name="T87" fmla="*/ 154 h 888"/>
              <a:gd name="T88" fmla="*/ 231 w 970"/>
              <a:gd name="T89" fmla="*/ 160 h 888"/>
              <a:gd name="T90" fmla="*/ 218 w 970"/>
              <a:gd name="T91" fmla="*/ 271 h 888"/>
              <a:gd name="T92" fmla="*/ 205 w 970"/>
              <a:gd name="T93" fmla="*/ 306 h 888"/>
              <a:gd name="T94" fmla="*/ 201 w 970"/>
              <a:gd name="T95" fmla="*/ 378 h 888"/>
              <a:gd name="T96" fmla="*/ 183 w 970"/>
              <a:gd name="T97" fmla="*/ 363 h 888"/>
              <a:gd name="T98" fmla="*/ 142 w 970"/>
              <a:gd name="T99" fmla="*/ 428 h 888"/>
              <a:gd name="T100" fmla="*/ 125 w 970"/>
              <a:gd name="T101" fmla="*/ 460 h 888"/>
              <a:gd name="T102" fmla="*/ 184 w 970"/>
              <a:gd name="T103" fmla="*/ 482 h 888"/>
              <a:gd name="T104" fmla="*/ 183 w 970"/>
              <a:gd name="T105" fmla="*/ 495 h 888"/>
              <a:gd name="T106" fmla="*/ 161 w 970"/>
              <a:gd name="T107" fmla="*/ 522 h 888"/>
              <a:gd name="T108" fmla="*/ 170 w 970"/>
              <a:gd name="T109" fmla="*/ 530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solidFill>
            <a:srgbClr val="523227"/>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4" name="Freeform 1098">
            <a:extLst>
              <a:ext uri="{FF2B5EF4-FFF2-40B4-BE49-F238E27FC236}">
                <a16:creationId xmlns:a16="http://schemas.microsoft.com/office/drawing/2014/main" xmlns="" id="{6DF1525B-9022-43F4-A5C3-279AAE118591}"/>
              </a:ext>
            </a:extLst>
          </p:cNvPr>
          <p:cNvSpPr/>
          <p:nvPr/>
        </p:nvSpPr>
        <p:spPr bwMode="auto">
          <a:xfrm rot="356891">
            <a:off x="5241925" y="3004786"/>
            <a:ext cx="59055" cy="74295"/>
          </a:xfrm>
          <a:custGeom>
            <a:avLst/>
            <a:gdLst>
              <a:gd name="T0" fmla="*/ 30 w 42"/>
              <a:gd name="T1" fmla="*/ 0 h 54"/>
              <a:gd name="T2" fmla="*/ 24 w 42"/>
              <a:gd name="T3" fmla="*/ 18 h 54"/>
              <a:gd name="T4" fmla="*/ 28 w 42"/>
              <a:gd name="T5" fmla="*/ 28 h 54"/>
              <a:gd name="T6" fmla="*/ 6 w 42"/>
              <a:gd name="T7" fmla="*/ 37 h 54"/>
              <a:gd name="T8" fmla="*/ 5 w 42"/>
              <a:gd name="T9" fmla="*/ 22 h 54"/>
              <a:gd name="T10" fmla="*/ 0 w 42"/>
              <a:gd name="T11" fmla="*/ 10 h 54"/>
              <a:gd name="T12" fmla="*/ 30 w 42"/>
              <a:gd name="T13" fmla="*/ 0 h 54"/>
              <a:gd name="T14" fmla="*/ 30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5" name="未知">
            <a:extLst>
              <a:ext uri="{FF2B5EF4-FFF2-40B4-BE49-F238E27FC236}">
                <a16:creationId xmlns:a16="http://schemas.microsoft.com/office/drawing/2014/main" xmlns="" id="{65C7D01E-9B57-4423-8F70-C625BD03E065}"/>
              </a:ext>
            </a:extLst>
          </p:cNvPr>
          <p:cNvSpPr/>
          <p:nvPr/>
        </p:nvSpPr>
        <p:spPr bwMode="auto">
          <a:xfrm rot="459960">
            <a:off x="3958590" y="4049996"/>
            <a:ext cx="575310" cy="561340"/>
          </a:xfrm>
          <a:custGeom>
            <a:avLst/>
            <a:gdLst>
              <a:gd name="T0" fmla="*/ 19050 w 360"/>
              <a:gd name="T1" fmla="*/ 393700 h 324"/>
              <a:gd name="T2" fmla="*/ 100013 w 360"/>
              <a:gd name="T3" fmla="*/ 455613 h 324"/>
              <a:gd name="T4" fmla="*/ 50800 w 360"/>
              <a:gd name="T5" fmla="*/ 417513 h 324"/>
              <a:gd name="T6" fmla="*/ 19050 w 360"/>
              <a:gd name="T7" fmla="*/ 384175 h 324"/>
              <a:gd name="T8" fmla="*/ 9525 w 360"/>
              <a:gd name="T9" fmla="*/ 336550 h 324"/>
              <a:gd name="T10" fmla="*/ 0 w 360"/>
              <a:gd name="T11" fmla="*/ 298450 h 324"/>
              <a:gd name="T12" fmla="*/ 42863 w 360"/>
              <a:gd name="T13" fmla="*/ 288925 h 324"/>
              <a:gd name="T14" fmla="*/ 95250 w 360"/>
              <a:gd name="T15" fmla="*/ 288925 h 324"/>
              <a:gd name="T16" fmla="*/ 104775 w 360"/>
              <a:gd name="T17" fmla="*/ 274638 h 324"/>
              <a:gd name="T18" fmla="*/ 142875 w 360"/>
              <a:gd name="T19" fmla="*/ 269875 h 324"/>
              <a:gd name="T20" fmla="*/ 185738 w 360"/>
              <a:gd name="T21" fmla="*/ 222250 h 324"/>
              <a:gd name="T22" fmla="*/ 204788 w 360"/>
              <a:gd name="T23" fmla="*/ 207963 h 324"/>
              <a:gd name="T24" fmla="*/ 242888 w 360"/>
              <a:gd name="T25" fmla="*/ 198438 h 324"/>
              <a:gd name="T26" fmla="*/ 271463 w 360"/>
              <a:gd name="T27" fmla="*/ 165100 h 324"/>
              <a:gd name="T28" fmla="*/ 319088 w 360"/>
              <a:gd name="T29" fmla="*/ 155575 h 324"/>
              <a:gd name="T30" fmla="*/ 319088 w 360"/>
              <a:gd name="T31" fmla="*/ 112713 h 324"/>
              <a:gd name="T32" fmla="*/ 342900 w 360"/>
              <a:gd name="T33" fmla="*/ 65088 h 324"/>
              <a:gd name="T34" fmla="*/ 352425 w 360"/>
              <a:gd name="T35" fmla="*/ 26988 h 324"/>
              <a:gd name="T36" fmla="*/ 358775 w 360"/>
              <a:gd name="T37" fmla="*/ 0 h 324"/>
              <a:gd name="T38" fmla="*/ 442913 w 360"/>
              <a:gd name="T39" fmla="*/ 30163 h 324"/>
              <a:gd name="T40" fmla="*/ 460375 w 360"/>
              <a:gd name="T41" fmla="*/ 53975 h 324"/>
              <a:gd name="T42" fmla="*/ 506413 w 360"/>
              <a:gd name="T43" fmla="*/ 42863 h 324"/>
              <a:gd name="T44" fmla="*/ 531813 w 360"/>
              <a:gd name="T45" fmla="*/ 49213 h 324"/>
              <a:gd name="T46" fmla="*/ 563563 w 360"/>
              <a:gd name="T47" fmla="*/ 79375 h 324"/>
              <a:gd name="T48" fmla="*/ 571500 w 360"/>
              <a:gd name="T49" fmla="*/ 144463 h 324"/>
              <a:gd name="T50" fmla="*/ 563563 w 360"/>
              <a:gd name="T51" fmla="*/ 169863 h 324"/>
              <a:gd name="T52" fmla="*/ 544513 w 360"/>
              <a:gd name="T53" fmla="*/ 163513 h 324"/>
              <a:gd name="T54" fmla="*/ 492125 w 360"/>
              <a:gd name="T55" fmla="*/ 204788 h 324"/>
              <a:gd name="T56" fmla="*/ 403225 w 360"/>
              <a:gd name="T57" fmla="*/ 219075 h 324"/>
              <a:gd name="T58" fmla="*/ 379413 w 360"/>
              <a:gd name="T59" fmla="*/ 242888 h 324"/>
              <a:gd name="T60" fmla="*/ 395288 w 360"/>
              <a:gd name="T61" fmla="*/ 265113 h 324"/>
              <a:gd name="T62" fmla="*/ 403225 w 360"/>
              <a:gd name="T63" fmla="*/ 314325 h 324"/>
              <a:gd name="T64" fmla="*/ 423863 w 360"/>
              <a:gd name="T65" fmla="*/ 322263 h 324"/>
              <a:gd name="T66" fmla="*/ 487363 w 360"/>
              <a:gd name="T67" fmla="*/ 393700 h 324"/>
              <a:gd name="T68" fmla="*/ 492125 w 360"/>
              <a:gd name="T69" fmla="*/ 490538 h 324"/>
              <a:gd name="T70" fmla="*/ 447675 w 360"/>
              <a:gd name="T71" fmla="*/ 514350 h 324"/>
              <a:gd name="T72" fmla="*/ 417513 w 360"/>
              <a:gd name="T73" fmla="*/ 484188 h 324"/>
              <a:gd name="T74" fmla="*/ 379413 w 360"/>
              <a:gd name="T75" fmla="*/ 434975 h 324"/>
              <a:gd name="T76" fmla="*/ 379413 w 360"/>
              <a:gd name="T77" fmla="*/ 411163 h 324"/>
              <a:gd name="T78" fmla="*/ 352425 w 360"/>
              <a:gd name="T79" fmla="*/ 404813 h 324"/>
              <a:gd name="T80" fmla="*/ 327025 w 360"/>
              <a:gd name="T81" fmla="*/ 417513 h 324"/>
              <a:gd name="T82" fmla="*/ 276225 w 360"/>
              <a:gd name="T83" fmla="*/ 393700 h 324"/>
              <a:gd name="T84" fmla="*/ 257175 w 360"/>
              <a:gd name="T85" fmla="*/ 442913 h 324"/>
              <a:gd name="T86" fmla="*/ 220663 w 360"/>
              <a:gd name="T87" fmla="*/ 447675 h 324"/>
              <a:gd name="T88" fmla="*/ 187325 w 360"/>
              <a:gd name="T89" fmla="*/ 490538 h 324"/>
              <a:gd name="T90" fmla="*/ 173038 w 360"/>
              <a:gd name="T91" fmla="*/ 477838 h 324"/>
              <a:gd name="T92" fmla="*/ 141288 w 360"/>
              <a:gd name="T93" fmla="*/ 490538 h 324"/>
              <a:gd name="T94" fmla="*/ 104775 w 360"/>
              <a:gd name="T95" fmla="*/ 465138 h 324"/>
              <a:gd name="T96" fmla="*/ 19050 w 360"/>
              <a:gd name="T97" fmla="*/ 393700 h 32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connsiteX0" fmla="*/ 1833 w 10000"/>
              <a:gd name="connsiteY0" fmla="*/ 9043 h 10000"/>
              <a:gd name="connsiteX1" fmla="*/ 1750 w 10000"/>
              <a:gd name="connsiteY1" fmla="*/ 8858 h 10000"/>
              <a:gd name="connsiteX2" fmla="*/ 889 w 10000"/>
              <a:gd name="connsiteY2" fmla="*/ 8117 h 10000"/>
              <a:gd name="connsiteX3" fmla="*/ 333 w 10000"/>
              <a:gd name="connsiteY3" fmla="*/ 7469 h 10000"/>
              <a:gd name="connsiteX4" fmla="*/ 167 w 10000"/>
              <a:gd name="connsiteY4" fmla="*/ 6543 h 10000"/>
              <a:gd name="connsiteX5" fmla="*/ 0 w 10000"/>
              <a:gd name="connsiteY5" fmla="*/ 5802 h 10000"/>
              <a:gd name="connsiteX6" fmla="*/ 750 w 10000"/>
              <a:gd name="connsiteY6" fmla="*/ 5617 h 10000"/>
              <a:gd name="connsiteX7" fmla="*/ 1667 w 10000"/>
              <a:gd name="connsiteY7" fmla="*/ 5617 h 10000"/>
              <a:gd name="connsiteX8" fmla="*/ 1833 w 10000"/>
              <a:gd name="connsiteY8" fmla="*/ 5340 h 10000"/>
              <a:gd name="connsiteX9" fmla="*/ 2500 w 10000"/>
              <a:gd name="connsiteY9" fmla="*/ 5247 h 10000"/>
              <a:gd name="connsiteX10" fmla="*/ 3250 w 10000"/>
              <a:gd name="connsiteY10" fmla="*/ 4321 h 10000"/>
              <a:gd name="connsiteX11" fmla="*/ 3583 w 10000"/>
              <a:gd name="connsiteY11" fmla="*/ 4043 h 10000"/>
              <a:gd name="connsiteX12" fmla="*/ 4250 w 10000"/>
              <a:gd name="connsiteY12" fmla="*/ 3858 h 10000"/>
              <a:gd name="connsiteX13" fmla="*/ 4750 w 10000"/>
              <a:gd name="connsiteY13" fmla="*/ 3210 h 10000"/>
              <a:gd name="connsiteX14" fmla="*/ 5583 w 10000"/>
              <a:gd name="connsiteY14" fmla="*/ 3025 h 10000"/>
              <a:gd name="connsiteX15" fmla="*/ 5583 w 10000"/>
              <a:gd name="connsiteY15" fmla="*/ 2191 h 10000"/>
              <a:gd name="connsiteX16" fmla="*/ 6000 w 10000"/>
              <a:gd name="connsiteY16" fmla="*/ 1265 h 10000"/>
              <a:gd name="connsiteX17" fmla="*/ 6167 w 10000"/>
              <a:gd name="connsiteY17" fmla="*/ 525 h 10000"/>
              <a:gd name="connsiteX18" fmla="*/ 6278 w 10000"/>
              <a:gd name="connsiteY18" fmla="*/ 0 h 10000"/>
              <a:gd name="connsiteX19" fmla="*/ 7750 w 10000"/>
              <a:gd name="connsiteY19" fmla="*/ 586 h 10000"/>
              <a:gd name="connsiteX20" fmla="*/ 8056 w 10000"/>
              <a:gd name="connsiteY20" fmla="*/ 1049 h 10000"/>
              <a:gd name="connsiteX21" fmla="*/ 8861 w 10000"/>
              <a:gd name="connsiteY21" fmla="*/ 833 h 10000"/>
              <a:gd name="connsiteX22" fmla="*/ 9306 w 10000"/>
              <a:gd name="connsiteY22" fmla="*/ 957 h 10000"/>
              <a:gd name="connsiteX23" fmla="*/ 9861 w 10000"/>
              <a:gd name="connsiteY23" fmla="*/ 1543 h 10000"/>
              <a:gd name="connsiteX24" fmla="*/ 10000 w 10000"/>
              <a:gd name="connsiteY24" fmla="*/ 2809 h 10000"/>
              <a:gd name="connsiteX25" fmla="*/ 9861 w 10000"/>
              <a:gd name="connsiteY25" fmla="*/ 3302 h 10000"/>
              <a:gd name="connsiteX26" fmla="*/ 9528 w 10000"/>
              <a:gd name="connsiteY26" fmla="*/ 3179 h 10000"/>
              <a:gd name="connsiteX27" fmla="*/ 8611 w 10000"/>
              <a:gd name="connsiteY27" fmla="*/ 3981 h 10000"/>
              <a:gd name="connsiteX28" fmla="*/ 7056 w 10000"/>
              <a:gd name="connsiteY28" fmla="*/ 4259 h 10000"/>
              <a:gd name="connsiteX29" fmla="*/ 6639 w 10000"/>
              <a:gd name="connsiteY29" fmla="*/ 4722 h 10000"/>
              <a:gd name="connsiteX30" fmla="*/ 6917 w 10000"/>
              <a:gd name="connsiteY30" fmla="*/ 5154 h 10000"/>
              <a:gd name="connsiteX31" fmla="*/ 7056 w 10000"/>
              <a:gd name="connsiteY31" fmla="*/ 6111 h 10000"/>
              <a:gd name="connsiteX32" fmla="*/ 7417 w 10000"/>
              <a:gd name="connsiteY32" fmla="*/ 6265 h 10000"/>
              <a:gd name="connsiteX33" fmla="*/ 8528 w 10000"/>
              <a:gd name="connsiteY33" fmla="*/ 7654 h 10000"/>
              <a:gd name="connsiteX34" fmla="*/ 8611 w 10000"/>
              <a:gd name="connsiteY34" fmla="*/ 9537 h 10000"/>
              <a:gd name="connsiteX35" fmla="*/ 7833 w 10000"/>
              <a:gd name="connsiteY35" fmla="*/ 10000 h 10000"/>
              <a:gd name="connsiteX36" fmla="*/ 7306 w 10000"/>
              <a:gd name="connsiteY36" fmla="*/ 9414 h 10000"/>
              <a:gd name="connsiteX37" fmla="*/ 6639 w 10000"/>
              <a:gd name="connsiteY37" fmla="*/ 8457 h 10000"/>
              <a:gd name="connsiteX38" fmla="*/ 6639 w 10000"/>
              <a:gd name="connsiteY38" fmla="*/ 7994 h 10000"/>
              <a:gd name="connsiteX39" fmla="*/ 6167 w 10000"/>
              <a:gd name="connsiteY39" fmla="*/ 7870 h 10000"/>
              <a:gd name="connsiteX40" fmla="*/ 5722 w 10000"/>
              <a:gd name="connsiteY40" fmla="*/ 8117 h 10000"/>
              <a:gd name="connsiteX41" fmla="*/ 4833 w 10000"/>
              <a:gd name="connsiteY41" fmla="*/ 7654 h 10000"/>
              <a:gd name="connsiteX42" fmla="*/ 4500 w 10000"/>
              <a:gd name="connsiteY42" fmla="*/ 8611 h 10000"/>
              <a:gd name="connsiteX43" fmla="*/ 3861 w 10000"/>
              <a:gd name="connsiteY43" fmla="*/ 8704 h 10000"/>
              <a:gd name="connsiteX44" fmla="*/ 3278 w 10000"/>
              <a:gd name="connsiteY44" fmla="*/ 9537 h 10000"/>
              <a:gd name="connsiteX45" fmla="*/ 3028 w 10000"/>
              <a:gd name="connsiteY45" fmla="*/ 9290 h 10000"/>
              <a:gd name="connsiteX46" fmla="*/ 2472 w 10000"/>
              <a:gd name="connsiteY46" fmla="*/ 9537 h 10000"/>
              <a:gd name="connsiteX47" fmla="*/ 1833 w 10000"/>
              <a:gd name="connsiteY47" fmla="*/ 9043 h 10000"/>
              <a:gd name="connsiteX0-1" fmla="*/ 1833 w 10000"/>
              <a:gd name="connsiteY0-2" fmla="*/ 9043 h 10000"/>
              <a:gd name="connsiteX1-3" fmla="*/ 889 w 10000"/>
              <a:gd name="connsiteY1-4" fmla="*/ 8117 h 10000"/>
              <a:gd name="connsiteX2-5" fmla="*/ 333 w 10000"/>
              <a:gd name="connsiteY2-6" fmla="*/ 7469 h 10000"/>
              <a:gd name="connsiteX3-7" fmla="*/ 167 w 10000"/>
              <a:gd name="connsiteY3-8" fmla="*/ 6543 h 10000"/>
              <a:gd name="connsiteX4-9" fmla="*/ 0 w 10000"/>
              <a:gd name="connsiteY4-10" fmla="*/ 5802 h 10000"/>
              <a:gd name="connsiteX5-11" fmla="*/ 750 w 10000"/>
              <a:gd name="connsiteY5-12" fmla="*/ 5617 h 10000"/>
              <a:gd name="connsiteX6-13" fmla="*/ 1667 w 10000"/>
              <a:gd name="connsiteY6-14" fmla="*/ 5617 h 10000"/>
              <a:gd name="connsiteX7-15" fmla="*/ 1833 w 10000"/>
              <a:gd name="connsiteY7-16" fmla="*/ 5340 h 10000"/>
              <a:gd name="connsiteX8-17" fmla="*/ 2500 w 10000"/>
              <a:gd name="connsiteY8-18" fmla="*/ 5247 h 10000"/>
              <a:gd name="connsiteX9-19" fmla="*/ 3250 w 10000"/>
              <a:gd name="connsiteY9-20" fmla="*/ 4321 h 10000"/>
              <a:gd name="connsiteX10-21" fmla="*/ 3583 w 10000"/>
              <a:gd name="connsiteY10-22" fmla="*/ 4043 h 10000"/>
              <a:gd name="connsiteX11-23" fmla="*/ 4250 w 10000"/>
              <a:gd name="connsiteY11-24" fmla="*/ 3858 h 10000"/>
              <a:gd name="connsiteX12-25" fmla="*/ 4750 w 10000"/>
              <a:gd name="connsiteY12-26" fmla="*/ 3210 h 10000"/>
              <a:gd name="connsiteX13-27" fmla="*/ 5583 w 10000"/>
              <a:gd name="connsiteY13-28" fmla="*/ 3025 h 10000"/>
              <a:gd name="connsiteX14-29" fmla="*/ 5583 w 10000"/>
              <a:gd name="connsiteY14-30" fmla="*/ 2191 h 10000"/>
              <a:gd name="connsiteX15-31" fmla="*/ 6000 w 10000"/>
              <a:gd name="connsiteY15-32" fmla="*/ 1265 h 10000"/>
              <a:gd name="connsiteX16-33" fmla="*/ 6167 w 10000"/>
              <a:gd name="connsiteY16-34" fmla="*/ 525 h 10000"/>
              <a:gd name="connsiteX17-35" fmla="*/ 6278 w 10000"/>
              <a:gd name="connsiteY17-36" fmla="*/ 0 h 10000"/>
              <a:gd name="connsiteX18-37" fmla="*/ 7750 w 10000"/>
              <a:gd name="connsiteY18-38" fmla="*/ 586 h 10000"/>
              <a:gd name="connsiteX19-39" fmla="*/ 8056 w 10000"/>
              <a:gd name="connsiteY19-40" fmla="*/ 1049 h 10000"/>
              <a:gd name="connsiteX20-41" fmla="*/ 8861 w 10000"/>
              <a:gd name="connsiteY20-42" fmla="*/ 833 h 10000"/>
              <a:gd name="connsiteX21-43" fmla="*/ 9306 w 10000"/>
              <a:gd name="connsiteY21-44" fmla="*/ 957 h 10000"/>
              <a:gd name="connsiteX22-45" fmla="*/ 9861 w 10000"/>
              <a:gd name="connsiteY22-46" fmla="*/ 1543 h 10000"/>
              <a:gd name="connsiteX23-47" fmla="*/ 10000 w 10000"/>
              <a:gd name="connsiteY23-48" fmla="*/ 2809 h 10000"/>
              <a:gd name="connsiteX24-49" fmla="*/ 9861 w 10000"/>
              <a:gd name="connsiteY24-50" fmla="*/ 3302 h 10000"/>
              <a:gd name="connsiteX25-51" fmla="*/ 9528 w 10000"/>
              <a:gd name="connsiteY25-52" fmla="*/ 3179 h 10000"/>
              <a:gd name="connsiteX26-53" fmla="*/ 8611 w 10000"/>
              <a:gd name="connsiteY26-54" fmla="*/ 3981 h 10000"/>
              <a:gd name="connsiteX27-55" fmla="*/ 7056 w 10000"/>
              <a:gd name="connsiteY27-56" fmla="*/ 4259 h 10000"/>
              <a:gd name="connsiteX28-57" fmla="*/ 6639 w 10000"/>
              <a:gd name="connsiteY28-58" fmla="*/ 4722 h 10000"/>
              <a:gd name="connsiteX29-59" fmla="*/ 6917 w 10000"/>
              <a:gd name="connsiteY29-60" fmla="*/ 5154 h 10000"/>
              <a:gd name="connsiteX30-61" fmla="*/ 7056 w 10000"/>
              <a:gd name="connsiteY30-62" fmla="*/ 6111 h 10000"/>
              <a:gd name="connsiteX31-63" fmla="*/ 7417 w 10000"/>
              <a:gd name="connsiteY31-64" fmla="*/ 6265 h 10000"/>
              <a:gd name="connsiteX32-65" fmla="*/ 8528 w 10000"/>
              <a:gd name="connsiteY32-66" fmla="*/ 7654 h 10000"/>
              <a:gd name="connsiteX33-67" fmla="*/ 8611 w 10000"/>
              <a:gd name="connsiteY33-68" fmla="*/ 9537 h 10000"/>
              <a:gd name="connsiteX34-69" fmla="*/ 7833 w 10000"/>
              <a:gd name="connsiteY34-70" fmla="*/ 10000 h 10000"/>
              <a:gd name="connsiteX35-71" fmla="*/ 7306 w 10000"/>
              <a:gd name="connsiteY35-72" fmla="*/ 9414 h 10000"/>
              <a:gd name="connsiteX36-73" fmla="*/ 6639 w 10000"/>
              <a:gd name="connsiteY36-74" fmla="*/ 8457 h 10000"/>
              <a:gd name="connsiteX37-75" fmla="*/ 6639 w 10000"/>
              <a:gd name="connsiteY37-76" fmla="*/ 7994 h 10000"/>
              <a:gd name="connsiteX38-77" fmla="*/ 6167 w 10000"/>
              <a:gd name="connsiteY38-78" fmla="*/ 7870 h 10000"/>
              <a:gd name="connsiteX39-79" fmla="*/ 5722 w 10000"/>
              <a:gd name="connsiteY39-80" fmla="*/ 8117 h 10000"/>
              <a:gd name="connsiteX40-81" fmla="*/ 4833 w 10000"/>
              <a:gd name="connsiteY40-82" fmla="*/ 7654 h 10000"/>
              <a:gd name="connsiteX41-83" fmla="*/ 4500 w 10000"/>
              <a:gd name="connsiteY41-84" fmla="*/ 8611 h 10000"/>
              <a:gd name="connsiteX42-85" fmla="*/ 3861 w 10000"/>
              <a:gd name="connsiteY42-86" fmla="*/ 8704 h 10000"/>
              <a:gd name="connsiteX43-87" fmla="*/ 3278 w 10000"/>
              <a:gd name="connsiteY43-88" fmla="*/ 9537 h 10000"/>
              <a:gd name="connsiteX44-89" fmla="*/ 3028 w 10000"/>
              <a:gd name="connsiteY44-90" fmla="*/ 9290 h 10000"/>
              <a:gd name="connsiteX45-91" fmla="*/ 2472 w 10000"/>
              <a:gd name="connsiteY45-92" fmla="*/ 9537 h 10000"/>
              <a:gd name="connsiteX46-93" fmla="*/ 1833 w 10000"/>
              <a:gd name="connsiteY46-94" fmla="*/ 904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Lst>
            <a:rect l="l" t="t" r="r" b="b"/>
            <a:pathLst>
              <a:path w="10000" h="10000">
                <a:moveTo>
                  <a:pt x="1833" y="9043"/>
                </a:moveTo>
                <a:cubicBezTo>
                  <a:pt x="1569" y="8807"/>
                  <a:pt x="1139" y="8379"/>
                  <a:pt x="889" y="8117"/>
                </a:cubicBezTo>
                <a:lnTo>
                  <a:pt x="333" y="7469"/>
                </a:lnTo>
                <a:cubicBezTo>
                  <a:pt x="278" y="7160"/>
                  <a:pt x="222" y="6852"/>
                  <a:pt x="167" y="6543"/>
                </a:cubicBezTo>
                <a:cubicBezTo>
                  <a:pt x="111" y="6296"/>
                  <a:pt x="56" y="6049"/>
                  <a:pt x="0" y="5802"/>
                </a:cubicBezTo>
                <a:lnTo>
                  <a:pt x="750" y="5617"/>
                </a:lnTo>
                <a:lnTo>
                  <a:pt x="1667" y="5617"/>
                </a:lnTo>
                <a:lnTo>
                  <a:pt x="1833" y="5340"/>
                </a:lnTo>
                <a:lnTo>
                  <a:pt x="2500" y="5247"/>
                </a:lnTo>
                <a:lnTo>
                  <a:pt x="3250" y="4321"/>
                </a:lnTo>
                <a:lnTo>
                  <a:pt x="3583" y="4043"/>
                </a:lnTo>
                <a:lnTo>
                  <a:pt x="4250" y="3858"/>
                </a:lnTo>
                <a:lnTo>
                  <a:pt x="4750" y="3210"/>
                </a:lnTo>
                <a:lnTo>
                  <a:pt x="5583" y="3025"/>
                </a:lnTo>
                <a:lnTo>
                  <a:pt x="5583" y="2191"/>
                </a:lnTo>
                <a:lnTo>
                  <a:pt x="6000" y="1265"/>
                </a:lnTo>
                <a:cubicBezTo>
                  <a:pt x="6056" y="1018"/>
                  <a:pt x="6111" y="772"/>
                  <a:pt x="6167" y="525"/>
                </a:cubicBezTo>
                <a:lnTo>
                  <a:pt x="6278" y="0"/>
                </a:lnTo>
                <a:lnTo>
                  <a:pt x="7750" y="586"/>
                </a:lnTo>
                <a:lnTo>
                  <a:pt x="8056" y="1049"/>
                </a:lnTo>
                <a:lnTo>
                  <a:pt x="8861" y="833"/>
                </a:lnTo>
                <a:lnTo>
                  <a:pt x="9306" y="957"/>
                </a:lnTo>
                <a:lnTo>
                  <a:pt x="9861" y="1543"/>
                </a:lnTo>
                <a:cubicBezTo>
                  <a:pt x="9907" y="1965"/>
                  <a:pt x="9954" y="2387"/>
                  <a:pt x="10000" y="2809"/>
                </a:cubicBezTo>
                <a:cubicBezTo>
                  <a:pt x="9954" y="2973"/>
                  <a:pt x="9907" y="3138"/>
                  <a:pt x="9861" y="3302"/>
                </a:cubicBezTo>
                <a:lnTo>
                  <a:pt x="9528" y="3179"/>
                </a:lnTo>
                <a:lnTo>
                  <a:pt x="8611" y="3981"/>
                </a:lnTo>
                <a:lnTo>
                  <a:pt x="7056" y="4259"/>
                </a:lnTo>
                <a:lnTo>
                  <a:pt x="6639" y="4722"/>
                </a:lnTo>
                <a:lnTo>
                  <a:pt x="6917" y="5154"/>
                </a:lnTo>
                <a:cubicBezTo>
                  <a:pt x="6963" y="5473"/>
                  <a:pt x="7010" y="5792"/>
                  <a:pt x="7056" y="6111"/>
                </a:cubicBezTo>
                <a:lnTo>
                  <a:pt x="7417" y="6265"/>
                </a:lnTo>
                <a:lnTo>
                  <a:pt x="8528" y="7654"/>
                </a:lnTo>
                <a:cubicBezTo>
                  <a:pt x="8556" y="8282"/>
                  <a:pt x="8583" y="8909"/>
                  <a:pt x="8611" y="9537"/>
                </a:cubicBezTo>
                <a:lnTo>
                  <a:pt x="7833" y="10000"/>
                </a:lnTo>
                <a:lnTo>
                  <a:pt x="7306" y="9414"/>
                </a:lnTo>
                <a:lnTo>
                  <a:pt x="6639" y="8457"/>
                </a:lnTo>
                <a:lnTo>
                  <a:pt x="6639" y="7994"/>
                </a:lnTo>
                <a:lnTo>
                  <a:pt x="6167" y="7870"/>
                </a:lnTo>
                <a:lnTo>
                  <a:pt x="5722" y="8117"/>
                </a:lnTo>
                <a:lnTo>
                  <a:pt x="4833" y="7654"/>
                </a:lnTo>
                <a:lnTo>
                  <a:pt x="4500" y="8611"/>
                </a:lnTo>
                <a:lnTo>
                  <a:pt x="3861" y="8704"/>
                </a:lnTo>
                <a:lnTo>
                  <a:pt x="3278" y="9537"/>
                </a:lnTo>
                <a:lnTo>
                  <a:pt x="3028" y="9290"/>
                </a:lnTo>
                <a:lnTo>
                  <a:pt x="2472" y="9537"/>
                </a:lnTo>
                <a:lnTo>
                  <a:pt x="1833" y="9043"/>
                </a:lnTo>
                <a:close/>
              </a:path>
            </a:pathLst>
          </a:custGeom>
          <a:solidFill>
            <a:srgbClr val="C87D0E"/>
          </a:solidFill>
          <a:ln w="6350" cap="flat" cmpd="sng">
            <a:solidFill>
              <a:schemeClr val="bg1"/>
            </a:solidFill>
            <a:prstDash val="solid"/>
            <a:round/>
            <a:headEnd type="none" w="sm" len="sm"/>
            <a:tailEnd type="none" w="sm" len="sm"/>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700">
              <a:solidFill>
                <a:schemeClr val="bg1"/>
              </a:solidFill>
            </a:endParaRPr>
          </a:p>
        </p:txBody>
      </p:sp>
      <p:sp>
        <p:nvSpPr>
          <p:cNvPr id="36" name="文本框 35">
            <a:extLst>
              <a:ext uri="{FF2B5EF4-FFF2-40B4-BE49-F238E27FC236}">
                <a16:creationId xmlns:a16="http://schemas.microsoft.com/office/drawing/2014/main" xmlns="" id="{8C3435A2-0308-4BE1-BEC0-4177EBF54212}"/>
              </a:ext>
            </a:extLst>
          </p:cNvPr>
          <p:cNvSpPr txBox="1"/>
          <p:nvPr/>
        </p:nvSpPr>
        <p:spPr>
          <a:xfrm>
            <a:off x="7585064" y="1303148"/>
            <a:ext cx="3328035" cy="532765"/>
          </a:xfrm>
          <a:prstGeom prst="rect">
            <a:avLst/>
          </a:prstGeom>
          <a:noFill/>
          <a:ln>
            <a:solidFill>
              <a:srgbClr val="626D73"/>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a:t>
            </a:r>
          </a:p>
        </p:txBody>
      </p:sp>
      <p:sp>
        <p:nvSpPr>
          <p:cNvPr id="37" name="文本框 36">
            <a:extLst>
              <a:ext uri="{FF2B5EF4-FFF2-40B4-BE49-F238E27FC236}">
                <a16:creationId xmlns:a16="http://schemas.microsoft.com/office/drawing/2014/main" xmlns="" id="{31405989-0410-42D8-8D1A-3B0AB03C2377}"/>
              </a:ext>
            </a:extLst>
          </p:cNvPr>
          <p:cNvSpPr txBox="1"/>
          <p:nvPr/>
        </p:nvSpPr>
        <p:spPr>
          <a:xfrm>
            <a:off x="7585064" y="5150613"/>
            <a:ext cx="3328035" cy="532765"/>
          </a:xfrm>
          <a:prstGeom prst="rect">
            <a:avLst/>
          </a:prstGeom>
          <a:noFill/>
          <a:ln>
            <a:solidFill>
              <a:srgbClr val="626D73"/>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a:t>
            </a:r>
          </a:p>
        </p:txBody>
      </p:sp>
      <p:sp>
        <p:nvSpPr>
          <p:cNvPr id="38" name="文本框 37">
            <a:extLst>
              <a:ext uri="{FF2B5EF4-FFF2-40B4-BE49-F238E27FC236}">
                <a16:creationId xmlns:a16="http://schemas.microsoft.com/office/drawing/2014/main" xmlns="" id="{82B7CE18-3B27-4801-A2F2-FDFDD9B7C454}"/>
              </a:ext>
            </a:extLst>
          </p:cNvPr>
          <p:cNvSpPr txBox="1"/>
          <p:nvPr/>
        </p:nvSpPr>
        <p:spPr>
          <a:xfrm>
            <a:off x="7585064" y="2719198"/>
            <a:ext cx="3328035" cy="532765"/>
          </a:xfrm>
          <a:prstGeom prst="rect">
            <a:avLst/>
          </a:prstGeom>
          <a:noFill/>
          <a:ln>
            <a:solidFill>
              <a:srgbClr val="626D73"/>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a:t>
            </a:r>
          </a:p>
        </p:txBody>
      </p:sp>
      <p:sp>
        <p:nvSpPr>
          <p:cNvPr id="39" name="文本框 38">
            <a:extLst>
              <a:ext uri="{FF2B5EF4-FFF2-40B4-BE49-F238E27FC236}">
                <a16:creationId xmlns:a16="http://schemas.microsoft.com/office/drawing/2014/main" xmlns="" id="{7E746FA5-43EF-4303-838E-A091D264536A}"/>
              </a:ext>
            </a:extLst>
          </p:cNvPr>
          <p:cNvSpPr txBox="1"/>
          <p:nvPr/>
        </p:nvSpPr>
        <p:spPr>
          <a:xfrm>
            <a:off x="7585064" y="3928873"/>
            <a:ext cx="3328035" cy="532765"/>
          </a:xfrm>
          <a:prstGeom prst="rect">
            <a:avLst/>
          </a:prstGeom>
          <a:noFill/>
          <a:ln>
            <a:solidFill>
              <a:srgbClr val="626D73"/>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solidFill>
                <a:uLnTx/>
                <a:uFillTx/>
                <a:latin typeface="微软雅黑" charset="0"/>
                <a:ea typeface="微软雅黑" charset="0"/>
                <a:sym typeface="+mn-ea"/>
              </a:rPr>
              <a:t>在此输入您的描述内容，在此输入您的描述内容在此输入您的描述内容</a:t>
            </a:r>
          </a:p>
        </p:txBody>
      </p:sp>
      <p:sp>
        <p:nvSpPr>
          <p:cNvPr id="40" name="椭圆 39">
            <a:extLst>
              <a:ext uri="{FF2B5EF4-FFF2-40B4-BE49-F238E27FC236}">
                <a16:creationId xmlns:a16="http://schemas.microsoft.com/office/drawing/2014/main" xmlns="" id="{8D4A1DB4-4F47-4DCD-98D8-2261BEC83E68}"/>
              </a:ext>
            </a:extLst>
          </p:cNvPr>
          <p:cNvSpPr/>
          <p:nvPr/>
        </p:nvSpPr>
        <p:spPr>
          <a:xfrm>
            <a:off x="7245974" y="1416813"/>
            <a:ext cx="305435" cy="305435"/>
          </a:xfrm>
          <a:prstGeom prst="ellipse">
            <a:avLst/>
          </a:prstGeom>
          <a:solidFill>
            <a:srgbClr val="5232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1" name="椭圆 40">
            <a:extLst>
              <a:ext uri="{FF2B5EF4-FFF2-40B4-BE49-F238E27FC236}">
                <a16:creationId xmlns:a16="http://schemas.microsoft.com/office/drawing/2014/main" xmlns="" id="{E6DD685F-AA74-496D-9EAD-13A45EAA4370}"/>
              </a:ext>
            </a:extLst>
          </p:cNvPr>
          <p:cNvSpPr/>
          <p:nvPr/>
        </p:nvSpPr>
        <p:spPr>
          <a:xfrm>
            <a:off x="7245974" y="2780793"/>
            <a:ext cx="305435" cy="305435"/>
          </a:xfrm>
          <a:prstGeom prst="ellipse">
            <a:avLst/>
          </a:prstGeom>
          <a:solidFill>
            <a:srgbClr val="5232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椭圆 41">
            <a:extLst>
              <a:ext uri="{FF2B5EF4-FFF2-40B4-BE49-F238E27FC236}">
                <a16:creationId xmlns:a16="http://schemas.microsoft.com/office/drawing/2014/main" xmlns="" id="{A0A92288-A4DD-48CB-85D8-AB5625379B48}"/>
              </a:ext>
            </a:extLst>
          </p:cNvPr>
          <p:cNvSpPr/>
          <p:nvPr/>
        </p:nvSpPr>
        <p:spPr>
          <a:xfrm>
            <a:off x="7245974" y="4087623"/>
            <a:ext cx="305435" cy="305435"/>
          </a:xfrm>
          <a:prstGeom prst="ellipse">
            <a:avLst/>
          </a:prstGeom>
          <a:solidFill>
            <a:srgbClr val="5232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 name="椭圆 42">
            <a:extLst>
              <a:ext uri="{FF2B5EF4-FFF2-40B4-BE49-F238E27FC236}">
                <a16:creationId xmlns:a16="http://schemas.microsoft.com/office/drawing/2014/main" xmlns="" id="{0530048C-EBA4-424F-BDAF-E900D4E7041F}"/>
              </a:ext>
            </a:extLst>
          </p:cNvPr>
          <p:cNvSpPr/>
          <p:nvPr/>
        </p:nvSpPr>
        <p:spPr>
          <a:xfrm>
            <a:off x="7245974" y="5281423"/>
            <a:ext cx="305435" cy="305435"/>
          </a:xfrm>
          <a:prstGeom prst="ellipse">
            <a:avLst/>
          </a:prstGeom>
          <a:solidFill>
            <a:srgbClr val="5232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275161035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500"/>
                                        <p:tgtEl>
                                          <p:spTgt spid="11"/>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down)">
                                      <p:cBhvr>
                                        <p:cTn id="43" dur="500"/>
                                        <p:tgtEl>
                                          <p:spTgt spid="14"/>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down)">
                                      <p:cBhvr>
                                        <p:cTn id="46" dur="500"/>
                                        <p:tgtEl>
                                          <p:spTgt spid="15"/>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down)">
                                      <p:cBhvr>
                                        <p:cTn id="52" dur="500"/>
                                        <p:tgtEl>
                                          <p:spTgt spid="17"/>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down)">
                                      <p:cBhvr>
                                        <p:cTn id="55" dur="500"/>
                                        <p:tgtEl>
                                          <p:spTgt spid="18"/>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down)">
                                      <p:cBhvr>
                                        <p:cTn id="58" dur="500"/>
                                        <p:tgtEl>
                                          <p:spTgt spid="19"/>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down)">
                                      <p:cBhvr>
                                        <p:cTn id="61" dur="500"/>
                                        <p:tgtEl>
                                          <p:spTgt spid="20"/>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down)">
                                      <p:cBhvr>
                                        <p:cTn id="64" dur="500"/>
                                        <p:tgtEl>
                                          <p:spTgt spid="21"/>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down)">
                                      <p:cBhvr>
                                        <p:cTn id="67" dur="500"/>
                                        <p:tgtEl>
                                          <p:spTgt spid="22"/>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down)">
                                      <p:cBhvr>
                                        <p:cTn id="70" dur="500"/>
                                        <p:tgtEl>
                                          <p:spTgt spid="23"/>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wipe(down)">
                                      <p:cBhvr>
                                        <p:cTn id="73" dur="500"/>
                                        <p:tgtEl>
                                          <p:spTgt spid="24"/>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wipe(down)">
                                      <p:cBhvr>
                                        <p:cTn id="76" dur="500"/>
                                        <p:tgtEl>
                                          <p:spTgt spid="25"/>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wipe(down)">
                                      <p:cBhvr>
                                        <p:cTn id="79" dur="500"/>
                                        <p:tgtEl>
                                          <p:spTgt spid="26"/>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ipe(down)">
                                      <p:cBhvr>
                                        <p:cTn id="82" dur="500"/>
                                        <p:tgtEl>
                                          <p:spTgt spid="27"/>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down)">
                                      <p:cBhvr>
                                        <p:cTn id="85" dur="500"/>
                                        <p:tgtEl>
                                          <p:spTgt spid="28"/>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down)">
                                      <p:cBhvr>
                                        <p:cTn id="88" dur="500"/>
                                        <p:tgtEl>
                                          <p:spTgt spid="29"/>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down)">
                                      <p:cBhvr>
                                        <p:cTn id="91" dur="500"/>
                                        <p:tgtEl>
                                          <p:spTgt spid="30"/>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down)">
                                      <p:cBhvr>
                                        <p:cTn id="94" dur="500"/>
                                        <p:tgtEl>
                                          <p:spTgt spid="31"/>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wipe(down)">
                                      <p:cBhvr>
                                        <p:cTn id="97" dur="500"/>
                                        <p:tgtEl>
                                          <p:spTgt spid="32"/>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wipe(down)">
                                      <p:cBhvr>
                                        <p:cTn id="100" dur="500"/>
                                        <p:tgtEl>
                                          <p:spTgt spid="33"/>
                                        </p:tgtEl>
                                      </p:cBhvr>
                                    </p:animEffect>
                                  </p:childTnLst>
                                </p:cTn>
                              </p:par>
                              <p:par>
                                <p:cTn id="101" presetID="22" presetClass="entr" presetSubtype="4"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wipe(down)">
                                      <p:cBhvr>
                                        <p:cTn id="103" dur="500"/>
                                        <p:tgtEl>
                                          <p:spTgt spid="34"/>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35"/>
                                        </p:tgtEl>
                                        <p:attrNameLst>
                                          <p:attrName>style.visibility</p:attrName>
                                        </p:attrNameLst>
                                      </p:cBhvr>
                                      <p:to>
                                        <p:strVal val="visible"/>
                                      </p:to>
                                    </p:set>
                                    <p:animEffect transition="in" filter="wipe(down)">
                                      <p:cBhvr>
                                        <p:cTn id="106" dur="500"/>
                                        <p:tgtEl>
                                          <p:spTgt spid="35"/>
                                        </p:tgtEl>
                                      </p:cBhvr>
                                    </p:animEffect>
                                  </p:childTnLst>
                                </p:cTn>
                              </p:par>
                            </p:childTnLst>
                          </p:cTn>
                        </p:par>
                      </p:childTnLst>
                    </p:cTn>
                  </p:par>
                  <p:par>
                    <p:cTn id="107" fill="hold">
                      <p:stCondLst>
                        <p:cond delay="indefinite"/>
                      </p:stCondLst>
                      <p:childTnLst>
                        <p:par>
                          <p:cTn id="108" fill="hold">
                            <p:stCondLst>
                              <p:cond delay="0"/>
                            </p:stCondLst>
                            <p:childTnLst>
                              <p:par>
                                <p:cTn id="109" presetID="6" presetClass="entr" presetSubtype="16" fill="hold" grpId="0" nodeType="click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circle(in)">
                                      <p:cBhvr>
                                        <p:cTn id="111" dur="2000"/>
                                        <p:tgtEl>
                                          <p:spTgt spid="36"/>
                                        </p:tgtEl>
                                      </p:cBhvr>
                                    </p:animEffect>
                                  </p:childTnLst>
                                </p:cTn>
                              </p:par>
                              <p:par>
                                <p:cTn id="112" presetID="6" presetClass="entr" presetSubtype="16" fill="hold" grpId="0" nodeType="with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circle(in)">
                                      <p:cBhvr>
                                        <p:cTn id="114" dur="2000"/>
                                        <p:tgtEl>
                                          <p:spTgt spid="37"/>
                                        </p:tgtEl>
                                      </p:cBhvr>
                                    </p:animEffect>
                                  </p:childTnLst>
                                </p:cTn>
                              </p:par>
                              <p:par>
                                <p:cTn id="115" presetID="6" presetClass="entr" presetSubtype="16" fill="hold" grpId="0" nodeType="withEffect">
                                  <p:stCondLst>
                                    <p:cond delay="0"/>
                                  </p:stCondLst>
                                  <p:childTnLst>
                                    <p:set>
                                      <p:cBhvr>
                                        <p:cTn id="116" dur="1" fill="hold">
                                          <p:stCondLst>
                                            <p:cond delay="0"/>
                                          </p:stCondLst>
                                        </p:cTn>
                                        <p:tgtEl>
                                          <p:spTgt spid="38"/>
                                        </p:tgtEl>
                                        <p:attrNameLst>
                                          <p:attrName>style.visibility</p:attrName>
                                        </p:attrNameLst>
                                      </p:cBhvr>
                                      <p:to>
                                        <p:strVal val="visible"/>
                                      </p:to>
                                    </p:set>
                                    <p:animEffect transition="in" filter="circle(in)">
                                      <p:cBhvr>
                                        <p:cTn id="117" dur="2000"/>
                                        <p:tgtEl>
                                          <p:spTgt spid="38"/>
                                        </p:tgtEl>
                                      </p:cBhvr>
                                    </p:animEffect>
                                  </p:childTnLst>
                                </p:cTn>
                              </p:par>
                              <p:par>
                                <p:cTn id="118" presetID="6" presetClass="entr" presetSubtype="16" fill="hold" grpId="0" nodeType="withEffect">
                                  <p:stCondLst>
                                    <p:cond delay="0"/>
                                  </p:stCondLst>
                                  <p:childTnLst>
                                    <p:set>
                                      <p:cBhvr>
                                        <p:cTn id="119" dur="1" fill="hold">
                                          <p:stCondLst>
                                            <p:cond delay="0"/>
                                          </p:stCondLst>
                                        </p:cTn>
                                        <p:tgtEl>
                                          <p:spTgt spid="39"/>
                                        </p:tgtEl>
                                        <p:attrNameLst>
                                          <p:attrName>style.visibility</p:attrName>
                                        </p:attrNameLst>
                                      </p:cBhvr>
                                      <p:to>
                                        <p:strVal val="visible"/>
                                      </p:to>
                                    </p:set>
                                    <p:animEffect transition="in" filter="circle(in)">
                                      <p:cBhvr>
                                        <p:cTn id="120" dur="2000"/>
                                        <p:tgtEl>
                                          <p:spTgt spid="39"/>
                                        </p:tgtEl>
                                      </p:cBhvr>
                                    </p:animEffect>
                                  </p:childTnLst>
                                </p:cTn>
                              </p:par>
                              <p:par>
                                <p:cTn id="121" presetID="6" presetClass="entr" presetSubtype="16" fill="hold" grpId="0" nodeType="withEffect">
                                  <p:stCondLst>
                                    <p:cond delay="0"/>
                                  </p:stCondLst>
                                  <p:childTnLst>
                                    <p:set>
                                      <p:cBhvr>
                                        <p:cTn id="122" dur="1" fill="hold">
                                          <p:stCondLst>
                                            <p:cond delay="0"/>
                                          </p:stCondLst>
                                        </p:cTn>
                                        <p:tgtEl>
                                          <p:spTgt spid="40"/>
                                        </p:tgtEl>
                                        <p:attrNameLst>
                                          <p:attrName>style.visibility</p:attrName>
                                        </p:attrNameLst>
                                      </p:cBhvr>
                                      <p:to>
                                        <p:strVal val="visible"/>
                                      </p:to>
                                    </p:set>
                                    <p:animEffect transition="in" filter="circle(in)">
                                      <p:cBhvr>
                                        <p:cTn id="123" dur="2000"/>
                                        <p:tgtEl>
                                          <p:spTgt spid="40"/>
                                        </p:tgtEl>
                                      </p:cBhvr>
                                    </p:animEffect>
                                  </p:childTnLst>
                                </p:cTn>
                              </p:par>
                              <p:par>
                                <p:cTn id="124" presetID="6" presetClass="entr" presetSubtype="16" fill="hold" grpId="0" nodeType="withEffect">
                                  <p:stCondLst>
                                    <p:cond delay="0"/>
                                  </p:stCondLst>
                                  <p:childTnLst>
                                    <p:set>
                                      <p:cBhvr>
                                        <p:cTn id="125" dur="1" fill="hold">
                                          <p:stCondLst>
                                            <p:cond delay="0"/>
                                          </p:stCondLst>
                                        </p:cTn>
                                        <p:tgtEl>
                                          <p:spTgt spid="41"/>
                                        </p:tgtEl>
                                        <p:attrNameLst>
                                          <p:attrName>style.visibility</p:attrName>
                                        </p:attrNameLst>
                                      </p:cBhvr>
                                      <p:to>
                                        <p:strVal val="visible"/>
                                      </p:to>
                                    </p:set>
                                    <p:animEffect transition="in" filter="circle(in)">
                                      <p:cBhvr>
                                        <p:cTn id="126" dur="2000"/>
                                        <p:tgtEl>
                                          <p:spTgt spid="41"/>
                                        </p:tgtEl>
                                      </p:cBhvr>
                                    </p:animEffect>
                                  </p:childTnLst>
                                </p:cTn>
                              </p:par>
                              <p:par>
                                <p:cTn id="127" presetID="6" presetClass="entr" presetSubtype="16" fill="hold" grpId="0" nodeType="withEffect">
                                  <p:stCondLst>
                                    <p:cond delay="0"/>
                                  </p:stCondLst>
                                  <p:childTnLst>
                                    <p:set>
                                      <p:cBhvr>
                                        <p:cTn id="128" dur="1" fill="hold">
                                          <p:stCondLst>
                                            <p:cond delay="0"/>
                                          </p:stCondLst>
                                        </p:cTn>
                                        <p:tgtEl>
                                          <p:spTgt spid="42"/>
                                        </p:tgtEl>
                                        <p:attrNameLst>
                                          <p:attrName>style.visibility</p:attrName>
                                        </p:attrNameLst>
                                      </p:cBhvr>
                                      <p:to>
                                        <p:strVal val="visible"/>
                                      </p:to>
                                    </p:set>
                                    <p:animEffect transition="in" filter="circle(in)">
                                      <p:cBhvr>
                                        <p:cTn id="129" dur="2000"/>
                                        <p:tgtEl>
                                          <p:spTgt spid="42"/>
                                        </p:tgtEl>
                                      </p:cBhvr>
                                    </p:animEffect>
                                  </p:childTnLst>
                                </p:cTn>
                              </p:par>
                              <p:par>
                                <p:cTn id="130" presetID="6" presetClass="entr" presetSubtype="16" fill="hold" grpId="0" nodeType="withEffect">
                                  <p:stCondLst>
                                    <p:cond delay="0"/>
                                  </p:stCondLst>
                                  <p:childTnLst>
                                    <p:set>
                                      <p:cBhvr>
                                        <p:cTn id="131" dur="1" fill="hold">
                                          <p:stCondLst>
                                            <p:cond delay="0"/>
                                          </p:stCondLst>
                                        </p:cTn>
                                        <p:tgtEl>
                                          <p:spTgt spid="43"/>
                                        </p:tgtEl>
                                        <p:attrNameLst>
                                          <p:attrName>style.visibility</p:attrName>
                                        </p:attrNameLst>
                                      </p:cBhvr>
                                      <p:to>
                                        <p:strVal val="visible"/>
                                      </p:to>
                                    </p:set>
                                    <p:animEffect transition="in" filter="circle(in)">
                                      <p:cBhvr>
                                        <p:cTn id="132"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B6F6BE82-7608-42F4-A689-8CC30DB1B6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308" y="1095375"/>
            <a:ext cx="4469897" cy="4469897"/>
          </a:xfrm>
          <a:prstGeom prst="rect">
            <a:avLst/>
          </a:prstGeom>
        </p:spPr>
      </p:pic>
      <p:sp>
        <p:nvSpPr>
          <p:cNvPr id="3" name="矩形 2">
            <a:extLst>
              <a:ext uri="{FF2B5EF4-FFF2-40B4-BE49-F238E27FC236}">
                <a16:creationId xmlns:a16="http://schemas.microsoft.com/office/drawing/2014/main" xmlns="" id="{95760B12-35BF-4598-8713-CC7119FC4630}"/>
              </a:ext>
            </a:extLst>
          </p:cNvPr>
          <p:cNvSpPr/>
          <p:nvPr/>
        </p:nvSpPr>
        <p:spPr>
          <a:xfrm>
            <a:off x="6336150" y="3884047"/>
            <a:ext cx="5492206" cy="646331"/>
          </a:xfrm>
          <a:prstGeom prst="rect">
            <a:avLst/>
          </a:prstGeom>
        </p:spPr>
        <p:txBody>
          <a:bodyPr wrap="square">
            <a:spAutoFit/>
          </a:bodyPr>
          <a:lstStyle/>
          <a:p>
            <a:pP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
        <p:nvSpPr>
          <p:cNvPr id="4" name="MH_Entry_1">
            <a:hlinkClick r:id="" action="ppaction://noaction"/>
            <a:extLst>
              <a:ext uri="{FF2B5EF4-FFF2-40B4-BE49-F238E27FC236}">
                <a16:creationId xmlns:a16="http://schemas.microsoft.com/office/drawing/2014/main" xmlns="" id="{BB709B3F-0213-4B13-800B-25D05582417D}"/>
              </a:ext>
            </a:extLst>
          </p:cNvPr>
          <p:cNvSpPr txBox="1"/>
          <p:nvPr>
            <p:custDataLst>
              <p:tags r:id="rId1"/>
            </p:custDataLst>
          </p:nvPr>
        </p:nvSpPr>
        <p:spPr>
          <a:xfrm>
            <a:off x="4719121" y="3041261"/>
            <a:ext cx="2772507" cy="368592"/>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rgbClr val="523227"/>
          </a:solidFill>
          <a:ln>
            <a:solidFill>
              <a:srgbClr val="523227"/>
            </a:solidFill>
          </a:ln>
        </p:spPr>
        <p:txBody>
          <a:bodyPr wrap="square" lIns="71978" tIns="0" rIns="287911" bIns="0" anchor="ctr">
            <a:normAutofit/>
          </a:bodyPr>
          <a:lstStyle/>
          <a:p>
            <a:pPr lvl="0" algn="ctr"/>
            <a:r>
              <a:rPr lang="zh-CN" altLang="en-US" sz="2133" b="1" dirty="0">
                <a:solidFill>
                  <a:schemeClr val="bg1"/>
                </a:solidFill>
                <a:latin typeface="微软雅黑" pitchFamily="34" charset="-122"/>
                <a:ea typeface="微软雅黑" pitchFamily="34" charset="-122"/>
                <a:sym typeface="Arial" panose="020B0604020202020204" pitchFamily="34" charset="0"/>
              </a:rPr>
              <a:t>添加您的标题</a:t>
            </a:r>
            <a:endParaRPr lang="en-US" altLang="zh-CN" sz="2133" b="1" dirty="0">
              <a:solidFill>
                <a:schemeClr val="bg1"/>
              </a:solidFill>
              <a:latin typeface="微软雅黑" pitchFamily="34" charset="-122"/>
              <a:ea typeface="微软雅黑" pitchFamily="34" charset="-122"/>
              <a:sym typeface="Arial" panose="020B0604020202020204" pitchFamily="34" charset="0"/>
            </a:endParaRPr>
          </a:p>
        </p:txBody>
      </p:sp>
      <p:sp>
        <p:nvSpPr>
          <p:cNvPr id="5" name="MH_Number_1">
            <a:hlinkClick r:id="" action="ppaction://noaction"/>
            <a:extLst>
              <a:ext uri="{FF2B5EF4-FFF2-40B4-BE49-F238E27FC236}">
                <a16:creationId xmlns:a16="http://schemas.microsoft.com/office/drawing/2014/main" xmlns="" id="{8ABCF30F-7187-40EF-A8A8-64DB0EB3C122}"/>
              </a:ext>
            </a:extLst>
          </p:cNvPr>
          <p:cNvSpPr/>
          <p:nvPr>
            <p:custDataLst>
              <p:tags r:id="rId2"/>
            </p:custDataLst>
          </p:nvPr>
        </p:nvSpPr>
        <p:spPr>
          <a:xfrm>
            <a:off x="7466234" y="2897290"/>
            <a:ext cx="1493339" cy="51256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523227"/>
          </a:solidFill>
          <a:ln w="9525" cap="sq">
            <a:solidFill>
              <a:srgbClr val="523227"/>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06" rIns="0" bIns="45706" numCol="1" spcCol="0" rtlCol="0" fromWordArt="0" anchor="ctr" anchorCtr="0" forceAA="0" compatLnSpc="1">
            <a:prstTxWarp prst="textNoShape">
              <a:avLst/>
            </a:prstTxWarp>
            <a:noAutofit/>
          </a:bodyPr>
          <a:lstStyle/>
          <a:p>
            <a:pPr lvl="0" algn="ctr">
              <a:spcBef>
                <a:spcPct val="0"/>
              </a:spcBef>
            </a:pPr>
            <a:r>
              <a:rPr lang="en-US" altLang="zh-CN" sz="3199" b="1" dirty="0">
                <a:solidFill>
                  <a:srgbClr val="523227"/>
                </a:solidFill>
                <a:cs typeface="Times New Roman" panose="02020603050405020304" pitchFamily="18" charset="0"/>
              </a:rPr>
              <a:t>Part 2</a:t>
            </a:r>
            <a:endParaRPr lang="zh-CN" altLang="en-US" sz="3199" b="1" dirty="0">
              <a:solidFill>
                <a:srgbClr val="523227"/>
              </a:solidFill>
              <a:cs typeface="Times New Roman" panose="02020603050405020304" pitchFamily="18" charset="0"/>
            </a:endParaRPr>
          </a:p>
        </p:txBody>
      </p:sp>
    </p:spTree>
    <p:extLst>
      <p:ext uri="{BB962C8B-B14F-4D97-AF65-F5344CB8AC3E}">
        <p14:creationId xmlns:p14="http://schemas.microsoft.com/office/powerpoint/2010/main" val="225101350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9" presetClass="entr" presetSubtype="0" accel="10000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7">
            <a:extLst>
              <a:ext uri="{FF2B5EF4-FFF2-40B4-BE49-F238E27FC236}">
                <a16:creationId xmlns:a16="http://schemas.microsoft.com/office/drawing/2014/main" xmlns="" id="{501DEC32-9A1C-4BC9-BAC8-E78E23432506}"/>
              </a:ext>
            </a:extLst>
          </p:cNvPr>
          <p:cNvSpPr txBox="1"/>
          <p:nvPr/>
        </p:nvSpPr>
        <p:spPr>
          <a:xfrm>
            <a:off x="7863205" y="4995153"/>
            <a:ext cx="1918970" cy="311150"/>
          </a:xfrm>
          <a:prstGeom prst="rect">
            <a:avLst/>
          </a:prstGeom>
          <a:noFill/>
        </p:spPr>
        <p:txBody>
          <a:bodyPr lIns="68576" tIns="34287" rIns="68576" bIns="34287">
            <a:spAutoFit/>
          </a:bodyPr>
          <a:lstStyle/>
          <a:p>
            <a:pPr defTabSz="685165">
              <a:spcBef>
                <a:spcPts val="0"/>
              </a:spcBef>
              <a:spcAft>
                <a:spcPts val="0"/>
              </a:spcAft>
              <a:defRPr/>
            </a:pPr>
            <a:r>
              <a:rPr lang="zh-CN" altLang="en-US" sz="1500" b="1" dirty="0">
                <a:solidFill>
                  <a:schemeClr val="tx1">
                    <a:lumMod val="65000"/>
                    <a:lumOff val="35000"/>
                  </a:schemeClr>
                </a:solidFill>
                <a:latin typeface="Arial" pitchFamily="34" charset="0"/>
                <a:ea typeface="微软雅黑" pitchFamily="34" charset="-122"/>
                <a:cs typeface="Arial" pitchFamily="34" charset="0"/>
              </a:rPr>
              <a:t>添加标题</a:t>
            </a:r>
            <a:endParaRPr lang="zh-CN" altLang="en-US" sz="1500" b="1" baseline="-3000" dirty="0">
              <a:solidFill>
                <a:schemeClr val="tx1">
                  <a:lumMod val="65000"/>
                  <a:lumOff val="35000"/>
                </a:schemeClr>
              </a:solidFill>
              <a:latin typeface="Arial" pitchFamily="34" charset="0"/>
              <a:ea typeface="微软雅黑" pitchFamily="34" charset="-122"/>
              <a:cs typeface="Arial" pitchFamily="34" charset="0"/>
            </a:endParaRPr>
          </a:p>
        </p:txBody>
      </p:sp>
      <p:sp>
        <p:nvSpPr>
          <p:cNvPr id="3" name="文本框 8">
            <a:extLst>
              <a:ext uri="{FF2B5EF4-FFF2-40B4-BE49-F238E27FC236}">
                <a16:creationId xmlns:a16="http://schemas.microsoft.com/office/drawing/2014/main" xmlns="" id="{1268335C-738B-409A-870F-56DBCA299BFD}"/>
              </a:ext>
            </a:extLst>
          </p:cNvPr>
          <p:cNvSpPr txBox="1"/>
          <p:nvPr/>
        </p:nvSpPr>
        <p:spPr>
          <a:xfrm>
            <a:off x="7329170" y="5356139"/>
            <a:ext cx="3462655" cy="468630"/>
          </a:xfrm>
          <a:prstGeom prst="rect">
            <a:avLst/>
          </a:prstGeom>
          <a:noFill/>
        </p:spPr>
        <p:txBody>
          <a:bodyPr lIns="68576" tIns="34287" rIns="68576" bIns="34287">
            <a:spAutoFit/>
          </a:bodyPr>
          <a:lstStyle/>
          <a:p>
            <a:pPr algn="l" defTabSz="685165">
              <a:lnSpc>
                <a:spcPct val="120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在此输入您的描述内容，在此输入您的内容，在此输入您的文本在此输入您的文本</a:t>
            </a:r>
          </a:p>
        </p:txBody>
      </p:sp>
      <p:sp>
        <p:nvSpPr>
          <p:cNvPr id="4" name="文本框 9">
            <a:extLst>
              <a:ext uri="{FF2B5EF4-FFF2-40B4-BE49-F238E27FC236}">
                <a16:creationId xmlns:a16="http://schemas.microsoft.com/office/drawing/2014/main" xmlns="" id="{2214A254-41EC-4609-9A84-B66B4AA09354}"/>
              </a:ext>
            </a:extLst>
          </p:cNvPr>
          <p:cNvSpPr txBox="1"/>
          <p:nvPr/>
        </p:nvSpPr>
        <p:spPr>
          <a:xfrm>
            <a:off x="7324090" y="4896093"/>
            <a:ext cx="625475" cy="424180"/>
          </a:xfrm>
          <a:prstGeom prst="rect">
            <a:avLst/>
          </a:prstGeom>
          <a:noFill/>
        </p:spPr>
        <p:txBody>
          <a:bodyPr lIns="68576" tIns="34287" rIns="68576" bIns="34287">
            <a:spAutoFit/>
          </a:bodyPr>
          <a:lstStyle/>
          <a:p>
            <a:pPr defTabSz="685165">
              <a:spcBef>
                <a:spcPts val="0"/>
              </a:spcBef>
              <a:spcAft>
                <a:spcPts val="0"/>
              </a:spcAft>
              <a:defRPr/>
            </a:pPr>
            <a:r>
              <a:rPr lang="en-US" altLang="zh-CN" sz="3600" baseline="-3000" dirty="0">
                <a:solidFill>
                  <a:schemeClr val="tx1">
                    <a:lumMod val="65000"/>
                    <a:lumOff val="35000"/>
                  </a:schemeClr>
                </a:solidFill>
                <a:latin typeface="Arial" pitchFamily="34" charset="0"/>
                <a:ea typeface="微软雅黑" pitchFamily="34" charset="-122"/>
                <a:cs typeface="Arial" pitchFamily="34" charset="0"/>
              </a:rPr>
              <a:t>03</a:t>
            </a:r>
          </a:p>
        </p:txBody>
      </p:sp>
      <p:sp>
        <p:nvSpPr>
          <p:cNvPr id="5" name="文本框 12">
            <a:extLst>
              <a:ext uri="{FF2B5EF4-FFF2-40B4-BE49-F238E27FC236}">
                <a16:creationId xmlns:a16="http://schemas.microsoft.com/office/drawing/2014/main" xmlns="" id="{072FC27B-9F77-4AAA-9291-5945BF2E3BD7}"/>
              </a:ext>
            </a:extLst>
          </p:cNvPr>
          <p:cNvSpPr txBox="1"/>
          <p:nvPr/>
        </p:nvSpPr>
        <p:spPr>
          <a:xfrm>
            <a:off x="7913370" y="1838568"/>
            <a:ext cx="2049145" cy="311150"/>
          </a:xfrm>
          <a:prstGeom prst="rect">
            <a:avLst/>
          </a:prstGeom>
          <a:noFill/>
        </p:spPr>
        <p:txBody>
          <a:bodyPr lIns="68576" tIns="34287" rIns="68576" bIns="34287">
            <a:spAutoFit/>
          </a:bodyPr>
          <a:lstStyle/>
          <a:p>
            <a:pPr defTabSz="685165">
              <a:spcBef>
                <a:spcPts val="0"/>
              </a:spcBef>
              <a:spcAft>
                <a:spcPts val="0"/>
              </a:spcAft>
              <a:defRPr/>
            </a:pPr>
            <a:r>
              <a:rPr lang="zh-CN" altLang="en-US" sz="1500" b="1" dirty="0">
                <a:solidFill>
                  <a:schemeClr val="tx1">
                    <a:lumMod val="65000"/>
                    <a:lumOff val="35000"/>
                  </a:schemeClr>
                </a:solidFill>
                <a:latin typeface="Arial" pitchFamily="34" charset="0"/>
                <a:ea typeface="微软雅黑" pitchFamily="34" charset="-122"/>
                <a:cs typeface="Arial" pitchFamily="34" charset="0"/>
              </a:rPr>
              <a:t>添加标题</a:t>
            </a:r>
            <a:endParaRPr lang="zh-CN" altLang="en-US" sz="1500" b="1" baseline="-3000" dirty="0">
              <a:solidFill>
                <a:schemeClr val="tx1">
                  <a:lumMod val="65000"/>
                  <a:lumOff val="35000"/>
                </a:schemeClr>
              </a:solidFill>
              <a:latin typeface="Arial" pitchFamily="34" charset="0"/>
              <a:ea typeface="微软雅黑" pitchFamily="34" charset="-122"/>
              <a:cs typeface="Arial" pitchFamily="34" charset="0"/>
            </a:endParaRPr>
          </a:p>
        </p:txBody>
      </p:sp>
      <p:sp>
        <p:nvSpPr>
          <p:cNvPr id="6" name="文本框 13">
            <a:extLst>
              <a:ext uri="{FF2B5EF4-FFF2-40B4-BE49-F238E27FC236}">
                <a16:creationId xmlns:a16="http://schemas.microsoft.com/office/drawing/2014/main" xmlns="" id="{F135F4D5-60F3-4464-A11E-E184888993F1}"/>
              </a:ext>
            </a:extLst>
          </p:cNvPr>
          <p:cNvSpPr txBox="1"/>
          <p:nvPr/>
        </p:nvSpPr>
        <p:spPr>
          <a:xfrm>
            <a:off x="7329170" y="2196073"/>
            <a:ext cx="3462655" cy="669290"/>
          </a:xfrm>
          <a:prstGeom prst="rect">
            <a:avLst/>
          </a:prstGeom>
          <a:noFill/>
        </p:spPr>
        <p:txBody>
          <a:bodyPr lIns="68576" tIns="34287" rIns="68576" bIns="34287">
            <a:spAutoFit/>
          </a:bodyPr>
          <a:lstStyle/>
          <a:p>
            <a:pPr defTabSz="685165">
              <a:lnSpc>
                <a:spcPct val="120000"/>
              </a:lnSpc>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在此输入您的描述内容，在此输入您的内容，在此输入您的文本在此输入您的文本</a:t>
            </a:r>
          </a:p>
          <a:p>
            <a:pPr defTabSz="685165">
              <a:lnSpc>
                <a:spcPct val="120000"/>
              </a:lnSpc>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a:t>
            </a:r>
          </a:p>
        </p:txBody>
      </p:sp>
      <p:sp>
        <p:nvSpPr>
          <p:cNvPr id="7" name="文本框 14">
            <a:extLst>
              <a:ext uri="{FF2B5EF4-FFF2-40B4-BE49-F238E27FC236}">
                <a16:creationId xmlns:a16="http://schemas.microsoft.com/office/drawing/2014/main" xmlns="" id="{81324B0A-E854-4D45-8831-929497611224}"/>
              </a:ext>
            </a:extLst>
          </p:cNvPr>
          <p:cNvSpPr txBox="1"/>
          <p:nvPr/>
        </p:nvSpPr>
        <p:spPr>
          <a:xfrm>
            <a:off x="7324090" y="1741413"/>
            <a:ext cx="625475" cy="424180"/>
          </a:xfrm>
          <a:prstGeom prst="rect">
            <a:avLst/>
          </a:prstGeom>
          <a:noFill/>
        </p:spPr>
        <p:txBody>
          <a:bodyPr lIns="68576" tIns="34287" rIns="68576" bIns="34287">
            <a:spAutoFit/>
          </a:bodyPr>
          <a:lstStyle/>
          <a:p>
            <a:pPr defTabSz="685165">
              <a:spcBef>
                <a:spcPts val="0"/>
              </a:spcBef>
              <a:spcAft>
                <a:spcPts val="0"/>
              </a:spcAft>
              <a:defRPr/>
            </a:pPr>
            <a:r>
              <a:rPr lang="en-US" altLang="zh-CN" sz="3600" baseline="-3000" dirty="0">
                <a:solidFill>
                  <a:schemeClr val="tx1">
                    <a:lumMod val="65000"/>
                    <a:lumOff val="35000"/>
                  </a:schemeClr>
                </a:solidFill>
                <a:latin typeface="Arial" pitchFamily="34" charset="0"/>
                <a:ea typeface="微软雅黑" pitchFamily="34" charset="-122"/>
                <a:cs typeface="Arial" pitchFamily="34" charset="0"/>
              </a:rPr>
              <a:t>02</a:t>
            </a:r>
          </a:p>
        </p:txBody>
      </p:sp>
      <p:sp>
        <p:nvSpPr>
          <p:cNvPr id="8" name="文本框 16">
            <a:extLst>
              <a:ext uri="{FF2B5EF4-FFF2-40B4-BE49-F238E27FC236}">
                <a16:creationId xmlns:a16="http://schemas.microsoft.com/office/drawing/2014/main" xmlns="" id="{B87AE0C7-D44B-428D-A4A7-BEB08273C0D4}"/>
              </a:ext>
            </a:extLst>
          </p:cNvPr>
          <p:cNvSpPr txBox="1"/>
          <p:nvPr/>
        </p:nvSpPr>
        <p:spPr>
          <a:xfrm>
            <a:off x="2205355" y="4995153"/>
            <a:ext cx="2085340" cy="311150"/>
          </a:xfrm>
          <a:prstGeom prst="rect">
            <a:avLst/>
          </a:prstGeom>
          <a:noFill/>
        </p:spPr>
        <p:txBody>
          <a:bodyPr lIns="68576" tIns="34287" rIns="68576" bIns="34287">
            <a:spAutoFit/>
          </a:bodyPr>
          <a:lstStyle/>
          <a:p>
            <a:pPr algn="r" defTabSz="685165">
              <a:spcBef>
                <a:spcPts val="0"/>
              </a:spcBef>
              <a:spcAft>
                <a:spcPts val="0"/>
              </a:spcAft>
              <a:defRPr/>
            </a:pPr>
            <a:r>
              <a:rPr lang="zh-CN" altLang="en-US" sz="1500" b="1" dirty="0">
                <a:solidFill>
                  <a:schemeClr val="tx1">
                    <a:lumMod val="65000"/>
                    <a:lumOff val="35000"/>
                  </a:schemeClr>
                </a:solidFill>
                <a:latin typeface="Arial" pitchFamily="34" charset="0"/>
                <a:ea typeface="微软雅黑" pitchFamily="34" charset="-122"/>
                <a:cs typeface="Arial" pitchFamily="34" charset="0"/>
              </a:rPr>
              <a:t>添加标题</a:t>
            </a:r>
            <a:endParaRPr lang="zh-CN" altLang="en-US" sz="1500" b="1" baseline="-3000" dirty="0">
              <a:solidFill>
                <a:schemeClr val="tx1">
                  <a:lumMod val="65000"/>
                  <a:lumOff val="35000"/>
                </a:schemeClr>
              </a:solidFill>
              <a:latin typeface="Arial" pitchFamily="34" charset="0"/>
              <a:ea typeface="微软雅黑" pitchFamily="34" charset="-122"/>
              <a:cs typeface="Arial" pitchFamily="34" charset="0"/>
            </a:endParaRPr>
          </a:p>
        </p:txBody>
      </p:sp>
      <p:sp>
        <p:nvSpPr>
          <p:cNvPr id="9" name="文本框 17">
            <a:extLst>
              <a:ext uri="{FF2B5EF4-FFF2-40B4-BE49-F238E27FC236}">
                <a16:creationId xmlns:a16="http://schemas.microsoft.com/office/drawing/2014/main" xmlns="" id="{1184C71E-AEA5-4EA7-B4EF-651F081BD8F9}"/>
              </a:ext>
            </a:extLst>
          </p:cNvPr>
          <p:cNvSpPr txBox="1"/>
          <p:nvPr/>
        </p:nvSpPr>
        <p:spPr>
          <a:xfrm>
            <a:off x="1392555" y="5348213"/>
            <a:ext cx="3455035" cy="468630"/>
          </a:xfrm>
          <a:prstGeom prst="rect">
            <a:avLst/>
          </a:prstGeom>
          <a:noFill/>
        </p:spPr>
        <p:txBody>
          <a:bodyPr lIns="68576" tIns="34287" rIns="68576" bIns="34287">
            <a:spAutoFit/>
          </a:bodyPr>
          <a:lstStyle/>
          <a:p>
            <a:pPr algn="r" defTabSz="685165">
              <a:lnSpc>
                <a:spcPct val="120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在此输入您的描述内容，在此输入您的内容，在此输入您的文本在此输入您的文本</a:t>
            </a:r>
          </a:p>
        </p:txBody>
      </p:sp>
      <p:sp>
        <p:nvSpPr>
          <p:cNvPr id="10" name="文本框 18">
            <a:extLst>
              <a:ext uri="{FF2B5EF4-FFF2-40B4-BE49-F238E27FC236}">
                <a16:creationId xmlns:a16="http://schemas.microsoft.com/office/drawing/2014/main" xmlns="" id="{CC8C290A-866E-4B6F-87AB-E5D2676DB2AC}"/>
              </a:ext>
            </a:extLst>
          </p:cNvPr>
          <p:cNvSpPr txBox="1"/>
          <p:nvPr/>
        </p:nvSpPr>
        <p:spPr>
          <a:xfrm>
            <a:off x="4245610" y="4891648"/>
            <a:ext cx="625475" cy="424180"/>
          </a:xfrm>
          <a:prstGeom prst="rect">
            <a:avLst/>
          </a:prstGeom>
          <a:noFill/>
        </p:spPr>
        <p:txBody>
          <a:bodyPr lIns="68576" tIns="34287" rIns="68576" bIns="34287">
            <a:spAutoFit/>
          </a:bodyPr>
          <a:lstStyle/>
          <a:p>
            <a:pPr algn="r" defTabSz="685165">
              <a:spcBef>
                <a:spcPts val="0"/>
              </a:spcBef>
              <a:spcAft>
                <a:spcPts val="0"/>
              </a:spcAft>
              <a:defRPr/>
            </a:pPr>
            <a:r>
              <a:rPr lang="en-US" altLang="zh-CN" sz="3600" baseline="-3000" dirty="0">
                <a:solidFill>
                  <a:schemeClr val="tx1">
                    <a:lumMod val="65000"/>
                    <a:lumOff val="35000"/>
                  </a:schemeClr>
                </a:solidFill>
                <a:latin typeface="Arial" pitchFamily="34" charset="0"/>
                <a:ea typeface="微软雅黑" pitchFamily="34" charset="-122"/>
                <a:cs typeface="Arial" pitchFamily="34" charset="0"/>
              </a:rPr>
              <a:t>04</a:t>
            </a:r>
          </a:p>
        </p:txBody>
      </p:sp>
      <p:sp>
        <p:nvSpPr>
          <p:cNvPr id="11" name="文本框 20">
            <a:extLst>
              <a:ext uri="{FF2B5EF4-FFF2-40B4-BE49-F238E27FC236}">
                <a16:creationId xmlns:a16="http://schemas.microsoft.com/office/drawing/2014/main" xmlns="" id="{D33F7FB5-6571-44F4-9B6C-03E737604889}"/>
              </a:ext>
            </a:extLst>
          </p:cNvPr>
          <p:cNvSpPr txBox="1"/>
          <p:nvPr/>
        </p:nvSpPr>
        <p:spPr>
          <a:xfrm>
            <a:off x="2536190" y="1838568"/>
            <a:ext cx="1748790" cy="311150"/>
          </a:xfrm>
          <a:prstGeom prst="rect">
            <a:avLst/>
          </a:prstGeom>
          <a:noFill/>
        </p:spPr>
        <p:txBody>
          <a:bodyPr lIns="68576" tIns="34287" rIns="68576" bIns="34287">
            <a:spAutoFit/>
          </a:bodyPr>
          <a:lstStyle/>
          <a:p>
            <a:pPr algn="r" defTabSz="685165">
              <a:spcBef>
                <a:spcPts val="0"/>
              </a:spcBef>
              <a:spcAft>
                <a:spcPts val="0"/>
              </a:spcAft>
              <a:defRPr/>
            </a:pPr>
            <a:r>
              <a:rPr lang="zh-CN" altLang="en-US" sz="1500" b="1" dirty="0">
                <a:solidFill>
                  <a:schemeClr val="tx1">
                    <a:lumMod val="65000"/>
                    <a:lumOff val="35000"/>
                  </a:schemeClr>
                </a:solidFill>
                <a:latin typeface="Arial" pitchFamily="34" charset="0"/>
                <a:ea typeface="微软雅黑" pitchFamily="34" charset="-122"/>
                <a:cs typeface="Arial" pitchFamily="34" charset="0"/>
              </a:rPr>
              <a:t>添加标题</a:t>
            </a:r>
            <a:endParaRPr lang="zh-CN" altLang="en-US" sz="1500" b="1" baseline="-3000" dirty="0">
              <a:solidFill>
                <a:schemeClr val="tx1">
                  <a:lumMod val="65000"/>
                  <a:lumOff val="35000"/>
                </a:schemeClr>
              </a:solidFill>
              <a:latin typeface="Arial" pitchFamily="34" charset="0"/>
              <a:ea typeface="微软雅黑" pitchFamily="34" charset="-122"/>
              <a:cs typeface="Arial" pitchFamily="34" charset="0"/>
            </a:endParaRPr>
          </a:p>
        </p:txBody>
      </p:sp>
      <p:sp>
        <p:nvSpPr>
          <p:cNvPr id="12" name="文本框 21">
            <a:extLst>
              <a:ext uri="{FF2B5EF4-FFF2-40B4-BE49-F238E27FC236}">
                <a16:creationId xmlns:a16="http://schemas.microsoft.com/office/drawing/2014/main" xmlns="" id="{BD17556A-BE41-4020-8D92-EE21C1FD2E27}"/>
              </a:ext>
            </a:extLst>
          </p:cNvPr>
          <p:cNvSpPr txBox="1"/>
          <p:nvPr/>
        </p:nvSpPr>
        <p:spPr>
          <a:xfrm>
            <a:off x="1392555" y="2192263"/>
            <a:ext cx="3455035" cy="468630"/>
          </a:xfrm>
          <a:prstGeom prst="rect">
            <a:avLst/>
          </a:prstGeom>
          <a:noFill/>
        </p:spPr>
        <p:txBody>
          <a:bodyPr lIns="68576" tIns="34287" rIns="68576" bIns="34287">
            <a:spAutoFit/>
          </a:bodyPr>
          <a:lstStyle/>
          <a:p>
            <a:pPr algn="r" defTabSz="685165">
              <a:lnSpc>
                <a:spcPct val="120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在此输入您的描述内容，在此输入您的内容，在此输入您的文本在此输入您的文本</a:t>
            </a:r>
          </a:p>
        </p:txBody>
      </p:sp>
      <p:sp>
        <p:nvSpPr>
          <p:cNvPr id="13" name="文本框 22">
            <a:extLst>
              <a:ext uri="{FF2B5EF4-FFF2-40B4-BE49-F238E27FC236}">
                <a16:creationId xmlns:a16="http://schemas.microsoft.com/office/drawing/2014/main" xmlns="" id="{C7020DFA-92F2-4CEF-82BB-F9C15E763D08}"/>
              </a:ext>
            </a:extLst>
          </p:cNvPr>
          <p:cNvSpPr txBox="1"/>
          <p:nvPr/>
        </p:nvSpPr>
        <p:spPr>
          <a:xfrm>
            <a:off x="4227195" y="1735063"/>
            <a:ext cx="625475" cy="424180"/>
          </a:xfrm>
          <a:prstGeom prst="rect">
            <a:avLst/>
          </a:prstGeom>
          <a:noFill/>
        </p:spPr>
        <p:txBody>
          <a:bodyPr lIns="68576" tIns="34287" rIns="68576" bIns="34287">
            <a:spAutoFit/>
          </a:bodyPr>
          <a:lstStyle/>
          <a:p>
            <a:pPr algn="r" defTabSz="685165">
              <a:spcBef>
                <a:spcPts val="0"/>
              </a:spcBef>
              <a:spcAft>
                <a:spcPts val="0"/>
              </a:spcAft>
              <a:defRPr/>
            </a:pPr>
            <a:r>
              <a:rPr lang="en-US" altLang="zh-CN" sz="3600" baseline="-3000" dirty="0">
                <a:solidFill>
                  <a:schemeClr val="tx1">
                    <a:lumMod val="65000"/>
                    <a:lumOff val="35000"/>
                  </a:schemeClr>
                </a:solidFill>
                <a:latin typeface="Arial" pitchFamily="34" charset="0"/>
                <a:ea typeface="微软雅黑" pitchFamily="34" charset="-122"/>
                <a:cs typeface="Arial" pitchFamily="34" charset="0"/>
              </a:rPr>
              <a:t>01</a:t>
            </a:r>
          </a:p>
        </p:txBody>
      </p:sp>
      <p:grpSp>
        <p:nvGrpSpPr>
          <p:cNvPr id="14" name="组合 13">
            <a:extLst>
              <a:ext uri="{FF2B5EF4-FFF2-40B4-BE49-F238E27FC236}">
                <a16:creationId xmlns:a16="http://schemas.microsoft.com/office/drawing/2014/main" xmlns="" id="{69F5CBC9-0900-400D-9B35-9FA0AE35BDD0}"/>
              </a:ext>
            </a:extLst>
          </p:cNvPr>
          <p:cNvGrpSpPr/>
          <p:nvPr/>
        </p:nvGrpSpPr>
        <p:grpSpPr bwMode="auto">
          <a:xfrm>
            <a:off x="5225946" y="1488048"/>
            <a:ext cx="1812290" cy="1812290"/>
            <a:chOff x="4854966" y="1574162"/>
            <a:chExt cx="1897870" cy="1897870"/>
          </a:xfrm>
          <a:solidFill>
            <a:srgbClr val="497C59"/>
          </a:solidFill>
        </p:grpSpPr>
        <p:sp>
          <p:nvSpPr>
            <p:cNvPr id="15" name="泪滴形 14">
              <a:extLst>
                <a:ext uri="{FF2B5EF4-FFF2-40B4-BE49-F238E27FC236}">
                  <a16:creationId xmlns:a16="http://schemas.microsoft.com/office/drawing/2014/main" xmlns="" id="{4A8CDCFC-F828-4E88-8077-9659A0BBD618}"/>
                </a:ext>
              </a:extLst>
            </p:cNvPr>
            <p:cNvSpPr/>
            <p:nvPr/>
          </p:nvSpPr>
          <p:spPr>
            <a:xfrm rot="8100000">
              <a:off x="4854966" y="1574162"/>
              <a:ext cx="1897870" cy="1897870"/>
            </a:xfrm>
            <a:prstGeom prst="teardrop">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grpSp>
          <p:nvGrpSpPr>
            <p:cNvPr id="16" name="组合 15">
              <a:extLst>
                <a:ext uri="{FF2B5EF4-FFF2-40B4-BE49-F238E27FC236}">
                  <a16:creationId xmlns:a16="http://schemas.microsoft.com/office/drawing/2014/main" xmlns="" id="{22B7FD2F-2BB0-44D3-A00F-DB8362274A81}"/>
                </a:ext>
              </a:extLst>
            </p:cNvPr>
            <p:cNvGrpSpPr>
              <a:grpSpLocks noChangeAspect="1"/>
            </p:cNvGrpSpPr>
            <p:nvPr/>
          </p:nvGrpSpPr>
          <p:grpSpPr>
            <a:xfrm>
              <a:off x="5635285" y="1758388"/>
              <a:ext cx="337232" cy="540000"/>
              <a:chOff x="8912226" y="6748292"/>
              <a:chExt cx="250825" cy="401638"/>
            </a:xfrm>
            <a:grpFill/>
          </p:grpSpPr>
          <p:sp>
            <p:nvSpPr>
              <p:cNvPr id="17" name="Freeform 550">
                <a:extLst>
                  <a:ext uri="{FF2B5EF4-FFF2-40B4-BE49-F238E27FC236}">
                    <a16:creationId xmlns:a16="http://schemas.microsoft.com/office/drawing/2014/main" xmlns="" id="{BC06B992-1DB4-4CCB-88B9-C3DCBEC41243}"/>
                  </a:ext>
                </a:extLst>
              </p:cNvPr>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sp>
            <p:nvSpPr>
              <p:cNvPr id="18" name="Freeform 551">
                <a:extLst>
                  <a:ext uri="{FF2B5EF4-FFF2-40B4-BE49-F238E27FC236}">
                    <a16:creationId xmlns:a16="http://schemas.microsoft.com/office/drawing/2014/main" xmlns="" id="{07E93B49-BFB8-4A2B-A1E8-B218CB58A4FD}"/>
                  </a:ext>
                </a:extLst>
              </p:cNvPr>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grpSp>
      </p:grpSp>
      <p:grpSp>
        <p:nvGrpSpPr>
          <p:cNvPr id="19" name="组合 18">
            <a:extLst>
              <a:ext uri="{FF2B5EF4-FFF2-40B4-BE49-F238E27FC236}">
                <a16:creationId xmlns:a16="http://schemas.microsoft.com/office/drawing/2014/main" xmlns="" id="{DAA368A7-73B1-4C4A-B0C4-B44813DF2359}"/>
              </a:ext>
            </a:extLst>
          </p:cNvPr>
          <p:cNvGrpSpPr/>
          <p:nvPr/>
        </p:nvGrpSpPr>
        <p:grpSpPr bwMode="auto">
          <a:xfrm>
            <a:off x="5186045" y="4230613"/>
            <a:ext cx="1812290" cy="1882140"/>
            <a:chOff x="4854966" y="4355480"/>
            <a:chExt cx="1897870" cy="1969070"/>
          </a:xfrm>
          <a:solidFill>
            <a:srgbClr val="497C59"/>
          </a:solidFill>
        </p:grpSpPr>
        <p:sp>
          <p:nvSpPr>
            <p:cNvPr id="20" name="泪滴形 19">
              <a:extLst>
                <a:ext uri="{FF2B5EF4-FFF2-40B4-BE49-F238E27FC236}">
                  <a16:creationId xmlns:a16="http://schemas.microsoft.com/office/drawing/2014/main" xmlns="" id="{6B4A913D-78A1-434F-8231-555B38713B26}"/>
                </a:ext>
              </a:extLst>
            </p:cNvPr>
            <p:cNvSpPr/>
            <p:nvPr/>
          </p:nvSpPr>
          <p:spPr>
            <a:xfrm rot="13500000" flipV="1">
              <a:off x="4854966" y="4426880"/>
              <a:ext cx="1897870" cy="1897670"/>
            </a:xfrm>
            <a:prstGeom prst="teardrop">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spcBef>
                  <a:spcPts val="0"/>
                </a:spcBef>
                <a:spcAft>
                  <a:spcPts val="0"/>
                </a:spcAft>
                <a:defRPr/>
              </a:pPr>
              <a:endParaRPr lang="zh-CN" altLang="en-US" sz="1900" dirty="0">
                <a:solidFill>
                  <a:srgbClr val="010302"/>
                </a:solidFill>
                <a:latin typeface="Arial" pitchFamily="34" charset="0"/>
                <a:ea typeface="微软雅黑" pitchFamily="34" charset="-122"/>
                <a:cs typeface="Arial" pitchFamily="34" charset="0"/>
              </a:endParaRPr>
            </a:p>
          </p:txBody>
        </p:sp>
        <p:grpSp>
          <p:nvGrpSpPr>
            <p:cNvPr id="21" name="组合 20">
              <a:extLst>
                <a:ext uri="{FF2B5EF4-FFF2-40B4-BE49-F238E27FC236}">
                  <a16:creationId xmlns:a16="http://schemas.microsoft.com/office/drawing/2014/main" xmlns="" id="{A6DECF18-807C-4CFA-906E-2C672BFD23D9}"/>
                </a:ext>
              </a:extLst>
            </p:cNvPr>
            <p:cNvGrpSpPr>
              <a:grpSpLocks noChangeAspect="1"/>
            </p:cNvGrpSpPr>
            <p:nvPr/>
          </p:nvGrpSpPr>
          <p:grpSpPr>
            <a:xfrm>
              <a:off x="5541401" y="4355480"/>
              <a:ext cx="525001" cy="540000"/>
              <a:chOff x="7240588" y="6794047"/>
              <a:chExt cx="388938" cy="400050"/>
            </a:xfrm>
            <a:grpFill/>
          </p:grpSpPr>
          <p:sp>
            <p:nvSpPr>
              <p:cNvPr id="22" name="Freeform 405">
                <a:extLst>
                  <a:ext uri="{FF2B5EF4-FFF2-40B4-BE49-F238E27FC236}">
                    <a16:creationId xmlns:a16="http://schemas.microsoft.com/office/drawing/2014/main" xmlns="" id="{8DA0C577-7087-4588-8DFD-07E35E691325}"/>
                  </a:ext>
                </a:extLst>
              </p:cNvPr>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sp>
            <p:nvSpPr>
              <p:cNvPr id="23" name="Freeform 407">
                <a:extLst>
                  <a:ext uri="{FF2B5EF4-FFF2-40B4-BE49-F238E27FC236}">
                    <a16:creationId xmlns:a16="http://schemas.microsoft.com/office/drawing/2014/main" xmlns="" id="{968063CF-C02F-4709-AF99-FC6E1F30E36D}"/>
                  </a:ext>
                </a:extLst>
              </p:cNvPr>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sp>
            <p:nvSpPr>
              <p:cNvPr id="24" name="Freeform 408">
                <a:extLst>
                  <a:ext uri="{FF2B5EF4-FFF2-40B4-BE49-F238E27FC236}">
                    <a16:creationId xmlns:a16="http://schemas.microsoft.com/office/drawing/2014/main" xmlns="" id="{169D8DB1-D7FC-4D72-BF9D-6AF496E2C3D3}"/>
                  </a:ext>
                </a:extLst>
              </p:cNvPr>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grpSp>
      </p:grpSp>
      <p:grpSp>
        <p:nvGrpSpPr>
          <p:cNvPr id="25" name="组合 24">
            <a:extLst>
              <a:ext uri="{FF2B5EF4-FFF2-40B4-BE49-F238E27FC236}">
                <a16:creationId xmlns:a16="http://schemas.microsoft.com/office/drawing/2014/main" xmlns="" id="{4299917B-E9EF-40E7-99C9-2F459AEF294D}"/>
              </a:ext>
            </a:extLst>
          </p:cNvPr>
          <p:cNvGrpSpPr/>
          <p:nvPr/>
        </p:nvGrpSpPr>
        <p:grpSpPr bwMode="auto">
          <a:xfrm>
            <a:off x="6697980" y="2906003"/>
            <a:ext cx="1812290" cy="1812290"/>
            <a:chOff x="6438262" y="3038866"/>
            <a:chExt cx="1897870" cy="1897870"/>
          </a:xfrm>
          <a:solidFill>
            <a:srgbClr val="ADD20A"/>
          </a:solidFill>
        </p:grpSpPr>
        <p:sp>
          <p:nvSpPr>
            <p:cNvPr id="26" name="泪滴形 25">
              <a:extLst>
                <a:ext uri="{FF2B5EF4-FFF2-40B4-BE49-F238E27FC236}">
                  <a16:creationId xmlns:a16="http://schemas.microsoft.com/office/drawing/2014/main" xmlns="" id="{DF355EA8-4456-4F8E-AACA-2BE206AC88D5}"/>
                </a:ext>
              </a:extLst>
            </p:cNvPr>
            <p:cNvSpPr/>
            <p:nvPr/>
          </p:nvSpPr>
          <p:spPr>
            <a:xfrm rot="8100000" flipV="1">
              <a:off x="6438262" y="3038866"/>
              <a:ext cx="1897870" cy="1897870"/>
            </a:xfrm>
            <a:prstGeom prst="teardrop">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spcBef>
                  <a:spcPts val="0"/>
                </a:spcBef>
                <a:spcAft>
                  <a:spcPts val="0"/>
                </a:spcAft>
                <a:defRPr/>
              </a:pPr>
              <a:endParaRPr lang="zh-CN" altLang="en-US" sz="1900" dirty="0">
                <a:latin typeface="Arial" pitchFamily="34" charset="0"/>
                <a:ea typeface="微软雅黑" pitchFamily="34" charset="-122"/>
                <a:cs typeface="Arial" pitchFamily="34" charset="0"/>
              </a:endParaRPr>
            </a:p>
          </p:txBody>
        </p:sp>
        <p:grpSp>
          <p:nvGrpSpPr>
            <p:cNvPr id="27" name="组合 26">
              <a:extLst>
                <a:ext uri="{FF2B5EF4-FFF2-40B4-BE49-F238E27FC236}">
                  <a16:creationId xmlns:a16="http://schemas.microsoft.com/office/drawing/2014/main" xmlns="" id="{976A3EB5-222D-4467-8447-2A685ECE86EB}"/>
                </a:ext>
              </a:extLst>
            </p:cNvPr>
            <p:cNvGrpSpPr>
              <a:grpSpLocks noChangeAspect="1"/>
            </p:cNvGrpSpPr>
            <p:nvPr/>
          </p:nvGrpSpPr>
          <p:grpSpPr>
            <a:xfrm>
              <a:off x="7839999" y="3717801"/>
              <a:ext cx="318025" cy="540000"/>
              <a:chOff x="11322051" y="6770687"/>
              <a:chExt cx="236538" cy="401638"/>
            </a:xfrm>
            <a:grpFill/>
          </p:grpSpPr>
          <p:sp>
            <p:nvSpPr>
              <p:cNvPr id="28" name="Freeform 492">
                <a:extLst>
                  <a:ext uri="{FF2B5EF4-FFF2-40B4-BE49-F238E27FC236}">
                    <a16:creationId xmlns:a16="http://schemas.microsoft.com/office/drawing/2014/main" xmlns="" id="{4B2C351D-D1BB-4E11-AF1A-B5BA30654564}"/>
                  </a:ext>
                </a:extLst>
              </p:cNvPr>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latin typeface="Arial" pitchFamily="34" charset="0"/>
                  <a:ea typeface="微软雅黑" pitchFamily="34" charset="-122"/>
                  <a:cs typeface="Arial" pitchFamily="34" charset="0"/>
                </a:endParaRPr>
              </a:p>
            </p:txBody>
          </p:sp>
          <p:sp>
            <p:nvSpPr>
              <p:cNvPr id="29" name="Rectangle 493">
                <a:extLst>
                  <a:ext uri="{FF2B5EF4-FFF2-40B4-BE49-F238E27FC236}">
                    <a16:creationId xmlns:a16="http://schemas.microsoft.com/office/drawing/2014/main" xmlns="" id="{CC9CB27A-1301-48F7-ACEF-5DD89D554A44}"/>
                  </a:ext>
                </a:extLst>
              </p:cNvPr>
              <p:cNvSpPr>
                <a:spLocks noChangeArrowheads="1"/>
              </p:cNvSpPr>
              <p:nvPr/>
            </p:nvSpPr>
            <p:spPr bwMode="auto">
              <a:xfrm>
                <a:off x="11391901" y="7105649"/>
                <a:ext cx="98425" cy="26988"/>
              </a:xfrm>
              <a:prstGeom prst="rect">
                <a:avLst/>
              </a:prstGeom>
              <a:solidFill>
                <a:schemeClr val="bg1"/>
              </a:solidFill>
              <a:ln>
                <a:noFill/>
              </a:ln>
            </p:spPr>
            <p:txBody>
              <a:bodyPr lIns="121920" tIns="60960" rIns="121920" bIns="60960"/>
              <a:lstStyle/>
              <a:p>
                <a:pPr defTabSz="685165">
                  <a:spcBef>
                    <a:spcPts val="0"/>
                  </a:spcBef>
                  <a:spcAft>
                    <a:spcPts val="0"/>
                  </a:spcAft>
                  <a:defRPr/>
                </a:pPr>
                <a:endParaRPr lang="zh-CN" altLang="en-US" sz="1900">
                  <a:latin typeface="Arial" pitchFamily="34" charset="0"/>
                  <a:ea typeface="微软雅黑" pitchFamily="34" charset="-122"/>
                  <a:cs typeface="Arial" pitchFamily="34" charset="0"/>
                </a:endParaRPr>
              </a:p>
            </p:txBody>
          </p:sp>
          <p:sp>
            <p:nvSpPr>
              <p:cNvPr id="30" name="Rectangle 494">
                <a:extLst>
                  <a:ext uri="{FF2B5EF4-FFF2-40B4-BE49-F238E27FC236}">
                    <a16:creationId xmlns:a16="http://schemas.microsoft.com/office/drawing/2014/main" xmlns="" id="{FF027AC4-B7A6-4D1E-B42C-D2C952E6AFD5}"/>
                  </a:ext>
                </a:extLst>
              </p:cNvPr>
              <p:cNvSpPr>
                <a:spLocks noChangeArrowheads="1"/>
              </p:cNvSpPr>
              <p:nvPr/>
            </p:nvSpPr>
            <p:spPr bwMode="auto">
              <a:xfrm>
                <a:off x="11417301" y="7145337"/>
                <a:ext cx="49213" cy="26988"/>
              </a:xfrm>
              <a:prstGeom prst="rect">
                <a:avLst/>
              </a:prstGeom>
              <a:solidFill>
                <a:schemeClr val="bg1"/>
              </a:solidFill>
              <a:ln>
                <a:noFill/>
              </a:ln>
            </p:spPr>
            <p:txBody>
              <a:bodyPr lIns="121920" tIns="60960" rIns="121920" bIns="60960"/>
              <a:lstStyle/>
              <a:p>
                <a:pPr defTabSz="685165">
                  <a:spcBef>
                    <a:spcPts val="0"/>
                  </a:spcBef>
                  <a:spcAft>
                    <a:spcPts val="0"/>
                  </a:spcAft>
                  <a:defRPr/>
                </a:pPr>
                <a:endParaRPr lang="zh-CN" altLang="en-US" sz="1900">
                  <a:latin typeface="Arial" pitchFamily="34" charset="0"/>
                  <a:ea typeface="微软雅黑" pitchFamily="34" charset="-122"/>
                  <a:cs typeface="Arial" pitchFamily="34" charset="0"/>
                </a:endParaRPr>
              </a:p>
            </p:txBody>
          </p:sp>
        </p:grpSp>
      </p:grpSp>
      <p:grpSp>
        <p:nvGrpSpPr>
          <p:cNvPr id="31" name="组合 30">
            <a:extLst>
              <a:ext uri="{FF2B5EF4-FFF2-40B4-BE49-F238E27FC236}">
                <a16:creationId xmlns:a16="http://schemas.microsoft.com/office/drawing/2014/main" xmlns="" id="{7BA02A44-8DFA-471E-8C6F-1A7298A666E6}"/>
              </a:ext>
            </a:extLst>
          </p:cNvPr>
          <p:cNvGrpSpPr/>
          <p:nvPr/>
        </p:nvGrpSpPr>
        <p:grpSpPr bwMode="auto">
          <a:xfrm>
            <a:off x="3672205" y="2906003"/>
            <a:ext cx="1814195" cy="1812290"/>
            <a:chOff x="3271670" y="3038866"/>
            <a:chExt cx="1897870" cy="1897870"/>
          </a:xfrm>
          <a:solidFill>
            <a:srgbClr val="ADD20A"/>
          </a:solidFill>
        </p:grpSpPr>
        <p:sp>
          <p:nvSpPr>
            <p:cNvPr id="32" name="泪滴形 31">
              <a:extLst>
                <a:ext uri="{FF2B5EF4-FFF2-40B4-BE49-F238E27FC236}">
                  <a16:creationId xmlns:a16="http://schemas.microsoft.com/office/drawing/2014/main" xmlns="" id="{2F02A184-598B-4AD5-90D8-C258E8702C62}"/>
                </a:ext>
              </a:extLst>
            </p:cNvPr>
            <p:cNvSpPr/>
            <p:nvPr/>
          </p:nvSpPr>
          <p:spPr>
            <a:xfrm rot="13500000" flipH="1" flipV="1">
              <a:off x="3271670" y="3038867"/>
              <a:ext cx="1897870" cy="1897870"/>
            </a:xfrm>
            <a:prstGeom prst="teardrop">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spcBef>
                  <a:spcPts val="0"/>
                </a:spcBef>
                <a:spcAft>
                  <a:spcPts val="0"/>
                </a:spcAft>
                <a:defRPr/>
              </a:pPr>
              <a:endParaRPr lang="zh-CN" altLang="en-US" sz="1900" dirty="0">
                <a:solidFill>
                  <a:srgbClr val="010302"/>
                </a:solidFill>
                <a:latin typeface="Arial" pitchFamily="34" charset="0"/>
                <a:ea typeface="微软雅黑" pitchFamily="34" charset="-122"/>
                <a:cs typeface="Arial" pitchFamily="34" charset="0"/>
              </a:endParaRPr>
            </a:p>
          </p:txBody>
        </p:sp>
        <p:sp>
          <p:nvSpPr>
            <p:cNvPr id="33" name="Freeform 169">
              <a:extLst>
                <a:ext uri="{FF2B5EF4-FFF2-40B4-BE49-F238E27FC236}">
                  <a16:creationId xmlns:a16="http://schemas.microsoft.com/office/drawing/2014/main" xmlns="" id="{ECA8F455-3FBF-404D-854A-5C9757D8D6ED}"/>
                </a:ext>
              </a:extLst>
            </p:cNvPr>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solidFill>
            <a:ln>
              <a:noFill/>
            </a:ln>
          </p:spPr>
          <p:txBody>
            <a:bodyPr lIns="121920" tIns="60960" rIns="121920" bIns="60960"/>
            <a:lstStyle/>
            <a:p>
              <a:pPr defTabSz="685165">
                <a:spcBef>
                  <a:spcPts val="0"/>
                </a:spcBef>
                <a:spcAft>
                  <a:spcPts val="0"/>
                </a:spcAft>
                <a:defRPr/>
              </a:pPr>
              <a:endParaRPr lang="zh-CN" altLang="en-US" sz="1900">
                <a:solidFill>
                  <a:srgbClr val="010302"/>
                </a:solidFill>
                <a:latin typeface="Arial" pitchFamily="34" charset="0"/>
                <a:ea typeface="微软雅黑" pitchFamily="34" charset="-122"/>
                <a:cs typeface="Arial" pitchFamily="34" charset="0"/>
              </a:endParaRPr>
            </a:p>
          </p:txBody>
        </p:sp>
      </p:grpSp>
      <p:sp>
        <p:nvSpPr>
          <p:cNvPr id="34" name="矩形 33">
            <a:extLst>
              <a:ext uri="{FF2B5EF4-FFF2-40B4-BE49-F238E27FC236}">
                <a16:creationId xmlns:a16="http://schemas.microsoft.com/office/drawing/2014/main" xmlns="" id="{9F8ED968-F6ED-417E-AD29-3B9281D0DB60}"/>
              </a:ext>
            </a:extLst>
          </p:cNvPr>
          <p:cNvSpPr/>
          <p:nvPr/>
        </p:nvSpPr>
        <p:spPr>
          <a:xfrm>
            <a:off x="4216400" y="3300338"/>
            <a:ext cx="1287145" cy="344805"/>
          </a:xfrm>
          <a:prstGeom prst="rect">
            <a:avLst/>
          </a:prstGeom>
        </p:spPr>
        <p:txBody>
          <a:bodyPr wrap="square" lIns="68573" tIns="34287" rIns="68573" bIns="34287">
            <a:spAutoFit/>
          </a:bodyPr>
          <a:lstStyle/>
          <a:p>
            <a:pPr defTabSz="685165">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35" name="矩形 47">
            <a:extLst>
              <a:ext uri="{FF2B5EF4-FFF2-40B4-BE49-F238E27FC236}">
                <a16:creationId xmlns:a16="http://schemas.microsoft.com/office/drawing/2014/main" xmlns="" id="{C5D30D3D-0040-4318-98B3-78346E83778B}"/>
              </a:ext>
            </a:extLst>
          </p:cNvPr>
          <p:cNvSpPr>
            <a:spLocks noChangeArrowheads="1"/>
          </p:cNvSpPr>
          <p:nvPr/>
        </p:nvSpPr>
        <p:spPr bwMode="auto">
          <a:xfrm>
            <a:off x="4230370" y="3634348"/>
            <a:ext cx="1390650" cy="422910"/>
          </a:xfrm>
          <a:prstGeom prst="rect">
            <a:avLst/>
          </a:prstGeom>
          <a:noFill/>
          <a:ln>
            <a:noFill/>
          </a:ln>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165">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单击此处输入您的文本单击此处输入您的文本</a:t>
            </a:r>
          </a:p>
        </p:txBody>
      </p:sp>
      <p:sp>
        <p:nvSpPr>
          <p:cNvPr id="36" name="矩形 35">
            <a:extLst>
              <a:ext uri="{FF2B5EF4-FFF2-40B4-BE49-F238E27FC236}">
                <a16:creationId xmlns:a16="http://schemas.microsoft.com/office/drawing/2014/main" xmlns="" id="{5BDEAB18-0407-4D01-BE31-6995DAC3EDD3}"/>
              </a:ext>
            </a:extLst>
          </p:cNvPr>
          <p:cNvSpPr/>
          <p:nvPr/>
        </p:nvSpPr>
        <p:spPr>
          <a:xfrm>
            <a:off x="6720840" y="3300338"/>
            <a:ext cx="1287145" cy="344805"/>
          </a:xfrm>
          <a:prstGeom prst="rect">
            <a:avLst/>
          </a:prstGeom>
        </p:spPr>
        <p:txBody>
          <a:bodyPr wrap="square" lIns="68573" tIns="34287" rIns="68573" bIns="34287">
            <a:spAutoFit/>
          </a:bodyPr>
          <a:lstStyle/>
          <a:p>
            <a:pPr algn="r" defTabSz="685165">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37" name="矩形 47">
            <a:extLst>
              <a:ext uri="{FF2B5EF4-FFF2-40B4-BE49-F238E27FC236}">
                <a16:creationId xmlns:a16="http://schemas.microsoft.com/office/drawing/2014/main" xmlns="" id="{FB1C284B-1DAD-4613-86FD-CBE778EC73CE}"/>
              </a:ext>
            </a:extLst>
          </p:cNvPr>
          <p:cNvSpPr>
            <a:spLocks noChangeArrowheads="1"/>
          </p:cNvSpPr>
          <p:nvPr/>
        </p:nvSpPr>
        <p:spPr bwMode="auto">
          <a:xfrm>
            <a:off x="6617335" y="3634348"/>
            <a:ext cx="1390650" cy="422910"/>
          </a:xfrm>
          <a:prstGeom prst="rect">
            <a:avLst/>
          </a:prstGeom>
          <a:noFill/>
          <a:ln>
            <a:noFill/>
          </a:ln>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165">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单击此处输入您的文本单击此处输入您的文本</a:t>
            </a:r>
          </a:p>
        </p:txBody>
      </p:sp>
      <p:sp>
        <p:nvSpPr>
          <p:cNvPr id="38" name="矩形 37">
            <a:extLst>
              <a:ext uri="{FF2B5EF4-FFF2-40B4-BE49-F238E27FC236}">
                <a16:creationId xmlns:a16="http://schemas.microsoft.com/office/drawing/2014/main" xmlns="" id="{2EC61BA6-D078-4302-956F-E54D2A47D8F5}"/>
              </a:ext>
            </a:extLst>
          </p:cNvPr>
          <p:cNvSpPr/>
          <p:nvPr/>
        </p:nvSpPr>
        <p:spPr>
          <a:xfrm>
            <a:off x="5448300" y="2210043"/>
            <a:ext cx="1287145" cy="344805"/>
          </a:xfrm>
          <a:prstGeom prst="rect">
            <a:avLst/>
          </a:prstGeom>
        </p:spPr>
        <p:txBody>
          <a:bodyPr wrap="square" lIns="68573" tIns="34287" rIns="68573" bIns="34287">
            <a:spAutoFit/>
          </a:bodyPr>
          <a:lstStyle/>
          <a:p>
            <a:pPr algn="ctr" defTabSz="685165">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39" name="矩形 47">
            <a:extLst>
              <a:ext uri="{FF2B5EF4-FFF2-40B4-BE49-F238E27FC236}">
                <a16:creationId xmlns:a16="http://schemas.microsoft.com/office/drawing/2014/main" xmlns="" id="{879F3BC2-867E-461A-A06B-67FF77EE2FDB}"/>
              </a:ext>
            </a:extLst>
          </p:cNvPr>
          <p:cNvSpPr>
            <a:spLocks noChangeArrowheads="1"/>
          </p:cNvSpPr>
          <p:nvPr/>
        </p:nvSpPr>
        <p:spPr bwMode="auto">
          <a:xfrm>
            <a:off x="5443220" y="2544053"/>
            <a:ext cx="1296670" cy="422910"/>
          </a:xfrm>
          <a:prstGeom prst="rect">
            <a:avLst/>
          </a:prstGeom>
          <a:noFill/>
          <a:ln>
            <a:noFill/>
          </a:ln>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165">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单击此处输入您的文本单击此处输入您的文本</a:t>
            </a:r>
          </a:p>
        </p:txBody>
      </p:sp>
      <p:sp>
        <p:nvSpPr>
          <p:cNvPr id="40" name="矩形 39">
            <a:extLst>
              <a:ext uri="{FF2B5EF4-FFF2-40B4-BE49-F238E27FC236}">
                <a16:creationId xmlns:a16="http://schemas.microsoft.com/office/drawing/2014/main" xmlns="" id="{354DD4BF-1A32-4AA9-87C9-6689C112701C}"/>
              </a:ext>
            </a:extLst>
          </p:cNvPr>
          <p:cNvSpPr/>
          <p:nvPr/>
        </p:nvSpPr>
        <p:spPr>
          <a:xfrm>
            <a:off x="5455920" y="4798938"/>
            <a:ext cx="1287145" cy="344805"/>
          </a:xfrm>
          <a:prstGeom prst="rect">
            <a:avLst/>
          </a:prstGeom>
        </p:spPr>
        <p:txBody>
          <a:bodyPr wrap="square" lIns="68573" tIns="34287" rIns="68573" bIns="34287">
            <a:spAutoFit/>
          </a:bodyPr>
          <a:lstStyle/>
          <a:p>
            <a:pPr algn="ctr" defTabSz="685165">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41" name="矩形 47">
            <a:extLst>
              <a:ext uri="{FF2B5EF4-FFF2-40B4-BE49-F238E27FC236}">
                <a16:creationId xmlns:a16="http://schemas.microsoft.com/office/drawing/2014/main" xmlns="" id="{89B9008A-9700-420F-91D8-94B8BDC10054}"/>
              </a:ext>
            </a:extLst>
          </p:cNvPr>
          <p:cNvSpPr>
            <a:spLocks noChangeArrowheads="1"/>
          </p:cNvSpPr>
          <p:nvPr/>
        </p:nvSpPr>
        <p:spPr bwMode="auto">
          <a:xfrm>
            <a:off x="5403850" y="5160253"/>
            <a:ext cx="1390650" cy="422910"/>
          </a:xfrm>
          <a:prstGeom prst="rect">
            <a:avLst/>
          </a:prstGeom>
          <a:noFill/>
          <a:ln>
            <a:noFill/>
          </a:ln>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165">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单击此处输入您的文本单击此处输入您的文本</a:t>
            </a:r>
          </a:p>
        </p:txBody>
      </p:sp>
    </p:spTree>
    <p:extLst>
      <p:ext uri="{BB962C8B-B14F-4D97-AF65-F5344CB8AC3E}">
        <p14:creationId xmlns:p14="http://schemas.microsoft.com/office/powerpoint/2010/main" val="66608506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par>
                                <p:cTn id="23" presetID="22" presetClass="entr" presetSubtype="4"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par>
                                <p:cTn id="26" presetID="22" presetClass="entr" presetSubtype="4"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500"/>
                                        <p:tgtEl>
                                          <p:spTgt spid="19"/>
                                        </p:tgtEl>
                                      </p:cBhvr>
                                    </p:animEffect>
                                  </p:childTnLst>
                                </p:cTn>
                              </p:par>
                              <p:par>
                                <p:cTn id="29" presetID="22" presetClass="entr" presetSubtype="4"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22" presetClass="entr" presetSubtype="4"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down)">
                                      <p:cBhvr>
                                        <p:cTn id="34" dur="500"/>
                                        <p:tgtEl>
                                          <p:spTgt spid="31"/>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down)">
                                      <p:cBhvr>
                                        <p:cTn id="37" dur="500"/>
                                        <p:tgtEl>
                                          <p:spTgt spid="34"/>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down)">
                                      <p:cBhvr>
                                        <p:cTn id="40" dur="500"/>
                                        <p:tgtEl>
                                          <p:spTgt spid="3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down)">
                                      <p:cBhvr>
                                        <p:cTn id="43" dur="500"/>
                                        <p:tgtEl>
                                          <p:spTgt spid="36"/>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down)">
                                      <p:cBhvr>
                                        <p:cTn id="46" dur="500"/>
                                        <p:tgtEl>
                                          <p:spTgt spid="37"/>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down)">
                                      <p:cBhvr>
                                        <p:cTn id="49" dur="500"/>
                                        <p:tgtEl>
                                          <p:spTgt spid="38"/>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wipe(down)">
                                      <p:cBhvr>
                                        <p:cTn id="52" dur="500"/>
                                        <p:tgtEl>
                                          <p:spTgt spid="3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down)">
                                      <p:cBhvr>
                                        <p:cTn id="55" dur="500"/>
                                        <p:tgtEl>
                                          <p:spTgt spid="4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down)">
                                      <p:cBhvr>
                                        <p:cTn id="58" dur="500"/>
                                        <p:tgtEl>
                                          <p:spTgt spid="41"/>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ipe(down)">
                                      <p:cBhvr>
                                        <p:cTn id="63" dur="500"/>
                                        <p:tgtEl>
                                          <p:spTgt spid="6"/>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wipe(down)">
                                      <p:cBhvr>
                                        <p:cTn id="66" dur="500"/>
                                        <p:tgtEl>
                                          <p:spTgt spid="3"/>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down)">
                                      <p:cBhvr>
                                        <p:cTn id="69" dur="500"/>
                                        <p:tgtEl>
                                          <p:spTgt spid="12"/>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wipe(down)">
                                      <p:cBhvr>
                                        <p:cTn id="7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9" grpId="0"/>
      <p:bldP spid="10" grpId="0"/>
      <p:bldP spid="12" grpId="0"/>
      <p:bldP spid="13" grpId="0"/>
      <p:bldP spid="34" grpId="0"/>
      <p:bldP spid="35" grpId="0"/>
      <p:bldP spid="36" grpId="0"/>
      <p:bldP spid="37" grpId="0"/>
      <p:bldP spid="38" grpId="0"/>
      <p:bldP spid="39" grpId="0"/>
      <p:bldP spid="40"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C1B58A67-2E49-49C0-AA5E-412128906AEA}"/>
              </a:ext>
            </a:extLst>
          </p:cNvPr>
          <p:cNvGrpSpPr/>
          <p:nvPr/>
        </p:nvGrpSpPr>
        <p:grpSpPr>
          <a:xfrm>
            <a:off x="2240650" y="1543685"/>
            <a:ext cx="671830" cy="673100"/>
            <a:chOff x="5202" y="5131"/>
            <a:chExt cx="1058" cy="1060"/>
          </a:xfrm>
        </p:grpSpPr>
        <p:sp>
          <p:nvSpPr>
            <p:cNvPr id="3" name="Freeform 12">
              <a:extLst>
                <a:ext uri="{FF2B5EF4-FFF2-40B4-BE49-F238E27FC236}">
                  <a16:creationId xmlns:a16="http://schemas.microsoft.com/office/drawing/2014/main" xmlns="" id="{069B781A-CCED-4152-9421-2221505ED847}"/>
                </a:ext>
              </a:extLst>
            </p:cNvPr>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rgbClr val="C87D0E"/>
            </a:solidFill>
            <a:ln w="9525">
              <a:noFill/>
            </a:ln>
          </p:spPr>
          <p:txBody>
            <a:bodyPr/>
            <a:lstStyle/>
            <a:p>
              <a:endParaRPr lang="zh-CN" altLang="en-US">
                <a:solidFill>
                  <a:schemeClr val="tx1">
                    <a:lumMod val="65000"/>
                    <a:lumOff val="35000"/>
                  </a:schemeClr>
                </a:solidFill>
              </a:endParaRPr>
            </a:p>
          </p:txBody>
        </p:sp>
        <p:sp>
          <p:nvSpPr>
            <p:cNvPr id="4" name="Freeform 43">
              <a:extLst>
                <a:ext uri="{FF2B5EF4-FFF2-40B4-BE49-F238E27FC236}">
                  <a16:creationId xmlns:a16="http://schemas.microsoft.com/office/drawing/2014/main" xmlns="" id="{4647ABA4-A471-451B-82F6-4A3A6F9D4BCF}"/>
                </a:ext>
              </a:extLst>
            </p:cNvPr>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rgbClr val="FFFFFF">
                <a:alpha val="100000"/>
              </a:srgbClr>
            </a:solidFill>
            <a:ln w="9525">
              <a:noFill/>
            </a:ln>
          </p:spPr>
          <p:txBody>
            <a:bodyPr/>
            <a:lstStyle/>
            <a:p>
              <a:endParaRPr lang="zh-CN" altLang="en-US">
                <a:solidFill>
                  <a:schemeClr val="tx1">
                    <a:lumMod val="65000"/>
                    <a:lumOff val="35000"/>
                  </a:schemeClr>
                </a:solidFill>
              </a:endParaRPr>
            </a:p>
          </p:txBody>
        </p:sp>
      </p:grpSp>
      <p:grpSp>
        <p:nvGrpSpPr>
          <p:cNvPr id="5" name="组合 4">
            <a:extLst>
              <a:ext uri="{FF2B5EF4-FFF2-40B4-BE49-F238E27FC236}">
                <a16:creationId xmlns:a16="http://schemas.microsoft.com/office/drawing/2014/main" xmlns="" id="{0C5A8375-A370-4FEC-8D35-11A84B3644D6}"/>
              </a:ext>
            </a:extLst>
          </p:cNvPr>
          <p:cNvGrpSpPr/>
          <p:nvPr/>
        </p:nvGrpSpPr>
        <p:grpSpPr>
          <a:xfrm>
            <a:off x="9284705" y="1504315"/>
            <a:ext cx="673100" cy="669290"/>
            <a:chOff x="8470" y="2554"/>
            <a:chExt cx="1060" cy="1054"/>
          </a:xfrm>
        </p:grpSpPr>
        <p:sp>
          <p:nvSpPr>
            <p:cNvPr id="6" name="Freeform 8">
              <a:extLst>
                <a:ext uri="{FF2B5EF4-FFF2-40B4-BE49-F238E27FC236}">
                  <a16:creationId xmlns:a16="http://schemas.microsoft.com/office/drawing/2014/main" xmlns="" id="{CB692CD6-B663-4949-99A2-42B356B9295B}"/>
                </a:ext>
              </a:extLst>
            </p:cNvPr>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rgbClr val="C87D0E"/>
            </a:solidFill>
            <a:ln w="9525">
              <a:noFill/>
            </a:ln>
          </p:spPr>
          <p:txBody>
            <a:bodyPr/>
            <a:lstStyle/>
            <a:p>
              <a:endParaRPr lang="zh-CN" altLang="en-US" dirty="0">
                <a:solidFill>
                  <a:schemeClr val="tx1">
                    <a:lumMod val="65000"/>
                    <a:lumOff val="35000"/>
                  </a:schemeClr>
                </a:solidFill>
              </a:endParaRPr>
            </a:p>
          </p:txBody>
        </p:sp>
        <p:sp>
          <p:nvSpPr>
            <p:cNvPr id="7" name="Freeform 87">
              <a:extLst>
                <a:ext uri="{FF2B5EF4-FFF2-40B4-BE49-F238E27FC236}">
                  <a16:creationId xmlns:a16="http://schemas.microsoft.com/office/drawing/2014/main" xmlns="" id="{16D00C94-A37B-4AEF-B48E-300AC94144D6}"/>
                </a:ext>
              </a:extLst>
            </p:cNvPr>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alpha val="100000"/>
              </a:schemeClr>
            </a:solidFill>
            <a:ln w="9525">
              <a:noFill/>
            </a:ln>
          </p:spPr>
          <p:txBody>
            <a:bodyPr/>
            <a:lstStyle/>
            <a:p>
              <a:endParaRPr lang="zh-CN" altLang="en-US">
                <a:solidFill>
                  <a:schemeClr val="tx1">
                    <a:lumMod val="65000"/>
                    <a:lumOff val="35000"/>
                  </a:schemeClr>
                </a:solidFill>
              </a:endParaRPr>
            </a:p>
          </p:txBody>
        </p:sp>
      </p:grpSp>
      <p:grpSp>
        <p:nvGrpSpPr>
          <p:cNvPr id="8" name="组合 7">
            <a:extLst>
              <a:ext uri="{FF2B5EF4-FFF2-40B4-BE49-F238E27FC236}">
                <a16:creationId xmlns:a16="http://schemas.microsoft.com/office/drawing/2014/main" xmlns="" id="{D0E96277-41EB-4F35-BCA8-14EEEA0B4A22}"/>
              </a:ext>
            </a:extLst>
          </p:cNvPr>
          <p:cNvGrpSpPr/>
          <p:nvPr/>
        </p:nvGrpSpPr>
        <p:grpSpPr>
          <a:xfrm>
            <a:off x="5829035" y="1598295"/>
            <a:ext cx="600710" cy="603250"/>
            <a:chOff x="4704" y="4364"/>
            <a:chExt cx="946" cy="950"/>
          </a:xfrm>
        </p:grpSpPr>
        <p:sp>
          <p:nvSpPr>
            <p:cNvPr id="9" name="Freeform 10">
              <a:extLst>
                <a:ext uri="{FF2B5EF4-FFF2-40B4-BE49-F238E27FC236}">
                  <a16:creationId xmlns:a16="http://schemas.microsoft.com/office/drawing/2014/main" xmlns="" id="{F330D940-7D09-4529-8A20-C6A0E9AF7124}"/>
                </a:ext>
              </a:extLst>
            </p:cNvPr>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523227"/>
            </a:solidFill>
            <a:ln w="9525">
              <a:noFill/>
            </a:ln>
          </p:spPr>
          <p:txBody>
            <a:bodyPr/>
            <a:lstStyle/>
            <a:p>
              <a:endParaRPr lang="zh-CN" altLang="en-US" dirty="0">
                <a:solidFill>
                  <a:schemeClr val="tx1">
                    <a:lumMod val="65000"/>
                    <a:lumOff val="35000"/>
                  </a:schemeClr>
                </a:solidFill>
              </a:endParaRPr>
            </a:p>
          </p:txBody>
        </p:sp>
        <p:sp>
          <p:nvSpPr>
            <p:cNvPr id="10" name="Freeform 46">
              <a:extLst>
                <a:ext uri="{FF2B5EF4-FFF2-40B4-BE49-F238E27FC236}">
                  <a16:creationId xmlns:a16="http://schemas.microsoft.com/office/drawing/2014/main" xmlns="" id="{B3719FD0-31DF-4EB4-88D1-FA1360E5DE13}"/>
                </a:ext>
              </a:extLst>
            </p:cNvPr>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rgbClr val="FFFFFF">
                <a:alpha val="100000"/>
              </a:srgbClr>
            </a:solidFill>
            <a:ln w="9525">
              <a:noFill/>
            </a:ln>
          </p:spPr>
          <p:txBody>
            <a:bodyPr/>
            <a:lstStyle/>
            <a:p>
              <a:endParaRPr lang="zh-CN" altLang="en-US">
                <a:solidFill>
                  <a:schemeClr val="tx1">
                    <a:lumMod val="65000"/>
                    <a:lumOff val="35000"/>
                  </a:schemeClr>
                </a:solidFill>
              </a:endParaRPr>
            </a:p>
          </p:txBody>
        </p:sp>
      </p:grpSp>
      <p:grpSp>
        <p:nvGrpSpPr>
          <p:cNvPr id="11" name="组合 10">
            <a:extLst>
              <a:ext uri="{FF2B5EF4-FFF2-40B4-BE49-F238E27FC236}">
                <a16:creationId xmlns:a16="http://schemas.microsoft.com/office/drawing/2014/main" xmlns="" id="{5AAD2332-FF90-46CA-A9C7-67054EC5DB74}"/>
              </a:ext>
            </a:extLst>
          </p:cNvPr>
          <p:cNvGrpSpPr/>
          <p:nvPr/>
        </p:nvGrpSpPr>
        <p:grpSpPr>
          <a:xfrm>
            <a:off x="2240650" y="3879215"/>
            <a:ext cx="672465" cy="675005"/>
            <a:chOff x="4030" y="4930"/>
            <a:chExt cx="840" cy="843"/>
          </a:xfrm>
        </p:grpSpPr>
        <p:sp>
          <p:nvSpPr>
            <p:cNvPr id="12" name="Freeform 1819">
              <a:extLst>
                <a:ext uri="{FF2B5EF4-FFF2-40B4-BE49-F238E27FC236}">
                  <a16:creationId xmlns:a16="http://schemas.microsoft.com/office/drawing/2014/main" xmlns="" id="{0F1CD44C-6B39-4BA5-B7C5-4FDF54964454}"/>
                </a:ext>
              </a:extLst>
            </p:cNvPr>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rgbClr val="523227"/>
            </a:solidFill>
            <a:ln w="9525">
              <a:noFill/>
            </a:ln>
          </p:spPr>
          <p:txBody>
            <a:bodyPr/>
            <a:lstStyle/>
            <a:p>
              <a:endParaRPr lang="zh-CN" altLang="en-US" dirty="0">
                <a:solidFill>
                  <a:schemeClr val="tx1">
                    <a:lumMod val="65000"/>
                    <a:lumOff val="35000"/>
                  </a:schemeClr>
                </a:solidFill>
              </a:endParaRPr>
            </a:p>
          </p:txBody>
        </p:sp>
        <p:sp>
          <p:nvSpPr>
            <p:cNvPr id="13" name="稻壳儿小白白(http://dwz.cn/Wu2UP)">
              <a:extLst>
                <a:ext uri="{FF2B5EF4-FFF2-40B4-BE49-F238E27FC236}">
                  <a16:creationId xmlns:a16="http://schemas.microsoft.com/office/drawing/2014/main" xmlns="" id="{37B5F33D-AFF7-4132-BD24-4480131E761D}"/>
                </a:ext>
              </a:extLst>
            </p:cNvPr>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sp>
        <p:nvSpPr>
          <p:cNvPr id="14" name="文本框 13">
            <a:extLst>
              <a:ext uri="{FF2B5EF4-FFF2-40B4-BE49-F238E27FC236}">
                <a16:creationId xmlns:a16="http://schemas.microsoft.com/office/drawing/2014/main" xmlns="" id="{45B78690-087C-4B36-A1B5-6320666AB774}"/>
              </a:ext>
            </a:extLst>
          </p:cNvPr>
          <p:cNvSpPr txBox="1"/>
          <p:nvPr/>
        </p:nvSpPr>
        <p:spPr>
          <a:xfrm>
            <a:off x="1282065" y="2583815"/>
            <a:ext cx="2562860"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15" name="TextBox 1210">
            <a:extLst>
              <a:ext uri="{FF2B5EF4-FFF2-40B4-BE49-F238E27FC236}">
                <a16:creationId xmlns:a16="http://schemas.microsoft.com/office/drawing/2014/main" xmlns="" id="{BE97AD17-05F0-40D2-AFF0-80F0F937585D}"/>
              </a:ext>
            </a:extLst>
          </p:cNvPr>
          <p:cNvSpPr/>
          <p:nvPr/>
        </p:nvSpPr>
        <p:spPr>
          <a:xfrm>
            <a:off x="1283970"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16" name="文本框 15">
            <a:extLst>
              <a:ext uri="{FF2B5EF4-FFF2-40B4-BE49-F238E27FC236}">
                <a16:creationId xmlns:a16="http://schemas.microsoft.com/office/drawing/2014/main" xmlns="" id="{A9CFD8D2-EA76-47F1-AA64-AEA7D5B847D5}"/>
              </a:ext>
            </a:extLst>
          </p:cNvPr>
          <p:cNvSpPr txBox="1"/>
          <p:nvPr/>
        </p:nvSpPr>
        <p:spPr>
          <a:xfrm>
            <a:off x="4807320" y="258381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17" name="TextBox 1210">
            <a:extLst>
              <a:ext uri="{FF2B5EF4-FFF2-40B4-BE49-F238E27FC236}">
                <a16:creationId xmlns:a16="http://schemas.microsoft.com/office/drawing/2014/main" xmlns="" id="{C7FEC5E2-1EB8-4C8A-9F00-45A7DA0EFA8F}"/>
              </a:ext>
            </a:extLst>
          </p:cNvPr>
          <p:cNvSpPr/>
          <p:nvPr/>
        </p:nvSpPr>
        <p:spPr>
          <a:xfrm>
            <a:off x="4773030"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18" name="文本框 17">
            <a:extLst>
              <a:ext uri="{FF2B5EF4-FFF2-40B4-BE49-F238E27FC236}">
                <a16:creationId xmlns:a16="http://schemas.microsoft.com/office/drawing/2014/main" xmlns="" id="{19F9C1DF-F753-46E3-8F7C-08A60387556A}"/>
              </a:ext>
            </a:extLst>
          </p:cNvPr>
          <p:cNvSpPr txBox="1"/>
          <p:nvPr/>
        </p:nvSpPr>
        <p:spPr>
          <a:xfrm>
            <a:off x="8337285" y="2583815"/>
            <a:ext cx="266509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19" name="TextBox 1210">
            <a:extLst>
              <a:ext uri="{FF2B5EF4-FFF2-40B4-BE49-F238E27FC236}">
                <a16:creationId xmlns:a16="http://schemas.microsoft.com/office/drawing/2014/main" xmlns="" id="{B29477B3-6CBC-4A67-A2B1-587B22CAA0BA}"/>
              </a:ext>
            </a:extLst>
          </p:cNvPr>
          <p:cNvSpPr/>
          <p:nvPr/>
        </p:nvSpPr>
        <p:spPr>
          <a:xfrm>
            <a:off x="8302995" y="227393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20" name="文本框 19">
            <a:extLst>
              <a:ext uri="{FF2B5EF4-FFF2-40B4-BE49-F238E27FC236}">
                <a16:creationId xmlns:a16="http://schemas.microsoft.com/office/drawing/2014/main" xmlns="" id="{BEC5C117-9506-4B96-A406-7949A85EC917}"/>
              </a:ext>
            </a:extLst>
          </p:cNvPr>
          <p:cNvSpPr txBox="1"/>
          <p:nvPr/>
        </p:nvSpPr>
        <p:spPr>
          <a:xfrm>
            <a:off x="1332600" y="4965065"/>
            <a:ext cx="259397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21" name="TextBox 1210">
            <a:extLst>
              <a:ext uri="{FF2B5EF4-FFF2-40B4-BE49-F238E27FC236}">
                <a16:creationId xmlns:a16="http://schemas.microsoft.com/office/drawing/2014/main" xmlns="" id="{5269EE0C-ACF7-4045-868F-432D01E3766E}"/>
              </a:ext>
            </a:extLst>
          </p:cNvPr>
          <p:cNvSpPr/>
          <p:nvPr/>
        </p:nvSpPr>
        <p:spPr>
          <a:xfrm>
            <a:off x="1278625"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
        <p:nvSpPr>
          <p:cNvPr id="22" name="文本框 21">
            <a:extLst>
              <a:ext uri="{FF2B5EF4-FFF2-40B4-BE49-F238E27FC236}">
                <a16:creationId xmlns:a16="http://schemas.microsoft.com/office/drawing/2014/main" xmlns="" id="{3FAF14E3-F3E3-4466-96C2-FA9ACB20C4CD}"/>
              </a:ext>
            </a:extLst>
          </p:cNvPr>
          <p:cNvSpPr txBox="1"/>
          <p:nvPr/>
        </p:nvSpPr>
        <p:spPr>
          <a:xfrm>
            <a:off x="4807320" y="496506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23" name="TextBox 1210">
            <a:extLst>
              <a:ext uri="{FF2B5EF4-FFF2-40B4-BE49-F238E27FC236}">
                <a16:creationId xmlns:a16="http://schemas.microsoft.com/office/drawing/2014/main" xmlns="" id="{5EFE00B6-9D1A-4B12-B242-7EF81EB69B19}"/>
              </a:ext>
            </a:extLst>
          </p:cNvPr>
          <p:cNvSpPr/>
          <p:nvPr/>
        </p:nvSpPr>
        <p:spPr>
          <a:xfrm>
            <a:off x="4858755"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grpSp>
        <p:nvGrpSpPr>
          <p:cNvPr id="24" name="组合 23">
            <a:extLst>
              <a:ext uri="{FF2B5EF4-FFF2-40B4-BE49-F238E27FC236}">
                <a16:creationId xmlns:a16="http://schemas.microsoft.com/office/drawing/2014/main" xmlns="" id="{76E07176-8244-4CFF-8089-C3146F5DF83F}"/>
              </a:ext>
            </a:extLst>
          </p:cNvPr>
          <p:cNvGrpSpPr/>
          <p:nvPr/>
        </p:nvGrpSpPr>
        <p:grpSpPr>
          <a:xfrm>
            <a:off x="5829035" y="3950970"/>
            <a:ext cx="600710" cy="603250"/>
            <a:chOff x="7609" y="5766"/>
            <a:chExt cx="946" cy="950"/>
          </a:xfrm>
        </p:grpSpPr>
        <p:sp>
          <p:nvSpPr>
            <p:cNvPr id="25" name="Freeform 10">
              <a:extLst>
                <a:ext uri="{FF2B5EF4-FFF2-40B4-BE49-F238E27FC236}">
                  <a16:creationId xmlns:a16="http://schemas.microsoft.com/office/drawing/2014/main" xmlns="" id="{E33EB783-338B-4CB4-B6EB-C37F1B15A690}"/>
                </a:ext>
              </a:extLst>
            </p:cNvPr>
            <p:cNvSpPr/>
            <p:nvPr/>
          </p:nvSpPr>
          <p:spPr>
            <a:xfrm>
              <a:off x="7609" y="5766"/>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C87D0E"/>
            </a:solidFill>
            <a:ln w="9525">
              <a:noFill/>
            </a:ln>
          </p:spPr>
          <p:txBody>
            <a:bodyPr/>
            <a:lstStyle/>
            <a:p>
              <a:endParaRPr lang="zh-CN" altLang="en-US" dirty="0">
                <a:solidFill>
                  <a:schemeClr val="tx1">
                    <a:lumMod val="65000"/>
                    <a:lumOff val="35000"/>
                  </a:schemeClr>
                </a:solidFill>
              </a:endParaRPr>
            </a:p>
          </p:txBody>
        </p:sp>
        <p:sp>
          <p:nvSpPr>
            <p:cNvPr id="26" name="稻壳儿小白白(http://dwz.cn/Wu2UP)">
              <a:extLst>
                <a:ext uri="{FF2B5EF4-FFF2-40B4-BE49-F238E27FC236}">
                  <a16:creationId xmlns:a16="http://schemas.microsoft.com/office/drawing/2014/main" xmlns="" id="{E64D378F-16FD-496D-89E7-14E7413F037B}"/>
                </a:ext>
              </a:extLst>
            </p:cNvPr>
            <p:cNvSpPr>
              <a:spLocks noEditPoints="1"/>
            </p:cNvSpPr>
            <p:nvPr/>
          </p:nvSpPr>
          <p:spPr bwMode="auto">
            <a:xfrm>
              <a:off x="7783" y="6048"/>
              <a:ext cx="595" cy="366"/>
            </a:xfrm>
            <a:custGeom>
              <a:avLst/>
              <a:gdLst>
                <a:gd name="T0" fmla="*/ 2 w 44"/>
                <a:gd name="T1" fmla="*/ 2 h 27"/>
                <a:gd name="T2" fmla="*/ 20 w 44"/>
                <a:gd name="T3" fmla="*/ 12 h 27"/>
                <a:gd name="T4" fmla="*/ 22 w 44"/>
                <a:gd name="T5" fmla="*/ 12 h 27"/>
                <a:gd name="T6" fmla="*/ 24 w 44"/>
                <a:gd name="T7" fmla="*/ 12 h 27"/>
                <a:gd name="T8" fmla="*/ 42 w 44"/>
                <a:gd name="T9" fmla="*/ 2 h 27"/>
                <a:gd name="T10" fmla="*/ 42 w 44"/>
                <a:gd name="T11" fmla="*/ 0 h 27"/>
                <a:gd name="T12" fmla="*/ 2 w 44"/>
                <a:gd name="T13" fmla="*/ 0 h 27"/>
                <a:gd name="T14" fmla="*/ 2 w 44"/>
                <a:gd name="T15" fmla="*/ 2 h 27"/>
                <a:gd name="T16" fmla="*/ 42 w 44"/>
                <a:gd name="T17" fmla="*/ 7 h 27"/>
                <a:gd name="T18" fmla="*/ 24 w 44"/>
                <a:gd name="T19" fmla="*/ 16 h 27"/>
                <a:gd name="T20" fmla="*/ 22 w 44"/>
                <a:gd name="T21" fmla="*/ 17 h 27"/>
                <a:gd name="T22" fmla="*/ 20 w 44"/>
                <a:gd name="T23" fmla="*/ 16 h 27"/>
                <a:gd name="T24" fmla="*/ 2 w 44"/>
                <a:gd name="T25" fmla="*/ 7 h 27"/>
                <a:gd name="T26" fmla="*/ 1 w 44"/>
                <a:gd name="T27" fmla="*/ 7 h 27"/>
                <a:gd name="T28" fmla="*/ 1 w 44"/>
                <a:gd name="T29" fmla="*/ 25 h 27"/>
                <a:gd name="T30" fmla="*/ 3 w 44"/>
                <a:gd name="T31" fmla="*/ 27 h 27"/>
                <a:gd name="T32" fmla="*/ 41 w 44"/>
                <a:gd name="T33" fmla="*/ 27 h 27"/>
                <a:gd name="T34" fmla="*/ 43 w 44"/>
                <a:gd name="T35" fmla="*/ 25 h 27"/>
                <a:gd name="T36" fmla="*/ 43 w 44"/>
                <a:gd name="T37" fmla="*/ 7 h 27"/>
                <a:gd name="T38" fmla="*/ 42 w 44"/>
                <a:gd name="T39"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27">
                  <a:moveTo>
                    <a:pt x="2" y="2"/>
                  </a:moveTo>
                  <a:cubicBezTo>
                    <a:pt x="3" y="3"/>
                    <a:pt x="19" y="11"/>
                    <a:pt x="20" y="12"/>
                  </a:cubicBezTo>
                  <a:cubicBezTo>
                    <a:pt x="20" y="12"/>
                    <a:pt x="21" y="12"/>
                    <a:pt x="22" y="12"/>
                  </a:cubicBezTo>
                  <a:cubicBezTo>
                    <a:pt x="23" y="12"/>
                    <a:pt x="23" y="12"/>
                    <a:pt x="24" y="12"/>
                  </a:cubicBezTo>
                  <a:cubicBezTo>
                    <a:pt x="25" y="11"/>
                    <a:pt x="40" y="3"/>
                    <a:pt x="42" y="2"/>
                  </a:cubicBezTo>
                  <a:cubicBezTo>
                    <a:pt x="43" y="1"/>
                    <a:pt x="44" y="0"/>
                    <a:pt x="42" y="0"/>
                  </a:cubicBezTo>
                  <a:cubicBezTo>
                    <a:pt x="2" y="0"/>
                    <a:pt x="2" y="0"/>
                    <a:pt x="2" y="0"/>
                  </a:cubicBezTo>
                  <a:cubicBezTo>
                    <a:pt x="0" y="0"/>
                    <a:pt x="1" y="1"/>
                    <a:pt x="2" y="2"/>
                  </a:cubicBezTo>
                  <a:close/>
                  <a:moveTo>
                    <a:pt x="42" y="7"/>
                  </a:moveTo>
                  <a:cubicBezTo>
                    <a:pt x="41" y="7"/>
                    <a:pt x="25" y="16"/>
                    <a:pt x="24" y="16"/>
                  </a:cubicBezTo>
                  <a:cubicBezTo>
                    <a:pt x="23" y="17"/>
                    <a:pt x="23" y="17"/>
                    <a:pt x="22" y="17"/>
                  </a:cubicBezTo>
                  <a:cubicBezTo>
                    <a:pt x="21" y="17"/>
                    <a:pt x="20" y="17"/>
                    <a:pt x="20" y="16"/>
                  </a:cubicBezTo>
                  <a:cubicBezTo>
                    <a:pt x="19" y="16"/>
                    <a:pt x="3" y="7"/>
                    <a:pt x="2" y="7"/>
                  </a:cubicBezTo>
                  <a:cubicBezTo>
                    <a:pt x="1" y="6"/>
                    <a:pt x="1" y="7"/>
                    <a:pt x="1" y="7"/>
                  </a:cubicBezTo>
                  <a:cubicBezTo>
                    <a:pt x="1" y="8"/>
                    <a:pt x="1" y="25"/>
                    <a:pt x="1" y="25"/>
                  </a:cubicBezTo>
                  <a:cubicBezTo>
                    <a:pt x="1" y="26"/>
                    <a:pt x="2" y="27"/>
                    <a:pt x="3" y="27"/>
                  </a:cubicBezTo>
                  <a:cubicBezTo>
                    <a:pt x="41" y="27"/>
                    <a:pt x="41" y="27"/>
                    <a:pt x="41" y="27"/>
                  </a:cubicBezTo>
                  <a:cubicBezTo>
                    <a:pt x="42" y="27"/>
                    <a:pt x="43" y="26"/>
                    <a:pt x="43" y="25"/>
                  </a:cubicBezTo>
                  <a:cubicBezTo>
                    <a:pt x="43" y="25"/>
                    <a:pt x="43" y="8"/>
                    <a:pt x="43" y="7"/>
                  </a:cubicBezTo>
                  <a:cubicBezTo>
                    <a:pt x="43" y="7"/>
                    <a:pt x="43" y="6"/>
                    <a:pt x="42" y="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schemeClr val="tx1">
                    <a:lumMod val="65000"/>
                    <a:lumOff val="35000"/>
                  </a:schemeClr>
                </a:solidFill>
                <a:effectLst/>
                <a:uLnTx/>
                <a:uFillTx/>
                <a:latin typeface="Arial"/>
                <a:ea typeface="微软雅黑"/>
                <a:cs typeface="+mn-cs"/>
              </a:endParaRPr>
            </a:p>
          </p:txBody>
        </p:sp>
      </p:grpSp>
      <p:grpSp>
        <p:nvGrpSpPr>
          <p:cNvPr id="27" name="组合 26">
            <a:extLst>
              <a:ext uri="{FF2B5EF4-FFF2-40B4-BE49-F238E27FC236}">
                <a16:creationId xmlns:a16="http://schemas.microsoft.com/office/drawing/2014/main" xmlns="" id="{22ED5A69-9309-473B-92D3-F6F82EB8E82D}"/>
              </a:ext>
            </a:extLst>
          </p:cNvPr>
          <p:cNvGrpSpPr/>
          <p:nvPr/>
        </p:nvGrpSpPr>
        <p:grpSpPr>
          <a:xfrm>
            <a:off x="9311375" y="3950970"/>
            <a:ext cx="600710" cy="603250"/>
            <a:chOff x="12694" y="5813"/>
            <a:chExt cx="946" cy="950"/>
          </a:xfrm>
        </p:grpSpPr>
        <p:sp>
          <p:nvSpPr>
            <p:cNvPr id="28" name="Freeform 10">
              <a:extLst>
                <a:ext uri="{FF2B5EF4-FFF2-40B4-BE49-F238E27FC236}">
                  <a16:creationId xmlns:a16="http://schemas.microsoft.com/office/drawing/2014/main" xmlns="" id="{6EAD7608-D4B7-47E8-B941-A09ECA0B0A18}"/>
                </a:ext>
              </a:extLst>
            </p:cNvPr>
            <p:cNvSpPr/>
            <p:nvPr/>
          </p:nvSpPr>
          <p:spPr>
            <a:xfrm>
              <a:off x="12694" y="5813"/>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523227"/>
            </a:solidFill>
            <a:ln w="9525">
              <a:noFill/>
            </a:ln>
          </p:spPr>
          <p:txBody>
            <a:bodyPr/>
            <a:lstStyle/>
            <a:p>
              <a:endParaRPr lang="zh-CN" altLang="en-US" dirty="0">
                <a:solidFill>
                  <a:schemeClr val="tx1">
                    <a:lumMod val="65000"/>
                    <a:lumOff val="35000"/>
                  </a:schemeClr>
                </a:solidFill>
              </a:endParaRPr>
            </a:p>
          </p:txBody>
        </p:sp>
        <p:sp>
          <p:nvSpPr>
            <p:cNvPr id="29" name="Freeform 5">
              <a:extLst>
                <a:ext uri="{FF2B5EF4-FFF2-40B4-BE49-F238E27FC236}">
                  <a16:creationId xmlns:a16="http://schemas.microsoft.com/office/drawing/2014/main" xmlns="" id="{8C63D1D9-B67F-4030-ADE9-4FF74275EA91}"/>
                </a:ext>
              </a:extLst>
            </p:cNvPr>
            <p:cNvSpPr>
              <a:spLocks noEditPoints="1"/>
            </p:cNvSpPr>
            <p:nvPr/>
          </p:nvSpPr>
          <p:spPr bwMode="auto">
            <a:xfrm>
              <a:off x="12837" y="5978"/>
              <a:ext cx="634" cy="644"/>
            </a:xfrm>
            <a:custGeom>
              <a:avLst/>
              <a:gdLst>
                <a:gd name="T0" fmla="*/ 803 w 901"/>
                <a:gd name="T1" fmla="*/ 514 h 913"/>
                <a:gd name="T2" fmla="*/ 860 w 901"/>
                <a:gd name="T3" fmla="*/ 431 h 913"/>
                <a:gd name="T4" fmla="*/ 484 w 901"/>
                <a:gd name="T5" fmla="*/ 490 h 913"/>
                <a:gd name="T6" fmla="*/ 445 w 901"/>
                <a:gd name="T7" fmla="*/ 441 h 913"/>
                <a:gd name="T8" fmla="*/ 500 w 901"/>
                <a:gd name="T9" fmla="*/ 399 h 913"/>
                <a:gd name="T10" fmla="*/ 476 w 901"/>
                <a:gd name="T11" fmla="*/ 385 h 913"/>
                <a:gd name="T12" fmla="*/ 397 w 901"/>
                <a:gd name="T13" fmla="*/ 462 h 913"/>
                <a:gd name="T14" fmla="*/ 484 w 901"/>
                <a:gd name="T15" fmla="*/ 522 h 913"/>
                <a:gd name="T16" fmla="*/ 585 w 901"/>
                <a:gd name="T17" fmla="*/ 478 h 913"/>
                <a:gd name="T18" fmla="*/ 617 w 901"/>
                <a:gd name="T19" fmla="*/ 375 h 913"/>
                <a:gd name="T20" fmla="*/ 512 w 901"/>
                <a:gd name="T21" fmla="*/ 279 h 913"/>
                <a:gd name="T22" fmla="*/ 370 w 901"/>
                <a:gd name="T23" fmla="*/ 308 h 913"/>
                <a:gd name="T24" fmla="*/ 277 w 901"/>
                <a:gd name="T25" fmla="*/ 470 h 913"/>
                <a:gd name="T26" fmla="*/ 342 w 901"/>
                <a:gd name="T27" fmla="*/ 589 h 913"/>
                <a:gd name="T28" fmla="*/ 492 w 901"/>
                <a:gd name="T29" fmla="*/ 630 h 913"/>
                <a:gd name="T30" fmla="*/ 528 w 901"/>
                <a:gd name="T31" fmla="*/ 686 h 913"/>
                <a:gd name="T32" fmla="*/ 413 w 901"/>
                <a:gd name="T33" fmla="*/ 698 h 913"/>
                <a:gd name="T34" fmla="*/ 212 w 901"/>
                <a:gd name="T35" fmla="*/ 528 h 913"/>
                <a:gd name="T36" fmla="*/ 216 w 901"/>
                <a:gd name="T37" fmla="*/ 377 h 913"/>
                <a:gd name="T38" fmla="*/ 433 w 901"/>
                <a:gd name="T39" fmla="*/ 207 h 913"/>
                <a:gd name="T40" fmla="*/ 567 w 901"/>
                <a:gd name="T41" fmla="*/ 219 h 913"/>
                <a:gd name="T42" fmla="*/ 694 w 901"/>
                <a:gd name="T43" fmla="*/ 381 h 913"/>
                <a:gd name="T44" fmla="*/ 664 w 901"/>
                <a:gd name="T45" fmla="*/ 498 h 913"/>
                <a:gd name="T46" fmla="*/ 490 w 901"/>
                <a:gd name="T47" fmla="*/ 597 h 913"/>
                <a:gd name="T48" fmla="*/ 388 w 901"/>
                <a:gd name="T49" fmla="*/ 573 h 913"/>
                <a:gd name="T50" fmla="*/ 322 w 901"/>
                <a:gd name="T51" fmla="*/ 468 h 913"/>
                <a:gd name="T52" fmla="*/ 362 w 901"/>
                <a:gd name="T53" fmla="*/ 360 h 913"/>
                <a:gd name="T54" fmla="*/ 469 w 901"/>
                <a:gd name="T55" fmla="*/ 310 h 913"/>
                <a:gd name="T56" fmla="*/ 573 w 901"/>
                <a:gd name="T57" fmla="*/ 393 h 913"/>
                <a:gd name="T58" fmla="*/ 534 w 901"/>
                <a:gd name="T59" fmla="*/ 472 h 913"/>
                <a:gd name="T60" fmla="*/ 749 w 901"/>
                <a:gd name="T61" fmla="*/ 354 h 913"/>
                <a:gd name="T62" fmla="*/ 868 w 901"/>
                <a:gd name="T63" fmla="*/ 257 h 913"/>
                <a:gd name="T64" fmla="*/ 712 w 901"/>
                <a:gd name="T65" fmla="*/ 255 h 913"/>
                <a:gd name="T66" fmla="*/ 668 w 901"/>
                <a:gd name="T67" fmla="*/ 209 h 913"/>
                <a:gd name="T68" fmla="*/ 712 w 901"/>
                <a:gd name="T69" fmla="*/ 77 h 913"/>
                <a:gd name="T70" fmla="*/ 573 w 901"/>
                <a:gd name="T71" fmla="*/ 170 h 913"/>
                <a:gd name="T72" fmla="*/ 516 w 901"/>
                <a:gd name="T73" fmla="*/ 122 h 913"/>
                <a:gd name="T74" fmla="*/ 465 w 901"/>
                <a:gd name="T75" fmla="*/ 12 h 913"/>
                <a:gd name="T76" fmla="*/ 419 w 901"/>
                <a:gd name="T77" fmla="*/ 168 h 913"/>
                <a:gd name="T78" fmla="*/ 334 w 901"/>
                <a:gd name="T79" fmla="*/ 126 h 913"/>
                <a:gd name="T80" fmla="*/ 233 w 901"/>
                <a:gd name="T81" fmla="*/ 89 h 913"/>
                <a:gd name="T82" fmla="*/ 279 w 901"/>
                <a:gd name="T83" fmla="*/ 225 h 913"/>
                <a:gd name="T84" fmla="*/ 174 w 901"/>
                <a:gd name="T85" fmla="*/ 227 h 913"/>
                <a:gd name="T86" fmla="*/ 83 w 901"/>
                <a:gd name="T87" fmla="*/ 271 h 913"/>
                <a:gd name="T88" fmla="*/ 166 w 901"/>
                <a:gd name="T89" fmla="*/ 494 h 913"/>
                <a:gd name="T90" fmla="*/ 87 w 901"/>
                <a:gd name="T91" fmla="*/ 403 h 913"/>
                <a:gd name="T92" fmla="*/ 48 w 901"/>
                <a:gd name="T93" fmla="*/ 490 h 913"/>
                <a:gd name="T94" fmla="*/ 225 w 901"/>
                <a:gd name="T95" fmla="*/ 634 h 913"/>
                <a:gd name="T96" fmla="*/ 97 w 901"/>
                <a:gd name="T97" fmla="*/ 609 h 913"/>
                <a:gd name="T98" fmla="*/ 131 w 901"/>
                <a:gd name="T99" fmla="*/ 688 h 913"/>
                <a:gd name="T100" fmla="*/ 324 w 901"/>
                <a:gd name="T101" fmla="*/ 717 h 913"/>
                <a:gd name="T102" fmla="*/ 220 w 901"/>
                <a:gd name="T103" fmla="*/ 785 h 913"/>
                <a:gd name="T104" fmla="*/ 299 w 901"/>
                <a:gd name="T105" fmla="*/ 814 h 913"/>
                <a:gd name="T106" fmla="*/ 447 w 901"/>
                <a:gd name="T107" fmla="*/ 749 h 913"/>
                <a:gd name="T108" fmla="*/ 423 w 901"/>
                <a:gd name="T109" fmla="*/ 875 h 913"/>
                <a:gd name="T110" fmla="*/ 502 w 901"/>
                <a:gd name="T111" fmla="*/ 832 h 913"/>
                <a:gd name="T112" fmla="*/ 573 w 901"/>
                <a:gd name="T113" fmla="*/ 709 h 913"/>
                <a:gd name="T114" fmla="*/ 642 w 901"/>
                <a:gd name="T115" fmla="*/ 826 h 913"/>
                <a:gd name="T116" fmla="*/ 678 w 901"/>
                <a:gd name="T117" fmla="*/ 733 h 913"/>
                <a:gd name="T118" fmla="*/ 670 w 901"/>
                <a:gd name="T119" fmla="*/ 630 h 913"/>
                <a:gd name="T120" fmla="*/ 810 w 901"/>
                <a:gd name="T121" fmla="*/ 684 h 913"/>
                <a:gd name="T122" fmla="*/ 777 w 901"/>
                <a:gd name="T123" fmla="*/ 573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1" h="913">
                  <a:moveTo>
                    <a:pt x="735" y="419"/>
                  </a:moveTo>
                  <a:lnTo>
                    <a:pt x="735" y="419"/>
                  </a:lnTo>
                  <a:lnTo>
                    <a:pt x="737" y="441"/>
                  </a:lnTo>
                  <a:lnTo>
                    <a:pt x="737" y="464"/>
                  </a:lnTo>
                  <a:lnTo>
                    <a:pt x="735" y="488"/>
                  </a:lnTo>
                  <a:lnTo>
                    <a:pt x="733" y="510"/>
                  </a:lnTo>
                  <a:lnTo>
                    <a:pt x="733" y="510"/>
                  </a:lnTo>
                  <a:lnTo>
                    <a:pt x="751" y="514"/>
                  </a:lnTo>
                  <a:lnTo>
                    <a:pt x="765" y="516"/>
                  </a:lnTo>
                  <a:lnTo>
                    <a:pt x="779" y="518"/>
                  </a:lnTo>
                  <a:lnTo>
                    <a:pt x="791" y="516"/>
                  </a:lnTo>
                  <a:lnTo>
                    <a:pt x="803" y="514"/>
                  </a:lnTo>
                  <a:lnTo>
                    <a:pt x="814" y="512"/>
                  </a:lnTo>
                  <a:lnTo>
                    <a:pt x="830" y="504"/>
                  </a:lnTo>
                  <a:lnTo>
                    <a:pt x="846" y="496"/>
                  </a:lnTo>
                  <a:lnTo>
                    <a:pt x="862" y="490"/>
                  </a:lnTo>
                  <a:lnTo>
                    <a:pt x="870" y="488"/>
                  </a:lnTo>
                  <a:lnTo>
                    <a:pt x="878" y="486"/>
                  </a:lnTo>
                  <a:lnTo>
                    <a:pt x="889" y="488"/>
                  </a:lnTo>
                  <a:lnTo>
                    <a:pt x="901" y="490"/>
                  </a:lnTo>
                  <a:lnTo>
                    <a:pt x="901" y="490"/>
                  </a:lnTo>
                  <a:lnTo>
                    <a:pt x="889" y="468"/>
                  </a:lnTo>
                  <a:lnTo>
                    <a:pt x="876" y="447"/>
                  </a:lnTo>
                  <a:lnTo>
                    <a:pt x="860" y="431"/>
                  </a:lnTo>
                  <a:lnTo>
                    <a:pt x="850" y="423"/>
                  </a:lnTo>
                  <a:lnTo>
                    <a:pt x="842" y="419"/>
                  </a:lnTo>
                  <a:lnTo>
                    <a:pt x="832" y="413"/>
                  </a:lnTo>
                  <a:lnTo>
                    <a:pt x="820" y="411"/>
                  </a:lnTo>
                  <a:lnTo>
                    <a:pt x="808" y="409"/>
                  </a:lnTo>
                  <a:lnTo>
                    <a:pt x="795" y="407"/>
                  </a:lnTo>
                  <a:lnTo>
                    <a:pt x="781" y="409"/>
                  </a:lnTo>
                  <a:lnTo>
                    <a:pt x="767" y="411"/>
                  </a:lnTo>
                  <a:lnTo>
                    <a:pt x="751" y="415"/>
                  </a:lnTo>
                  <a:lnTo>
                    <a:pt x="735" y="419"/>
                  </a:lnTo>
                  <a:lnTo>
                    <a:pt x="735" y="419"/>
                  </a:lnTo>
                  <a:close/>
                  <a:moveTo>
                    <a:pt x="484" y="490"/>
                  </a:moveTo>
                  <a:lnTo>
                    <a:pt x="484" y="490"/>
                  </a:lnTo>
                  <a:lnTo>
                    <a:pt x="476" y="490"/>
                  </a:lnTo>
                  <a:lnTo>
                    <a:pt x="467" y="490"/>
                  </a:lnTo>
                  <a:lnTo>
                    <a:pt x="461" y="486"/>
                  </a:lnTo>
                  <a:lnTo>
                    <a:pt x="455" y="482"/>
                  </a:lnTo>
                  <a:lnTo>
                    <a:pt x="451" y="478"/>
                  </a:lnTo>
                  <a:lnTo>
                    <a:pt x="447" y="472"/>
                  </a:lnTo>
                  <a:lnTo>
                    <a:pt x="443" y="464"/>
                  </a:lnTo>
                  <a:lnTo>
                    <a:pt x="443" y="458"/>
                  </a:lnTo>
                  <a:lnTo>
                    <a:pt x="443" y="458"/>
                  </a:lnTo>
                  <a:lnTo>
                    <a:pt x="443" y="449"/>
                  </a:lnTo>
                  <a:lnTo>
                    <a:pt x="445" y="441"/>
                  </a:lnTo>
                  <a:lnTo>
                    <a:pt x="447" y="435"/>
                  </a:lnTo>
                  <a:lnTo>
                    <a:pt x="451" y="429"/>
                  </a:lnTo>
                  <a:lnTo>
                    <a:pt x="457" y="425"/>
                  </a:lnTo>
                  <a:lnTo>
                    <a:pt x="461" y="421"/>
                  </a:lnTo>
                  <a:lnTo>
                    <a:pt x="469" y="417"/>
                  </a:lnTo>
                  <a:lnTo>
                    <a:pt x="478" y="417"/>
                  </a:lnTo>
                  <a:lnTo>
                    <a:pt x="478" y="417"/>
                  </a:lnTo>
                  <a:lnTo>
                    <a:pt x="486" y="413"/>
                  </a:lnTo>
                  <a:lnTo>
                    <a:pt x="494" y="409"/>
                  </a:lnTo>
                  <a:lnTo>
                    <a:pt x="494" y="409"/>
                  </a:lnTo>
                  <a:lnTo>
                    <a:pt x="498" y="403"/>
                  </a:lnTo>
                  <a:lnTo>
                    <a:pt x="500" y="399"/>
                  </a:lnTo>
                  <a:lnTo>
                    <a:pt x="500" y="399"/>
                  </a:lnTo>
                  <a:lnTo>
                    <a:pt x="500" y="399"/>
                  </a:lnTo>
                  <a:lnTo>
                    <a:pt x="498" y="399"/>
                  </a:lnTo>
                  <a:lnTo>
                    <a:pt x="498" y="399"/>
                  </a:lnTo>
                  <a:lnTo>
                    <a:pt x="498" y="393"/>
                  </a:lnTo>
                  <a:lnTo>
                    <a:pt x="494" y="389"/>
                  </a:lnTo>
                  <a:lnTo>
                    <a:pt x="494" y="389"/>
                  </a:lnTo>
                  <a:lnTo>
                    <a:pt x="486" y="385"/>
                  </a:lnTo>
                  <a:lnTo>
                    <a:pt x="476" y="385"/>
                  </a:lnTo>
                  <a:lnTo>
                    <a:pt x="476" y="385"/>
                  </a:lnTo>
                  <a:lnTo>
                    <a:pt x="476" y="385"/>
                  </a:lnTo>
                  <a:lnTo>
                    <a:pt x="476" y="385"/>
                  </a:lnTo>
                  <a:lnTo>
                    <a:pt x="476" y="385"/>
                  </a:lnTo>
                  <a:lnTo>
                    <a:pt x="457" y="387"/>
                  </a:lnTo>
                  <a:lnTo>
                    <a:pt x="441" y="393"/>
                  </a:lnTo>
                  <a:lnTo>
                    <a:pt x="427" y="401"/>
                  </a:lnTo>
                  <a:lnTo>
                    <a:pt x="417" y="411"/>
                  </a:lnTo>
                  <a:lnTo>
                    <a:pt x="417" y="411"/>
                  </a:lnTo>
                  <a:lnTo>
                    <a:pt x="407" y="421"/>
                  </a:lnTo>
                  <a:lnTo>
                    <a:pt x="401" y="433"/>
                  </a:lnTo>
                  <a:lnTo>
                    <a:pt x="397" y="447"/>
                  </a:lnTo>
                  <a:lnTo>
                    <a:pt x="397" y="462"/>
                  </a:lnTo>
                  <a:lnTo>
                    <a:pt x="397" y="462"/>
                  </a:lnTo>
                  <a:lnTo>
                    <a:pt x="397" y="462"/>
                  </a:lnTo>
                  <a:lnTo>
                    <a:pt x="397" y="462"/>
                  </a:lnTo>
                  <a:lnTo>
                    <a:pt x="397" y="462"/>
                  </a:lnTo>
                  <a:lnTo>
                    <a:pt x="399" y="474"/>
                  </a:lnTo>
                  <a:lnTo>
                    <a:pt x="405" y="486"/>
                  </a:lnTo>
                  <a:lnTo>
                    <a:pt x="413" y="498"/>
                  </a:lnTo>
                  <a:lnTo>
                    <a:pt x="423" y="506"/>
                  </a:lnTo>
                  <a:lnTo>
                    <a:pt x="423" y="506"/>
                  </a:lnTo>
                  <a:lnTo>
                    <a:pt x="435" y="514"/>
                  </a:lnTo>
                  <a:lnTo>
                    <a:pt x="449" y="520"/>
                  </a:lnTo>
                  <a:lnTo>
                    <a:pt x="465" y="522"/>
                  </a:lnTo>
                  <a:lnTo>
                    <a:pt x="484" y="522"/>
                  </a:lnTo>
                  <a:lnTo>
                    <a:pt x="484" y="522"/>
                  </a:lnTo>
                  <a:lnTo>
                    <a:pt x="484" y="522"/>
                  </a:lnTo>
                  <a:lnTo>
                    <a:pt x="484" y="522"/>
                  </a:lnTo>
                  <a:lnTo>
                    <a:pt x="484" y="522"/>
                  </a:lnTo>
                  <a:lnTo>
                    <a:pt x="500" y="520"/>
                  </a:lnTo>
                  <a:lnTo>
                    <a:pt x="514" y="518"/>
                  </a:lnTo>
                  <a:lnTo>
                    <a:pt x="528" y="514"/>
                  </a:lnTo>
                  <a:lnTo>
                    <a:pt x="540" y="508"/>
                  </a:lnTo>
                  <a:lnTo>
                    <a:pt x="552" y="502"/>
                  </a:lnTo>
                  <a:lnTo>
                    <a:pt x="565" y="494"/>
                  </a:lnTo>
                  <a:lnTo>
                    <a:pt x="575" y="486"/>
                  </a:lnTo>
                  <a:lnTo>
                    <a:pt x="585" y="478"/>
                  </a:lnTo>
                  <a:lnTo>
                    <a:pt x="585" y="478"/>
                  </a:lnTo>
                  <a:lnTo>
                    <a:pt x="601" y="458"/>
                  </a:lnTo>
                  <a:lnTo>
                    <a:pt x="607" y="447"/>
                  </a:lnTo>
                  <a:lnTo>
                    <a:pt x="611" y="435"/>
                  </a:lnTo>
                  <a:lnTo>
                    <a:pt x="615" y="425"/>
                  </a:lnTo>
                  <a:lnTo>
                    <a:pt x="617" y="413"/>
                  </a:lnTo>
                  <a:lnTo>
                    <a:pt x="619" y="401"/>
                  </a:lnTo>
                  <a:lnTo>
                    <a:pt x="619" y="389"/>
                  </a:lnTo>
                  <a:lnTo>
                    <a:pt x="619" y="389"/>
                  </a:lnTo>
                  <a:lnTo>
                    <a:pt x="619" y="387"/>
                  </a:lnTo>
                  <a:lnTo>
                    <a:pt x="619" y="387"/>
                  </a:lnTo>
                  <a:lnTo>
                    <a:pt x="619" y="387"/>
                  </a:lnTo>
                  <a:lnTo>
                    <a:pt x="617" y="375"/>
                  </a:lnTo>
                  <a:lnTo>
                    <a:pt x="615" y="362"/>
                  </a:lnTo>
                  <a:lnTo>
                    <a:pt x="611" y="352"/>
                  </a:lnTo>
                  <a:lnTo>
                    <a:pt x="605" y="342"/>
                  </a:lnTo>
                  <a:lnTo>
                    <a:pt x="599" y="332"/>
                  </a:lnTo>
                  <a:lnTo>
                    <a:pt x="591" y="322"/>
                  </a:lnTo>
                  <a:lnTo>
                    <a:pt x="573" y="306"/>
                  </a:lnTo>
                  <a:lnTo>
                    <a:pt x="573" y="306"/>
                  </a:lnTo>
                  <a:lnTo>
                    <a:pt x="563" y="300"/>
                  </a:lnTo>
                  <a:lnTo>
                    <a:pt x="550" y="294"/>
                  </a:lnTo>
                  <a:lnTo>
                    <a:pt x="538" y="288"/>
                  </a:lnTo>
                  <a:lnTo>
                    <a:pt x="526" y="283"/>
                  </a:lnTo>
                  <a:lnTo>
                    <a:pt x="512" y="279"/>
                  </a:lnTo>
                  <a:lnTo>
                    <a:pt x="498" y="277"/>
                  </a:lnTo>
                  <a:lnTo>
                    <a:pt x="484" y="277"/>
                  </a:lnTo>
                  <a:lnTo>
                    <a:pt x="469" y="277"/>
                  </a:lnTo>
                  <a:lnTo>
                    <a:pt x="469" y="277"/>
                  </a:lnTo>
                  <a:lnTo>
                    <a:pt x="467" y="277"/>
                  </a:lnTo>
                  <a:lnTo>
                    <a:pt x="467" y="277"/>
                  </a:lnTo>
                  <a:lnTo>
                    <a:pt x="467" y="277"/>
                  </a:lnTo>
                  <a:lnTo>
                    <a:pt x="447" y="279"/>
                  </a:lnTo>
                  <a:lnTo>
                    <a:pt x="427" y="285"/>
                  </a:lnTo>
                  <a:lnTo>
                    <a:pt x="407" y="292"/>
                  </a:lnTo>
                  <a:lnTo>
                    <a:pt x="388" y="298"/>
                  </a:lnTo>
                  <a:lnTo>
                    <a:pt x="370" y="308"/>
                  </a:lnTo>
                  <a:lnTo>
                    <a:pt x="354" y="318"/>
                  </a:lnTo>
                  <a:lnTo>
                    <a:pt x="340" y="330"/>
                  </a:lnTo>
                  <a:lnTo>
                    <a:pt x="326" y="342"/>
                  </a:lnTo>
                  <a:lnTo>
                    <a:pt x="326" y="342"/>
                  </a:lnTo>
                  <a:lnTo>
                    <a:pt x="314" y="356"/>
                  </a:lnTo>
                  <a:lnTo>
                    <a:pt x="303" y="371"/>
                  </a:lnTo>
                  <a:lnTo>
                    <a:pt x="293" y="387"/>
                  </a:lnTo>
                  <a:lnTo>
                    <a:pt x="287" y="401"/>
                  </a:lnTo>
                  <a:lnTo>
                    <a:pt x="281" y="419"/>
                  </a:lnTo>
                  <a:lnTo>
                    <a:pt x="277" y="435"/>
                  </a:lnTo>
                  <a:lnTo>
                    <a:pt x="275" y="454"/>
                  </a:lnTo>
                  <a:lnTo>
                    <a:pt x="277" y="470"/>
                  </a:lnTo>
                  <a:lnTo>
                    <a:pt x="277" y="470"/>
                  </a:lnTo>
                  <a:lnTo>
                    <a:pt x="277" y="472"/>
                  </a:lnTo>
                  <a:lnTo>
                    <a:pt x="277" y="472"/>
                  </a:lnTo>
                  <a:lnTo>
                    <a:pt x="277" y="472"/>
                  </a:lnTo>
                  <a:lnTo>
                    <a:pt x="279" y="490"/>
                  </a:lnTo>
                  <a:lnTo>
                    <a:pt x="283" y="506"/>
                  </a:lnTo>
                  <a:lnTo>
                    <a:pt x="289" y="522"/>
                  </a:lnTo>
                  <a:lnTo>
                    <a:pt x="297" y="537"/>
                  </a:lnTo>
                  <a:lnTo>
                    <a:pt x="305" y="553"/>
                  </a:lnTo>
                  <a:lnTo>
                    <a:pt x="318" y="565"/>
                  </a:lnTo>
                  <a:lnTo>
                    <a:pt x="330" y="577"/>
                  </a:lnTo>
                  <a:lnTo>
                    <a:pt x="342" y="589"/>
                  </a:lnTo>
                  <a:lnTo>
                    <a:pt x="342" y="589"/>
                  </a:lnTo>
                  <a:lnTo>
                    <a:pt x="358" y="599"/>
                  </a:lnTo>
                  <a:lnTo>
                    <a:pt x="374" y="607"/>
                  </a:lnTo>
                  <a:lnTo>
                    <a:pt x="391" y="615"/>
                  </a:lnTo>
                  <a:lnTo>
                    <a:pt x="409" y="622"/>
                  </a:lnTo>
                  <a:lnTo>
                    <a:pt x="429" y="626"/>
                  </a:lnTo>
                  <a:lnTo>
                    <a:pt x="447" y="630"/>
                  </a:lnTo>
                  <a:lnTo>
                    <a:pt x="467" y="630"/>
                  </a:lnTo>
                  <a:lnTo>
                    <a:pt x="490" y="630"/>
                  </a:lnTo>
                  <a:lnTo>
                    <a:pt x="490" y="630"/>
                  </a:lnTo>
                  <a:lnTo>
                    <a:pt x="492" y="630"/>
                  </a:lnTo>
                  <a:lnTo>
                    <a:pt x="492" y="630"/>
                  </a:lnTo>
                  <a:lnTo>
                    <a:pt x="500" y="630"/>
                  </a:lnTo>
                  <a:lnTo>
                    <a:pt x="506" y="632"/>
                  </a:lnTo>
                  <a:lnTo>
                    <a:pt x="514" y="634"/>
                  </a:lnTo>
                  <a:lnTo>
                    <a:pt x="520" y="638"/>
                  </a:lnTo>
                  <a:lnTo>
                    <a:pt x="524" y="644"/>
                  </a:lnTo>
                  <a:lnTo>
                    <a:pt x="528" y="650"/>
                  </a:lnTo>
                  <a:lnTo>
                    <a:pt x="530" y="656"/>
                  </a:lnTo>
                  <a:lnTo>
                    <a:pt x="532" y="664"/>
                  </a:lnTo>
                  <a:lnTo>
                    <a:pt x="532" y="664"/>
                  </a:lnTo>
                  <a:lnTo>
                    <a:pt x="532" y="672"/>
                  </a:lnTo>
                  <a:lnTo>
                    <a:pt x="530" y="678"/>
                  </a:lnTo>
                  <a:lnTo>
                    <a:pt x="528" y="686"/>
                  </a:lnTo>
                  <a:lnTo>
                    <a:pt x="522" y="690"/>
                  </a:lnTo>
                  <a:lnTo>
                    <a:pt x="518" y="696"/>
                  </a:lnTo>
                  <a:lnTo>
                    <a:pt x="512" y="700"/>
                  </a:lnTo>
                  <a:lnTo>
                    <a:pt x="506" y="702"/>
                  </a:lnTo>
                  <a:lnTo>
                    <a:pt x="498" y="705"/>
                  </a:lnTo>
                  <a:lnTo>
                    <a:pt x="494" y="705"/>
                  </a:lnTo>
                  <a:lnTo>
                    <a:pt x="494" y="705"/>
                  </a:lnTo>
                  <a:lnTo>
                    <a:pt x="494" y="705"/>
                  </a:lnTo>
                  <a:lnTo>
                    <a:pt x="494" y="705"/>
                  </a:lnTo>
                  <a:lnTo>
                    <a:pt x="467" y="705"/>
                  </a:lnTo>
                  <a:lnTo>
                    <a:pt x="439" y="702"/>
                  </a:lnTo>
                  <a:lnTo>
                    <a:pt x="413" y="698"/>
                  </a:lnTo>
                  <a:lnTo>
                    <a:pt x="388" y="692"/>
                  </a:lnTo>
                  <a:lnTo>
                    <a:pt x="364" y="684"/>
                  </a:lnTo>
                  <a:lnTo>
                    <a:pt x="340" y="674"/>
                  </a:lnTo>
                  <a:lnTo>
                    <a:pt x="318" y="662"/>
                  </a:lnTo>
                  <a:lnTo>
                    <a:pt x="297" y="648"/>
                  </a:lnTo>
                  <a:lnTo>
                    <a:pt x="297" y="648"/>
                  </a:lnTo>
                  <a:lnTo>
                    <a:pt x="279" y="632"/>
                  </a:lnTo>
                  <a:lnTo>
                    <a:pt x="261" y="613"/>
                  </a:lnTo>
                  <a:lnTo>
                    <a:pt x="245" y="595"/>
                  </a:lnTo>
                  <a:lnTo>
                    <a:pt x="233" y="573"/>
                  </a:lnTo>
                  <a:lnTo>
                    <a:pt x="220" y="553"/>
                  </a:lnTo>
                  <a:lnTo>
                    <a:pt x="212" y="528"/>
                  </a:lnTo>
                  <a:lnTo>
                    <a:pt x="206" y="504"/>
                  </a:lnTo>
                  <a:lnTo>
                    <a:pt x="202" y="478"/>
                  </a:lnTo>
                  <a:lnTo>
                    <a:pt x="202" y="478"/>
                  </a:lnTo>
                  <a:lnTo>
                    <a:pt x="202" y="478"/>
                  </a:lnTo>
                  <a:lnTo>
                    <a:pt x="202" y="476"/>
                  </a:lnTo>
                  <a:lnTo>
                    <a:pt x="202" y="476"/>
                  </a:lnTo>
                  <a:lnTo>
                    <a:pt x="202" y="476"/>
                  </a:lnTo>
                  <a:lnTo>
                    <a:pt x="202" y="476"/>
                  </a:lnTo>
                  <a:lnTo>
                    <a:pt x="202" y="449"/>
                  </a:lnTo>
                  <a:lnTo>
                    <a:pt x="204" y="425"/>
                  </a:lnTo>
                  <a:lnTo>
                    <a:pt x="208" y="401"/>
                  </a:lnTo>
                  <a:lnTo>
                    <a:pt x="216" y="377"/>
                  </a:lnTo>
                  <a:lnTo>
                    <a:pt x="227" y="352"/>
                  </a:lnTo>
                  <a:lnTo>
                    <a:pt x="241" y="332"/>
                  </a:lnTo>
                  <a:lnTo>
                    <a:pt x="255" y="310"/>
                  </a:lnTo>
                  <a:lnTo>
                    <a:pt x="271" y="292"/>
                  </a:lnTo>
                  <a:lnTo>
                    <a:pt x="271" y="292"/>
                  </a:lnTo>
                  <a:lnTo>
                    <a:pt x="291" y="273"/>
                  </a:lnTo>
                  <a:lnTo>
                    <a:pt x="312" y="257"/>
                  </a:lnTo>
                  <a:lnTo>
                    <a:pt x="332" y="243"/>
                  </a:lnTo>
                  <a:lnTo>
                    <a:pt x="356" y="231"/>
                  </a:lnTo>
                  <a:lnTo>
                    <a:pt x="380" y="221"/>
                  </a:lnTo>
                  <a:lnTo>
                    <a:pt x="407" y="213"/>
                  </a:lnTo>
                  <a:lnTo>
                    <a:pt x="433" y="207"/>
                  </a:lnTo>
                  <a:lnTo>
                    <a:pt x="461" y="203"/>
                  </a:lnTo>
                  <a:lnTo>
                    <a:pt x="461" y="203"/>
                  </a:lnTo>
                  <a:lnTo>
                    <a:pt x="461" y="203"/>
                  </a:lnTo>
                  <a:lnTo>
                    <a:pt x="463" y="203"/>
                  </a:lnTo>
                  <a:lnTo>
                    <a:pt x="463" y="203"/>
                  </a:lnTo>
                  <a:lnTo>
                    <a:pt x="463" y="203"/>
                  </a:lnTo>
                  <a:lnTo>
                    <a:pt x="463" y="203"/>
                  </a:lnTo>
                  <a:lnTo>
                    <a:pt x="486" y="203"/>
                  </a:lnTo>
                  <a:lnTo>
                    <a:pt x="506" y="205"/>
                  </a:lnTo>
                  <a:lnTo>
                    <a:pt x="528" y="207"/>
                  </a:lnTo>
                  <a:lnTo>
                    <a:pt x="548" y="213"/>
                  </a:lnTo>
                  <a:lnTo>
                    <a:pt x="567" y="219"/>
                  </a:lnTo>
                  <a:lnTo>
                    <a:pt x="585" y="227"/>
                  </a:lnTo>
                  <a:lnTo>
                    <a:pt x="601" y="237"/>
                  </a:lnTo>
                  <a:lnTo>
                    <a:pt x="617" y="247"/>
                  </a:lnTo>
                  <a:lnTo>
                    <a:pt x="617" y="247"/>
                  </a:lnTo>
                  <a:lnTo>
                    <a:pt x="633" y="259"/>
                  </a:lnTo>
                  <a:lnTo>
                    <a:pt x="648" y="273"/>
                  </a:lnTo>
                  <a:lnTo>
                    <a:pt x="660" y="290"/>
                  </a:lnTo>
                  <a:lnTo>
                    <a:pt x="670" y="306"/>
                  </a:lnTo>
                  <a:lnTo>
                    <a:pt x="678" y="324"/>
                  </a:lnTo>
                  <a:lnTo>
                    <a:pt x="686" y="342"/>
                  </a:lnTo>
                  <a:lnTo>
                    <a:pt x="690" y="360"/>
                  </a:lnTo>
                  <a:lnTo>
                    <a:pt x="694" y="381"/>
                  </a:lnTo>
                  <a:lnTo>
                    <a:pt x="694" y="381"/>
                  </a:lnTo>
                  <a:lnTo>
                    <a:pt x="694" y="381"/>
                  </a:lnTo>
                  <a:lnTo>
                    <a:pt x="694" y="383"/>
                  </a:lnTo>
                  <a:lnTo>
                    <a:pt x="694" y="383"/>
                  </a:lnTo>
                  <a:lnTo>
                    <a:pt x="694" y="383"/>
                  </a:lnTo>
                  <a:lnTo>
                    <a:pt x="694" y="383"/>
                  </a:lnTo>
                  <a:lnTo>
                    <a:pt x="694" y="403"/>
                  </a:lnTo>
                  <a:lnTo>
                    <a:pt x="692" y="423"/>
                  </a:lnTo>
                  <a:lnTo>
                    <a:pt x="688" y="443"/>
                  </a:lnTo>
                  <a:lnTo>
                    <a:pt x="682" y="462"/>
                  </a:lnTo>
                  <a:lnTo>
                    <a:pt x="674" y="480"/>
                  </a:lnTo>
                  <a:lnTo>
                    <a:pt x="664" y="498"/>
                  </a:lnTo>
                  <a:lnTo>
                    <a:pt x="652" y="514"/>
                  </a:lnTo>
                  <a:lnTo>
                    <a:pt x="637" y="528"/>
                  </a:lnTo>
                  <a:lnTo>
                    <a:pt x="637" y="528"/>
                  </a:lnTo>
                  <a:lnTo>
                    <a:pt x="623" y="543"/>
                  </a:lnTo>
                  <a:lnTo>
                    <a:pt x="607" y="555"/>
                  </a:lnTo>
                  <a:lnTo>
                    <a:pt x="591" y="565"/>
                  </a:lnTo>
                  <a:lnTo>
                    <a:pt x="573" y="575"/>
                  </a:lnTo>
                  <a:lnTo>
                    <a:pt x="552" y="583"/>
                  </a:lnTo>
                  <a:lnTo>
                    <a:pt x="532" y="589"/>
                  </a:lnTo>
                  <a:lnTo>
                    <a:pt x="512" y="595"/>
                  </a:lnTo>
                  <a:lnTo>
                    <a:pt x="490" y="597"/>
                  </a:lnTo>
                  <a:lnTo>
                    <a:pt x="490" y="597"/>
                  </a:lnTo>
                  <a:lnTo>
                    <a:pt x="490" y="597"/>
                  </a:lnTo>
                  <a:lnTo>
                    <a:pt x="488" y="597"/>
                  </a:lnTo>
                  <a:lnTo>
                    <a:pt x="488" y="597"/>
                  </a:lnTo>
                  <a:lnTo>
                    <a:pt x="488" y="597"/>
                  </a:lnTo>
                  <a:lnTo>
                    <a:pt x="488" y="597"/>
                  </a:lnTo>
                  <a:lnTo>
                    <a:pt x="474" y="597"/>
                  </a:lnTo>
                  <a:lnTo>
                    <a:pt x="457" y="597"/>
                  </a:lnTo>
                  <a:lnTo>
                    <a:pt x="443" y="595"/>
                  </a:lnTo>
                  <a:lnTo>
                    <a:pt x="429" y="591"/>
                  </a:lnTo>
                  <a:lnTo>
                    <a:pt x="415" y="587"/>
                  </a:lnTo>
                  <a:lnTo>
                    <a:pt x="401" y="581"/>
                  </a:lnTo>
                  <a:lnTo>
                    <a:pt x="388" y="573"/>
                  </a:lnTo>
                  <a:lnTo>
                    <a:pt x="378" y="565"/>
                  </a:lnTo>
                  <a:lnTo>
                    <a:pt x="378" y="565"/>
                  </a:lnTo>
                  <a:lnTo>
                    <a:pt x="366" y="557"/>
                  </a:lnTo>
                  <a:lnTo>
                    <a:pt x="356" y="547"/>
                  </a:lnTo>
                  <a:lnTo>
                    <a:pt x="348" y="534"/>
                  </a:lnTo>
                  <a:lnTo>
                    <a:pt x="340" y="522"/>
                  </a:lnTo>
                  <a:lnTo>
                    <a:pt x="334" y="510"/>
                  </a:lnTo>
                  <a:lnTo>
                    <a:pt x="328" y="496"/>
                  </a:lnTo>
                  <a:lnTo>
                    <a:pt x="324" y="482"/>
                  </a:lnTo>
                  <a:lnTo>
                    <a:pt x="322" y="468"/>
                  </a:lnTo>
                  <a:lnTo>
                    <a:pt x="322" y="468"/>
                  </a:lnTo>
                  <a:lnTo>
                    <a:pt x="322" y="468"/>
                  </a:lnTo>
                  <a:lnTo>
                    <a:pt x="322" y="466"/>
                  </a:lnTo>
                  <a:lnTo>
                    <a:pt x="322" y="466"/>
                  </a:lnTo>
                  <a:lnTo>
                    <a:pt x="322" y="466"/>
                  </a:lnTo>
                  <a:lnTo>
                    <a:pt x="322" y="466"/>
                  </a:lnTo>
                  <a:lnTo>
                    <a:pt x="322" y="451"/>
                  </a:lnTo>
                  <a:lnTo>
                    <a:pt x="324" y="437"/>
                  </a:lnTo>
                  <a:lnTo>
                    <a:pt x="326" y="421"/>
                  </a:lnTo>
                  <a:lnTo>
                    <a:pt x="332" y="409"/>
                  </a:lnTo>
                  <a:lnTo>
                    <a:pt x="336" y="395"/>
                  </a:lnTo>
                  <a:lnTo>
                    <a:pt x="344" y="383"/>
                  </a:lnTo>
                  <a:lnTo>
                    <a:pt x="352" y="371"/>
                  </a:lnTo>
                  <a:lnTo>
                    <a:pt x="362" y="360"/>
                  </a:lnTo>
                  <a:lnTo>
                    <a:pt x="362" y="360"/>
                  </a:lnTo>
                  <a:lnTo>
                    <a:pt x="372" y="350"/>
                  </a:lnTo>
                  <a:lnTo>
                    <a:pt x="384" y="340"/>
                  </a:lnTo>
                  <a:lnTo>
                    <a:pt x="397" y="332"/>
                  </a:lnTo>
                  <a:lnTo>
                    <a:pt x="409" y="326"/>
                  </a:lnTo>
                  <a:lnTo>
                    <a:pt x="423" y="320"/>
                  </a:lnTo>
                  <a:lnTo>
                    <a:pt x="439" y="316"/>
                  </a:lnTo>
                  <a:lnTo>
                    <a:pt x="453" y="312"/>
                  </a:lnTo>
                  <a:lnTo>
                    <a:pt x="469" y="310"/>
                  </a:lnTo>
                  <a:lnTo>
                    <a:pt x="469" y="310"/>
                  </a:lnTo>
                  <a:lnTo>
                    <a:pt x="469" y="310"/>
                  </a:lnTo>
                  <a:lnTo>
                    <a:pt x="469" y="310"/>
                  </a:lnTo>
                  <a:lnTo>
                    <a:pt x="469" y="310"/>
                  </a:lnTo>
                  <a:lnTo>
                    <a:pt x="469" y="310"/>
                  </a:lnTo>
                  <a:lnTo>
                    <a:pt x="469" y="310"/>
                  </a:lnTo>
                  <a:lnTo>
                    <a:pt x="490" y="310"/>
                  </a:lnTo>
                  <a:lnTo>
                    <a:pt x="506" y="314"/>
                  </a:lnTo>
                  <a:lnTo>
                    <a:pt x="524" y="320"/>
                  </a:lnTo>
                  <a:lnTo>
                    <a:pt x="538" y="330"/>
                  </a:lnTo>
                  <a:lnTo>
                    <a:pt x="538" y="330"/>
                  </a:lnTo>
                  <a:lnTo>
                    <a:pt x="552" y="342"/>
                  </a:lnTo>
                  <a:lnTo>
                    <a:pt x="563" y="356"/>
                  </a:lnTo>
                  <a:lnTo>
                    <a:pt x="569" y="373"/>
                  </a:lnTo>
                  <a:lnTo>
                    <a:pt x="573" y="393"/>
                  </a:lnTo>
                  <a:lnTo>
                    <a:pt x="573" y="393"/>
                  </a:lnTo>
                  <a:lnTo>
                    <a:pt x="573" y="393"/>
                  </a:lnTo>
                  <a:lnTo>
                    <a:pt x="573" y="393"/>
                  </a:lnTo>
                  <a:lnTo>
                    <a:pt x="573" y="393"/>
                  </a:lnTo>
                  <a:lnTo>
                    <a:pt x="573" y="393"/>
                  </a:lnTo>
                  <a:lnTo>
                    <a:pt x="573" y="393"/>
                  </a:lnTo>
                  <a:lnTo>
                    <a:pt x="573" y="411"/>
                  </a:lnTo>
                  <a:lnTo>
                    <a:pt x="567" y="429"/>
                  </a:lnTo>
                  <a:lnTo>
                    <a:pt x="559" y="445"/>
                  </a:lnTo>
                  <a:lnTo>
                    <a:pt x="548" y="460"/>
                  </a:lnTo>
                  <a:lnTo>
                    <a:pt x="548" y="460"/>
                  </a:lnTo>
                  <a:lnTo>
                    <a:pt x="534" y="472"/>
                  </a:lnTo>
                  <a:lnTo>
                    <a:pt x="518" y="482"/>
                  </a:lnTo>
                  <a:lnTo>
                    <a:pt x="502" y="488"/>
                  </a:lnTo>
                  <a:lnTo>
                    <a:pt x="484" y="490"/>
                  </a:lnTo>
                  <a:lnTo>
                    <a:pt x="484" y="490"/>
                  </a:lnTo>
                  <a:close/>
                  <a:moveTo>
                    <a:pt x="688" y="279"/>
                  </a:moveTo>
                  <a:lnTo>
                    <a:pt x="688" y="279"/>
                  </a:lnTo>
                  <a:lnTo>
                    <a:pt x="700" y="298"/>
                  </a:lnTo>
                  <a:lnTo>
                    <a:pt x="712" y="318"/>
                  </a:lnTo>
                  <a:lnTo>
                    <a:pt x="723" y="338"/>
                  </a:lnTo>
                  <a:lnTo>
                    <a:pt x="731" y="358"/>
                  </a:lnTo>
                  <a:lnTo>
                    <a:pt x="731" y="358"/>
                  </a:lnTo>
                  <a:lnTo>
                    <a:pt x="749" y="354"/>
                  </a:lnTo>
                  <a:lnTo>
                    <a:pt x="765" y="348"/>
                  </a:lnTo>
                  <a:lnTo>
                    <a:pt x="777" y="342"/>
                  </a:lnTo>
                  <a:lnTo>
                    <a:pt x="787" y="334"/>
                  </a:lnTo>
                  <a:lnTo>
                    <a:pt x="795" y="328"/>
                  </a:lnTo>
                  <a:lnTo>
                    <a:pt x="803" y="320"/>
                  </a:lnTo>
                  <a:lnTo>
                    <a:pt x="814" y="304"/>
                  </a:lnTo>
                  <a:lnTo>
                    <a:pt x="824" y="290"/>
                  </a:lnTo>
                  <a:lnTo>
                    <a:pt x="834" y="277"/>
                  </a:lnTo>
                  <a:lnTo>
                    <a:pt x="840" y="271"/>
                  </a:lnTo>
                  <a:lnTo>
                    <a:pt x="846" y="265"/>
                  </a:lnTo>
                  <a:lnTo>
                    <a:pt x="856" y="261"/>
                  </a:lnTo>
                  <a:lnTo>
                    <a:pt x="868" y="257"/>
                  </a:lnTo>
                  <a:lnTo>
                    <a:pt x="868" y="257"/>
                  </a:lnTo>
                  <a:lnTo>
                    <a:pt x="846" y="243"/>
                  </a:lnTo>
                  <a:lnTo>
                    <a:pt x="824" y="233"/>
                  </a:lnTo>
                  <a:lnTo>
                    <a:pt x="801" y="227"/>
                  </a:lnTo>
                  <a:lnTo>
                    <a:pt x="791" y="225"/>
                  </a:lnTo>
                  <a:lnTo>
                    <a:pt x="781" y="225"/>
                  </a:lnTo>
                  <a:lnTo>
                    <a:pt x="769" y="227"/>
                  </a:lnTo>
                  <a:lnTo>
                    <a:pt x="757" y="229"/>
                  </a:lnTo>
                  <a:lnTo>
                    <a:pt x="747" y="233"/>
                  </a:lnTo>
                  <a:lnTo>
                    <a:pt x="735" y="239"/>
                  </a:lnTo>
                  <a:lnTo>
                    <a:pt x="723" y="247"/>
                  </a:lnTo>
                  <a:lnTo>
                    <a:pt x="712" y="255"/>
                  </a:lnTo>
                  <a:lnTo>
                    <a:pt x="700" y="267"/>
                  </a:lnTo>
                  <a:lnTo>
                    <a:pt x="688" y="279"/>
                  </a:lnTo>
                  <a:lnTo>
                    <a:pt x="688" y="279"/>
                  </a:lnTo>
                  <a:close/>
                  <a:moveTo>
                    <a:pt x="569" y="188"/>
                  </a:moveTo>
                  <a:lnTo>
                    <a:pt x="569" y="188"/>
                  </a:lnTo>
                  <a:lnTo>
                    <a:pt x="589" y="196"/>
                  </a:lnTo>
                  <a:lnTo>
                    <a:pt x="607" y="209"/>
                  </a:lnTo>
                  <a:lnTo>
                    <a:pt x="627" y="221"/>
                  </a:lnTo>
                  <a:lnTo>
                    <a:pt x="646" y="235"/>
                  </a:lnTo>
                  <a:lnTo>
                    <a:pt x="646" y="235"/>
                  </a:lnTo>
                  <a:lnTo>
                    <a:pt x="658" y="221"/>
                  </a:lnTo>
                  <a:lnTo>
                    <a:pt x="668" y="209"/>
                  </a:lnTo>
                  <a:lnTo>
                    <a:pt x="676" y="196"/>
                  </a:lnTo>
                  <a:lnTo>
                    <a:pt x="682" y="186"/>
                  </a:lnTo>
                  <a:lnTo>
                    <a:pt x="686" y="174"/>
                  </a:lnTo>
                  <a:lnTo>
                    <a:pt x="688" y="164"/>
                  </a:lnTo>
                  <a:lnTo>
                    <a:pt x="690" y="146"/>
                  </a:lnTo>
                  <a:lnTo>
                    <a:pt x="690" y="130"/>
                  </a:lnTo>
                  <a:lnTo>
                    <a:pt x="692" y="111"/>
                  </a:lnTo>
                  <a:lnTo>
                    <a:pt x="694" y="103"/>
                  </a:lnTo>
                  <a:lnTo>
                    <a:pt x="698" y="95"/>
                  </a:lnTo>
                  <a:lnTo>
                    <a:pt x="704" y="87"/>
                  </a:lnTo>
                  <a:lnTo>
                    <a:pt x="712" y="77"/>
                  </a:lnTo>
                  <a:lnTo>
                    <a:pt x="712" y="77"/>
                  </a:lnTo>
                  <a:lnTo>
                    <a:pt x="686" y="77"/>
                  </a:lnTo>
                  <a:lnTo>
                    <a:pt x="664" y="79"/>
                  </a:lnTo>
                  <a:lnTo>
                    <a:pt x="642" y="85"/>
                  </a:lnTo>
                  <a:lnTo>
                    <a:pt x="631" y="89"/>
                  </a:lnTo>
                  <a:lnTo>
                    <a:pt x="621" y="93"/>
                  </a:lnTo>
                  <a:lnTo>
                    <a:pt x="611" y="101"/>
                  </a:lnTo>
                  <a:lnTo>
                    <a:pt x="603" y="107"/>
                  </a:lnTo>
                  <a:lnTo>
                    <a:pt x="595" y="117"/>
                  </a:lnTo>
                  <a:lnTo>
                    <a:pt x="589" y="128"/>
                  </a:lnTo>
                  <a:lnTo>
                    <a:pt x="583" y="140"/>
                  </a:lnTo>
                  <a:lnTo>
                    <a:pt x="577" y="154"/>
                  </a:lnTo>
                  <a:lnTo>
                    <a:pt x="573" y="170"/>
                  </a:lnTo>
                  <a:lnTo>
                    <a:pt x="569" y="188"/>
                  </a:lnTo>
                  <a:lnTo>
                    <a:pt x="569" y="188"/>
                  </a:lnTo>
                  <a:close/>
                  <a:moveTo>
                    <a:pt x="419" y="168"/>
                  </a:moveTo>
                  <a:lnTo>
                    <a:pt x="419" y="168"/>
                  </a:lnTo>
                  <a:lnTo>
                    <a:pt x="441" y="166"/>
                  </a:lnTo>
                  <a:lnTo>
                    <a:pt x="463" y="166"/>
                  </a:lnTo>
                  <a:lnTo>
                    <a:pt x="486" y="166"/>
                  </a:lnTo>
                  <a:lnTo>
                    <a:pt x="508" y="170"/>
                  </a:lnTo>
                  <a:lnTo>
                    <a:pt x="508" y="170"/>
                  </a:lnTo>
                  <a:lnTo>
                    <a:pt x="512" y="152"/>
                  </a:lnTo>
                  <a:lnTo>
                    <a:pt x="516" y="136"/>
                  </a:lnTo>
                  <a:lnTo>
                    <a:pt x="516" y="122"/>
                  </a:lnTo>
                  <a:lnTo>
                    <a:pt x="516" y="109"/>
                  </a:lnTo>
                  <a:lnTo>
                    <a:pt x="514" y="97"/>
                  </a:lnTo>
                  <a:lnTo>
                    <a:pt x="510" y="87"/>
                  </a:lnTo>
                  <a:lnTo>
                    <a:pt x="502" y="71"/>
                  </a:lnTo>
                  <a:lnTo>
                    <a:pt x="494" y="55"/>
                  </a:lnTo>
                  <a:lnTo>
                    <a:pt x="488" y="41"/>
                  </a:lnTo>
                  <a:lnTo>
                    <a:pt x="486" y="30"/>
                  </a:lnTo>
                  <a:lnTo>
                    <a:pt x="486" y="22"/>
                  </a:lnTo>
                  <a:lnTo>
                    <a:pt x="486" y="12"/>
                  </a:lnTo>
                  <a:lnTo>
                    <a:pt x="488" y="0"/>
                  </a:lnTo>
                  <a:lnTo>
                    <a:pt x="488" y="0"/>
                  </a:lnTo>
                  <a:lnTo>
                    <a:pt x="465" y="12"/>
                  </a:lnTo>
                  <a:lnTo>
                    <a:pt x="445" y="26"/>
                  </a:lnTo>
                  <a:lnTo>
                    <a:pt x="429" y="41"/>
                  </a:lnTo>
                  <a:lnTo>
                    <a:pt x="423" y="51"/>
                  </a:lnTo>
                  <a:lnTo>
                    <a:pt x="417" y="61"/>
                  </a:lnTo>
                  <a:lnTo>
                    <a:pt x="413" y="71"/>
                  </a:lnTo>
                  <a:lnTo>
                    <a:pt x="409" y="81"/>
                  </a:lnTo>
                  <a:lnTo>
                    <a:pt x="407" y="93"/>
                  </a:lnTo>
                  <a:lnTo>
                    <a:pt x="407" y="105"/>
                  </a:lnTo>
                  <a:lnTo>
                    <a:pt x="407" y="120"/>
                  </a:lnTo>
                  <a:lnTo>
                    <a:pt x="409" y="134"/>
                  </a:lnTo>
                  <a:lnTo>
                    <a:pt x="413" y="150"/>
                  </a:lnTo>
                  <a:lnTo>
                    <a:pt x="419" y="168"/>
                  </a:lnTo>
                  <a:lnTo>
                    <a:pt x="419" y="168"/>
                  </a:lnTo>
                  <a:close/>
                  <a:moveTo>
                    <a:pt x="279" y="225"/>
                  </a:moveTo>
                  <a:lnTo>
                    <a:pt x="279" y="225"/>
                  </a:lnTo>
                  <a:lnTo>
                    <a:pt x="297" y="213"/>
                  </a:lnTo>
                  <a:lnTo>
                    <a:pt x="316" y="200"/>
                  </a:lnTo>
                  <a:lnTo>
                    <a:pt x="336" y="190"/>
                  </a:lnTo>
                  <a:lnTo>
                    <a:pt x="358" y="182"/>
                  </a:lnTo>
                  <a:lnTo>
                    <a:pt x="358" y="182"/>
                  </a:lnTo>
                  <a:lnTo>
                    <a:pt x="352" y="164"/>
                  </a:lnTo>
                  <a:lnTo>
                    <a:pt x="346" y="148"/>
                  </a:lnTo>
                  <a:lnTo>
                    <a:pt x="340" y="136"/>
                  </a:lnTo>
                  <a:lnTo>
                    <a:pt x="334" y="126"/>
                  </a:lnTo>
                  <a:lnTo>
                    <a:pt x="326" y="117"/>
                  </a:lnTo>
                  <a:lnTo>
                    <a:pt x="318" y="109"/>
                  </a:lnTo>
                  <a:lnTo>
                    <a:pt x="303" y="99"/>
                  </a:lnTo>
                  <a:lnTo>
                    <a:pt x="289" y="89"/>
                  </a:lnTo>
                  <a:lnTo>
                    <a:pt x="275" y="79"/>
                  </a:lnTo>
                  <a:lnTo>
                    <a:pt x="269" y="73"/>
                  </a:lnTo>
                  <a:lnTo>
                    <a:pt x="263" y="65"/>
                  </a:lnTo>
                  <a:lnTo>
                    <a:pt x="259" y="57"/>
                  </a:lnTo>
                  <a:lnTo>
                    <a:pt x="255" y="45"/>
                  </a:lnTo>
                  <a:lnTo>
                    <a:pt x="255" y="45"/>
                  </a:lnTo>
                  <a:lnTo>
                    <a:pt x="243" y="67"/>
                  </a:lnTo>
                  <a:lnTo>
                    <a:pt x="233" y="89"/>
                  </a:lnTo>
                  <a:lnTo>
                    <a:pt x="225" y="109"/>
                  </a:lnTo>
                  <a:lnTo>
                    <a:pt x="225" y="122"/>
                  </a:lnTo>
                  <a:lnTo>
                    <a:pt x="225" y="132"/>
                  </a:lnTo>
                  <a:lnTo>
                    <a:pt x="225" y="144"/>
                  </a:lnTo>
                  <a:lnTo>
                    <a:pt x="227" y="154"/>
                  </a:lnTo>
                  <a:lnTo>
                    <a:pt x="231" y="166"/>
                  </a:lnTo>
                  <a:lnTo>
                    <a:pt x="237" y="178"/>
                  </a:lnTo>
                  <a:lnTo>
                    <a:pt x="245" y="190"/>
                  </a:lnTo>
                  <a:lnTo>
                    <a:pt x="255" y="200"/>
                  </a:lnTo>
                  <a:lnTo>
                    <a:pt x="265" y="213"/>
                  </a:lnTo>
                  <a:lnTo>
                    <a:pt x="279" y="225"/>
                  </a:lnTo>
                  <a:lnTo>
                    <a:pt x="279" y="225"/>
                  </a:lnTo>
                  <a:close/>
                  <a:moveTo>
                    <a:pt x="186" y="344"/>
                  </a:moveTo>
                  <a:lnTo>
                    <a:pt x="186" y="344"/>
                  </a:lnTo>
                  <a:lnTo>
                    <a:pt x="196" y="324"/>
                  </a:lnTo>
                  <a:lnTo>
                    <a:pt x="206" y="304"/>
                  </a:lnTo>
                  <a:lnTo>
                    <a:pt x="218" y="285"/>
                  </a:lnTo>
                  <a:lnTo>
                    <a:pt x="233" y="267"/>
                  </a:lnTo>
                  <a:lnTo>
                    <a:pt x="233" y="267"/>
                  </a:lnTo>
                  <a:lnTo>
                    <a:pt x="218" y="255"/>
                  </a:lnTo>
                  <a:lnTo>
                    <a:pt x="206" y="245"/>
                  </a:lnTo>
                  <a:lnTo>
                    <a:pt x="194" y="237"/>
                  </a:lnTo>
                  <a:lnTo>
                    <a:pt x="184" y="231"/>
                  </a:lnTo>
                  <a:lnTo>
                    <a:pt x="174" y="227"/>
                  </a:lnTo>
                  <a:lnTo>
                    <a:pt x="164" y="225"/>
                  </a:lnTo>
                  <a:lnTo>
                    <a:pt x="146" y="223"/>
                  </a:lnTo>
                  <a:lnTo>
                    <a:pt x="127" y="223"/>
                  </a:lnTo>
                  <a:lnTo>
                    <a:pt x="111" y="221"/>
                  </a:lnTo>
                  <a:lnTo>
                    <a:pt x="103" y="219"/>
                  </a:lnTo>
                  <a:lnTo>
                    <a:pt x="93" y="215"/>
                  </a:lnTo>
                  <a:lnTo>
                    <a:pt x="85" y="209"/>
                  </a:lnTo>
                  <a:lnTo>
                    <a:pt x="77" y="200"/>
                  </a:lnTo>
                  <a:lnTo>
                    <a:pt x="77" y="200"/>
                  </a:lnTo>
                  <a:lnTo>
                    <a:pt x="75" y="227"/>
                  </a:lnTo>
                  <a:lnTo>
                    <a:pt x="77" y="249"/>
                  </a:lnTo>
                  <a:lnTo>
                    <a:pt x="83" y="271"/>
                  </a:lnTo>
                  <a:lnTo>
                    <a:pt x="87" y="281"/>
                  </a:lnTo>
                  <a:lnTo>
                    <a:pt x="93" y="292"/>
                  </a:lnTo>
                  <a:lnTo>
                    <a:pt x="99" y="302"/>
                  </a:lnTo>
                  <a:lnTo>
                    <a:pt x="107" y="310"/>
                  </a:lnTo>
                  <a:lnTo>
                    <a:pt x="115" y="318"/>
                  </a:lnTo>
                  <a:lnTo>
                    <a:pt x="127" y="324"/>
                  </a:lnTo>
                  <a:lnTo>
                    <a:pt x="140" y="330"/>
                  </a:lnTo>
                  <a:lnTo>
                    <a:pt x="154" y="336"/>
                  </a:lnTo>
                  <a:lnTo>
                    <a:pt x="168" y="340"/>
                  </a:lnTo>
                  <a:lnTo>
                    <a:pt x="186" y="344"/>
                  </a:lnTo>
                  <a:lnTo>
                    <a:pt x="186" y="344"/>
                  </a:lnTo>
                  <a:close/>
                  <a:moveTo>
                    <a:pt x="166" y="494"/>
                  </a:moveTo>
                  <a:lnTo>
                    <a:pt x="166" y="494"/>
                  </a:lnTo>
                  <a:lnTo>
                    <a:pt x="164" y="472"/>
                  </a:lnTo>
                  <a:lnTo>
                    <a:pt x="164" y="449"/>
                  </a:lnTo>
                  <a:lnTo>
                    <a:pt x="166" y="427"/>
                  </a:lnTo>
                  <a:lnTo>
                    <a:pt x="168" y="405"/>
                  </a:lnTo>
                  <a:lnTo>
                    <a:pt x="168" y="405"/>
                  </a:lnTo>
                  <a:lnTo>
                    <a:pt x="150" y="399"/>
                  </a:lnTo>
                  <a:lnTo>
                    <a:pt x="133" y="397"/>
                  </a:lnTo>
                  <a:lnTo>
                    <a:pt x="119" y="397"/>
                  </a:lnTo>
                  <a:lnTo>
                    <a:pt x="107" y="397"/>
                  </a:lnTo>
                  <a:lnTo>
                    <a:pt x="97" y="399"/>
                  </a:lnTo>
                  <a:lnTo>
                    <a:pt x="87" y="403"/>
                  </a:lnTo>
                  <a:lnTo>
                    <a:pt x="69" y="409"/>
                  </a:lnTo>
                  <a:lnTo>
                    <a:pt x="54" y="419"/>
                  </a:lnTo>
                  <a:lnTo>
                    <a:pt x="38" y="425"/>
                  </a:lnTo>
                  <a:lnTo>
                    <a:pt x="30" y="427"/>
                  </a:lnTo>
                  <a:lnTo>
                    <a:pt x="20" y="427"/>
                  </a:lnTo>
                  <a:lnTo>
                    <a:pt x="10" y="427"/>
                  </a:lnTo>
                  <a:lnTo>
                    <a:pt x="0" y="425"/>
                  </a:lnTo>
                  <a:lnTo>
                    <a:pt x="0" y="425"/>
                  </a:lnTo>
                  <a:lnTo>
                    <a:pt x="10" y="447"/>
                  </a:lnTo>
                  <a:lnTo>
                    <a:pt x="24" y="466"/>
                  </a:lnTo>
                  <a:lnTo>
                    <a:pt x="40" y="484"/>
                  </a:lnTo>
                  <a:lnTo>
                    <a:pt x="48" y="490"/>
                  </a:lnTo>
                  <a:lnTo>
                    <a:pt x="59" y="496"/>
                  </a:lnTo>
                  <a:lnTo>
                    <a:pt x="69" y="500"/>
                  </a:lnTo>
                  <a:lnTo>
                    <a:pt x="79" y="504"/>
                  </a:lnTo>
                  <a:lnTo>
                    <a:pt x="91" y="506"/>
                  </a:lnTo>
                  <a:lnTo>
                    <a:pt x="105" y="506"/>
                  </a:lnTo>
                  <a:lnTo>
                    <a:pt x="119" y="506"/>
                  </a:lnTo>
                  <a:lnTo>
                    <a:pt x="133" y="504"/>
                  </a:lnTo>
                  <a:lnTo>
                    <a:pt x="150" y="500"/>
                  </a:lnTo>
                  <a:lnTo>
                    <a:pt x="166" y="494"/>
                  </a:lnTo>
                  <a:lnTo>
                    <a:pt x="166" y="494"/>
                  </a:lnTo>
                  <a:close/>
                  <a:moveTo>
                    <a:pt x="225" y="634"/>
                  </a:moveTo>
                  <a:lnTo>
                    <a:pt x="225" y="634"/>
                  </a:lnTo>
                  <a:lnTo>
                    <a:pt x="210" y="615"/>
                  </a:lnTo>
                  <a:lnTo>
                    <a:pt x="198" y="597"/>
                  </a:lnTo>
                  <a:lnTo>
                    <a:pt x="188" y="577"/>
                  </a:lnTo>
                  <a:lnTo>
                    <a:pt x="180" y="555"/>
                  </a:lnTo>
                  <a:lnTo>
                    <a:pt x="180" y="555"/>
                  </a:lnTo>
                  <a:lnTo>
                    <a:pt x="162" y="561"/>
                  </a:lnTo>
                  <a:lnTo>
                    <a:pt x="148" y="567"/>
                  </a:lnTo>
                  <a:lnTo>
                    <a:pt x="135" y="573"/>
                  </a:lnTo>
                  <a:lnTo>
                    <a:pt x="125" y="579"/>
                  </a:lnTo>
                  <a:lnTo>
                    <a:pt x="115" y="587"/>
                  </a:lnTo>
                  <a:lnTo>
                    <a:pt x="109" y="593"/>
                  </a:lnTo>
                  <a:lnTo>
                    <a:pt x="97" y="609"/>
                  </a:lnTo>
                  <a:lnTo>
                    <a:pt x="89" y="624"/>
                  </a:lnTo>
                  <a:lnTo>
                    <a:pt x="79" y="638"/>
                  </a:lnTo>
                  <a:lnTo>
                    <a:pt x="73" y="644"/>
                  </a:lnTo>
                  <a:lnTo>
                    <a:pt x="65" y="650"/>
                  </a:lnTo>
                  <a:lnTo>
                    <a:pt x="54" y="654"/>
                  </a:lnTo>
                  <a:lnTo>
                    <a:pt x="44" y="658"/>
                  </a:lnTo>
                  <a:lnTo>
                    <a:pt x="44" y="658"/>
                  </a:lnTo>
                  <a:lnTo>
                    <a:pt x="65" y="670"/>
                  </a:lnTo>
                  <a:lnTo>
                    <a:pt x="87" y="680"/>
                  </a:lnTo>
                  <a:lnTo>
                    <a:pt x="109" y="688"/>
                  </a:lnTo>
                  <a:lnTo>
                    <a:pt x="119" y="688"/>
                  </a:lnTo>
                  <a:lnTo>
                    <a:pt x="131" y="688"/>
                  </a:lnTo>
                  <a:lnTo>
                    <a:pt x="142" y="688"/>
                  </a:lnTo>
                  <a:lnTo>
                    <a:pt x="154" y="686"/>
                  </a:lnTo>
                  <a:lnTo>
                    <a:pt x="166" y="682"/>
                  </a:lnTo>
                  <a:lnTo>
                    <a:pt x="176" y="676"/>
                  </a:lnTo>
                  <a:lnTo>
                    <a:pt x="188" y="668"/>
                  </a:lnTo>
                  <a:lnTo>
                    <a:pt x="200" y="658"/>
                  </a:lnTo>
                  <a:lnTo>
                    <a:pt x="212" y="648"/>
                  </a:lnTo>
                  <a:lnTo>
                    <a:pt x="225" y="634"/>
                  </a:lnTo>
                  <a:lnTo>
                    <a:pt x="225" y="634"/>
                  </a:lnTo>
                  <a:close/>
                  <a:moveTo>
                    <a:pt x="344" y="727"/>
                  </a:moveTo>
                  <a:lnTo>
                    <a:pt x="344" y="727"/>
                  </a:lnTo>
                  <a:lnTo>
                    <a:pt x="324" y="717"/>
                  </a:lnTo>
                  <a:lnTo>
                    <a:pt x="303" y="707"/>
                  </a:lnTo>
                  <a:lnTo>
                    <a:pt x="285" y="694"/>
                  </a:lnTo>
                  <a:lnTo>
                    <a:pt x="267" y="680"/>
                  </a:lnTo>
                  <a:lnTo>
                    <a:pt x="267" y="680"/>
                  </a:lnTo>
                  <a:lnTo>
                    <a:pt x="253" y="692"/>
                  </a:lnTo>
                  <a:lnTo>
                    <a:pt x="243" y="707"/>
                  </a:lnTo>
                  <a:lnTo>
                    <a:pt x="235" y="717"/>
                  </a:lnTo>
                  <a:lnTo>
                    <a:pt x="231" y="729"/>
                  </a:lnTo>
                  <a:lnTo>
                    <a:pt x="227" y="739"/>
                  </a:lnTo>
                  <a:lnTo>
                    <a:pt x="225" y="749"/>
                  </a:lnTo>
                  <a:lnTo>
                    <a:pt x="223" y="767"/>
                  </a:lnTo>
                  <a:lnTo>
                    <a:pt x="220" y="785"/>
                  </a:lnTo>
                  <a:lnTo>
                    <a:pt x="218" y="802"/>
                  </a:lnTo>
                  <a:lnTo>
                    <a:pt x="216" y="810"/>
                  </a:lnTo>
                  <a:lnTo>
                    <a:pt x="212" y="818"/>
                  </a:lnTo>
                  <a:lnTo>
                    <a:pt x="206" y="828"/>
                  </a:lnTo>
                  <a:lnTo>
                    <a:pt x="198" y="836"/>
                  </a:lnTo>
                  <a:lnTo>
                    <a:pt x="198" y="836"/>
                  </a:lnTo>
                  <a:lnTo>
                    <a:pt x="225" y="836"/>
                  </a:lnTo>
                  <a:lnTo>
                    <a:pt x="249" y="836"/>
                  </a:lnTo>
                  <a:lnTo>
                    <a:pt x="271" y="830"/>
                  </a:lnTo>
                  <a:lnTo>
                    <a:pt x="281" y="826"/>
                  </a:lnTo>
                  <a:lnTo>
                    <a:pt x="291" y="820"/>
                  </a:lnTo>
                  <a:lnTo>
                    <a:pt x="299" y="814"/>
                  </a:lnTo>
                  <a:lnTo>
                    <a:pt x="308" y="806"/>
                  </a:lnTo>
                  <a:lnTo>
                    <a:pt x="316" y="796"/>
                  </a:lnTo>
                  <a:lnTo>
                    <a:pt x="324" y="785"/>
                  </a:lnTo>
                  <a:lnTo>
                    <a:pt x="330" y="773"/>
                  </a:lnTo>
                  <a:lnTo>
                    <a:pt x="334" y="759"/>
                  </a:lnTo>
                  <a:lnTo>
                    <a:pt x="340" y="745"/>
                  </a:lnTo>
                  <a:lnTo>
                    <a:pt x="344" y="727"/>
                  </a:lnTo>
                  <a:lnTo>
                    <a:pt x="344" y="727"/>
                  </a:lnTo>
                  <a:close/>
                  <a:moveTo>
                    <a:pt x="494" y="747"/>
                  </a:moveTo>
                  <a:lnTo>
                    <a:pt x="494" y="747"/>
                  </a:lnTo>
                  <a:lnTo>
                    <a:pt x="471" y="749"/>
                  </a:lnTo>
                  <a:lnTo>
                    <a:pt x="447" y="749"/>
                  </a:lnTo>
                  <a:lnTo>
                    <a:pt x="425" y="747"/>
                  </a:lnTo>
                  <a:lnTo>
                    <a:pt x="403" y="745"/>
                  </a:lnTo>
                  <a:lnTo>
                    <a:pt x="403" y="745"/>
                  </a:lnTo>
                  <a:lnTo>
                    <a:pt x="399" y="763"/>
                  </a:lnTo>
                  <a:lnTo>
                    <a:pt x="397" y="779"/>
                  </a:lnTo>
                  <a:lnTo>
                    <a:pt x="395" y="794"/>
                  </a:lnTo>
                  <a:lnTo>
                    <a:pt x="397" y="806"/>
                  </a:lnTo>
                  <a:lnTo>
                    <a:pt x="399" y="816"/>
                  </a:lnTo>
                  <a:lnTo>
                    <a:pt x="401" y="826"/>
                  </a:lnTo>
                  <a:lnTo>
                    <a:pt x="409" y="842"/>
                  </a:lnTo>
                  <a:lnTo>
                    <a:pt x="417" y="858"/>
                  </a:lnTo>
                  <a:lnTo>
                    <a:pt x="423" y="875"/>
                  </a:lnTo>
                  <a:lnTo>
                    <a:pt x="425" y="883"/>
                  </a:lnTo>
                  <a:lnTo>
                    <a:pt x="427" y="893"/>
                  </a:lnTo>
                  <a:lnTo>
                    <a:pt x="425" y="903"/>
                  </a:lnTo>
                  <a:lnTo>
                    <a:pt x="423" y="913"/>
                  </a:lnTo>
                  <a:lnTo>
                    <a:pt x="423" y="913"/>
                  </a:lnTo>
                  <a:lnTo>
                    <a:pt x="445" y="901"/>
                  </a:lnTo>
                  <a:lnTo>
                    <a:pt x="465" y="889"/>
                  </a:lnTo>
                  <a:lnTo>
                    <a:pt x="482" y="873"/>
                  </a:lnTo>
                  <a:lnTo>
                    <a:pt x="488" y="864"/>
                  </a:lnTo>
                  <a:lnTo>
                    <a:pt x="494" y="854"/>
                  </a:lnTo>
                  <a:lnTo>
                    <a:pt x="500" y="844"/>
                  </a:lnTo>
                  <a:lnTo>
                    <a:pt x="502" y="832"/>
                  </a:lnTo>
                  <a:lnTo>
                    <a:pt x="504" y="822"/>
                  </a:lnTo>
                  <a:lnTo>
                    <a:pt x="506" y="808"/>
                  </a:lnTo>
                  <a:lnTo>
                    <a:pt x="504" y="794"/>
                  </a:lnTo>
                  <a:lnTo>
                    <a:pt x="502" y="779"/>
                  </a:lnTo>
                  <a:lnTo>
                    <a:pt x="498" y="763"/>
                  </a:lnTo>
                  <a:lnTo>
                    <a:pt x="494" y="747"/>
                  </a:lnTo>
                  <a:lnTo>
                    <a:pt x="494" y="747"/>
                  </a:lnTo>
                  <a:close/>
                  <a:moveTo>
                    <a:pt x="631" y="674"/>
                  </a:moveTo>
                  <a:lnTo>
                    <a:pt x="631" y="674"/>
                  </a:lnTo>
                  <a:lnTo>
                    <a:pt x="613" y="686"/>
                  </a:lnTo>
                  <a:lnTo>
                    <a:pt x="593" y="698"/>
                  </a:lnTo>
                  <a:lnTo>
                    <a:pt x="573" y="709"/>
                  </a:lnTo>
                  <a:lnTo>
                    <a:pt x="552" y="719"/>
                  </a:lnTo>
                  <a:lnTo>
                    <a:pt x="552" y="719"/>
                  </a:lnTo>
                  <a:lnTo>
                    <a:pt x="557" y="735"/>
                  </a:lnTo>
                  <a:lnTo>
                    <a:pt x="563" y="751"/>
                  </a:lnTo>
                  <a:lnTo>
                    <a:pt x="569" y="763"/>
                  </a:lnTo>
                  <a:lnTo>
                    <a:pt x="577" y="773"/>
                  </a:lnTo>
                  <a:lnTo>
                    <a:pt x="583" y="781"/>
                  </a:lnTo>
                  <a:lnTo>
                    <a:pt x="591" y="790"/>
                  </a:lnTo>
                  <a:lnTo>
                    <a:pt x="607" y="800"/>
                  </a:lnTo>
                  <a:lnTo>
                    <a:pt x="621" y="810"/>
                  </a:lnTo>
                  <a:lnTo>
                    <a:pt x="635" y="820"/>
                  </a:lnTo>
                  <a:lnTo>
                    <a:pt x="642" y="826"/>
                  </a:lnTo>
                  <a:lnTo>
                    <a:pt x="646" y="834"/>
                  </a:lnTo>
                  <a:lnTo>
                    <a:pt x="650" y="842"/>
                  </a:lnTo>
                  <a:lnTo>
                    <a:pt x="654" y="854"/>
                  </a:lnTo>
                  <a:lnTo>
                    <a:pt x="654" y="854"/>
                  </a:lnTo>
                  <a:lnTo>
                    <a:pt x="668" y="832"/>
                  </a:lnTo>
                  <a:lnTo>
                    <a:pt x="678" y="812"/>
                  </a:lnTo>
                  <a:lnTo>
                    <a:pt x="684" y="790"/>
                  </a:lnTo>
                  <a:lnTo>
                    <a:pt x="686" y="777"/>
                  </a:lnTo>
                  <a:lnTo>
                    <a:pt x="686" y="767"/>
                  </a:lnTo>
                  <a:lnTo>
                    <a:pt x="684" y="755"/>
                  </a:lnTo>
                  <a:lnTo>
                    <a:pt x="682" y="745"/>
                  </a:lnTo>
                  <a:lnTo>
                    <a:pt x="678" y="733"/>
                  </a:lnTo>
                  <a:lnTo>
                    <a:pt x="672" y="721"/>
                  </a:lnTo>
                  <a:lnTo>
                    <a:pt x="666" y="711"/>
                  </a:lnTo>
                  <a:lnTo>
                    <a:pt x="656" y="698"/>
                  </a:lnTo>
                  <a:lnTo>
                    <a:pt x="644" y="686"/>
                  </a:lnTo>
                  <a:lnTo>
                    <a:pt x="631" y="674"/>
                  </a:lnTo>
                  <a:lnTo>
                    <a:pt x="631" y="674"/>
                  </a:lnTo>
                  <a:close/>
                  <a:moveTo>
                    <a:pt x="716" y="553"/>
                  </a:moveTo>
                  <a:lnTo>
                    <a:pt x="716" y="553"/>
                  </a:lnTo>
                  <a:lnTo>
                    <a:pt x="708" y="573"/>
                  </a:lnTo>
                  <a:lnTo>
                    <a:pt x="696" y="593"/>
                  </a:lnTo>
                  <a:lnTo>
                    <a:pt x="684" y="611"/>
                  </a:lnTo>
                  <a:lnTo>
                    <a:pt x="670" y="630"/>
                  </a:lnTo>
                  <a:lnTo>
                    <a:pt x="670" y="630"/>
                  </a:lnTo>
                  <a:lnTo>
                    <a:pt x="684" y="644"/>
                  </a:lnTo>
                  <a:lnTo>
                    <a:pt x="696" y="654"/>
                  </a:lnTo>
                  <a:lnTo>
                    <a:pt x="708" y="660"/>
                  </a:lnTo>
                  <a:lnTo>
                    <a:pt x="718" y="666"/>
                  </a:lnTo>
                  <a:lnTo>
                    <a:pt x="729" y="670"/>
                  </a:lnTo>
                  <a:lnTo>
                    <a:pt x="739" y="672"/>
                  </a:lnTo>
                  <a:lnTo>
                    <a:pt x="759" y="674"/>
                  </a:lnTo>
                  <a:lnTo>
                    <a:pt x="775" y="674"/>
                  </a:lnTo>
                  <a:lnTo>
                    <a:pt x="793" y="676"/>
                  </a:lnTo>
                  <a:lnTo>
                    <a:pt x="801" y="680"/>
                  </a:lnTo>
                  <a:lnTo>
                    <a:pt x="810" y="684"/>
                  </a:lnTo>
                  <a:lnTo>
                    <a:pt x="818" y="688"/>
                  </a:lnTo>
                  <a:lnTo>
                    <a:pt x="826" y="696"/>
                  </a:lnTo>
                  <a:lnTo>
                    <a:pt x="826" y="696"/>
                  </a:lnTo>
                  <a:lnTo>
                    <a:pt x="828" y="672"/>
                  </a:lnTo>
                  <a:lnTo>
                    <a:pt x="826" y="648"/>
                  </a:lnTo>
                  <a:lnTo>
                    <a:pt x="820" y="626"/>
                  </a:lnTo>
                  <a:lnTo>
                    <a:pt x="816" y="615"/>
                  </a:lnTo>
                  <a:lnTo>
                    <a:pt x="812" y="605"/>
                  </a:lnTo>
                  <a:lnTo>
                    <a:pt x="803" y="597"/>
                  </a:lnTo>
                  <a:lnTo>
                    <a:pt x="795" y="587"/>
                  </a:lnTo>
                  <a:lnTo>
                    <a:pt x="787" y="581"/>
                  </a:lnTo>
                  <a:lnTo>
                    <a:pt x="777" y="573"/>
                  </a:lnTo>
                  <a:lnTo>
                    <a:pt x="765" y="567"/>
                  </a:lnTo>
                  <a:lnTo>
                    <a:pt x="751" y="561"/>
                  </a:lnTo>
                  <a:lnTo>
                    <a:pt x="735" y="557"/>
                  </a:lnTo>
                  <a:lnTo>
                    <a:pt x="716" y="553"/>
                  </a:lnTo>
                  <a:lnTo>
                    <a:pt x="716" y="5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30" name="文本框 29">
            <a:extLst>
              <a:ext uri="{FF2B5EF4-FFF2-40B4-BE49-F238E27FC236}">
                <a16:creationId xmlns:a16="http://schemas.microsoft.com/office/drawing/2014/main" xmlns="" id="{4D88FF38-95AE-42A4-94F5-3A7344C71BCE}"/>
              </a:ext>
            </a:extLst>
          </p:cNvPr>
          <p:cNvSpPr txBox="1"/>
          <p:nvPr/>
        </p:nvSpPr>
        <p:spPr>
          <a:xfrm>
            <a:off x="8337285" y="496506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000" kern="0" noProof="0" dirty="0">
                <a:ln>
                  <a:noFill/>
                </a:ln>
                <a:solidFill>
                  <a:schemeClr val="tx1">
                    <a:lumMod val="65000"/>
                    <a:lumOff val="3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31" name="TextBox 1210">
            <a:extLst>
              <a:ext uri="{FF2B5EF4-FFF2-40B4-BE49-F238E27FC236}">
                <a16:creationId xmlns:a16="http://schemas.microsoft.com/office/drawing/2014/main" xmlns="" id="{2D85CEBE-08BD-42E1-8590-3DE50890F055}"/>
              </a:ext>
            </a:extLst>
          </p:cNvPr>
          <p:cNvSpPr/>
          <p:nvPr/>
        </p:nvSpPr>
        <p:spPr>
          <a:xfrm>
            <a:off x="8388720" y="4628515"/>
            <a:ext cx="2576195" cy="352425"/>
          </a:xfrm>
          <a:prstGeom prst="rect">
            <a:avLst/>
          </a:prstGeom>
          <a:noFill/>
          <a:ln w="9525">
            <a:noFill/>
            <a:miter/>
          </a:ln>
        </p:spPr>
        <p:txBody>
          <a:bodyPr wrap="square">
            <a:spAutoFit/>
          </a:bodyPr>
          <a:lstStyle/>
          <a:p>
            <a:pPr lvl="0" algn="ctr"/>
            <a:r>
              <a:rPr lang="zh-CN" altLang="en-US" sz="1600" b="1" dirty="0">
                <a:solidFill>
                  <a:schemeClr val="tx1">
                    <a:lumMod val="65000"/>
                    <a:lumOff val="35000"/>
                  </a:schemeClr>
                </a:solidFill>
                <a:latin typeface="微软雅黑" pitchFamily="34" charset="-122"/>
                <a:ea typeface="微软雅黑" pitchFamily="34" charset="-122"/>
                <a:sym typeface="Arial" pitchFamily="34" charset="0"/>
              </a:rPr>
              <a:t>此处添加标题</a:t>
            </a:r>
          </a:p>
        </p:txBody>
      </p:sp>
    </p:spTree>
    <p:extLst>
      <p:ext uri="{BB962C8B-B14F-4D97-AF65-F5344CB8AC3E}">
        <p14:creationId xmlns:p14="http://schemas.microsoft.com/office/powerpoint/2010/main" val="212768616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par>
                                <p:cTn id="26" presetID="22" presetClass="entr" presetSubtype="4"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down)">
                                      <p:cBhvr>
                                        <p:cTn id="28" dur="500"/>
                                        <p:tgtEl>
                                          <p:spTgt spid="2"/>
                                        </p:tgtEl>
                                      </p:cBhvr>
                                    </p:animEffect>
                                  </p:childTnLst>
                                </p:cTn>
                              </p:par>
                              <p:par>
                                <p:cTn id="29" presetID="22" presetClass="entr" presetSubtype="4"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00"/>
                                        <p:tgtEl>
                                          <p:spTgt spid="11"/>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down)">
                                      <p:cBhvr>
                                        <p:cTn id="39" dur="500"/>
                                        <p:tgtEl>
                                          <p:spTgt spid="22"/>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down)">
                                      <p:cBhvr>
                                        <p:cTn id="42" dur="500"/>
                                        <p:tgtEl>
                                          <p:spTgt spid="23"/>
                                        </p:tgtEl>
                                      </p:cBhvr>
                                    </p:animEffect>
                                  </p:childTnLst>
                                </p:cTn>
                              </p:par>
                              <p:par>
                                <p:cTn id="43" presetID="22" presetClass="entr" presetSubtype="4"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down)">
                                      <p:cBhvr>
                                        <p:cTn id="45" dur="500"/>
                                        <p:tgtEl>
                                          <p:spTgt spid="24"/>
                                        </p:tgtEl>
                                      </p:cBhvr>
                                    </p:animEffect>
                                  </p:childTnLst>
                                </p:cTn>
                              </p:par>
                              <p:par>
                                <p:cTn id="46" presetID="22" presetClass="entr" presetSubtype="4" fill="hold"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down)">
                                      <p:cBhvr>
                                        <p:cTn id="48" dur="500"/>
                                        <p:tgtEl>
                                          <p:spTgt spid="27"/>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down)">
                                      <p:cBhvr>
                                        <p:cTn id="51" dur="500"/>
                                        <p:tgtEl>
                                          <p:spTgt spid="3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down)">
                                      <p:cBhvr>
                                        <p:cTn id="54" dur="500"/>
                                        <p:tgtEl>
                                          <p:spTgt spid="31"/>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down)">
                                      <p:cBhvr>
                                        <p:cTn id="57" dur="500"/>
                                        <p:tgtEl>
                                          <p:spTgt spid="20"/>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down)">
                                      <p:cBhvr>
                                        <p:cTn id="6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2" grpId="0"/>
      <p:bldP spid="23" grpId="0"/>
      <p:bldP spid="30" grpId="0"/>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xmlns="" id="{CB00249B-4486-40F3-8096-06FBDF291D98}"/>
              </a:ext>
            </a:extLst>
          </p:cNvPr>
          <p:cNvSpPr txBox="1"/>
          <p:nvPr/>
        </p:nvSpPr>
        <p:spPr>
          <a:xfrm>
            <a:off x="937260" y="1401445"/>
            <a:ext cx="2660650" cy="376555"/>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40000"/>
              </a:lnSpc>
            </a:pPr>
            <a:r>
              <a:rPr lang="zh-CN" altLang="en-US" sz="2000" b="1" dirty="0">
                <a:solidFill>
                  <a:schemeClr val="tx1">
                    <a:lumMod val="65000"/>
                    <a:lumOff val="35000"/>
                  </a:schemeClr>
                </a:solidFill>
                <a:latin typeface="微软雅黑" pitchFamily="34" charset="-122"/>
                <a:ea typeface="微软雅黑" pitchFamily="34" charset="-122"/>
                <a:sym typeface="+mn-ea"/>
              </a:rPr>
              <a:t>关键词</a:t>
            </a:r>
          </a:p>
        </p:txBody>
      </p:sp>
      <p:sp>
        <p:nvSpPr>
          <p:cNvPr id="3" name="Text Placeholder 8">
            <a:extLst>
              <a:ext uri="{FF2B5EF4-FFF2-40B4-BE49-F238E27FC236}">
                <a16:creationId xmlns:a16="http://schemas.microsoft.com/office/drawing/2014/main" xmlns="" id="{80E84B75-7E27-4D8E-91DA-F39CF605C700}"/>
              </a:ext>
            </a:extLst>
          </p:cNvPr>
          <p:cNvSpPr txBox="1"/>
          <p:nvPr/>
        </p:nvSpPr>
        <p:spPr>
          <a:xfrm>
            <a:off x="937260" y="1898650"/>
            <a:ext cx="2660650" cy="110045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050" dirty="0">
                <a:solidFill>
                  <a:schemeClr val="tx1">
                    <a:lumMod val="65000"/>
                    <a:lumOff val="35000"/>
                  </a:schemeClr>
                </a:solidFill>
                <a:latin typeface="微软雅黑" pitchFamily="34" charset="-122"/>
                <a:ea typeface="微软雅黑" pitchFamily="34" charset="-122"/>
              </a:rPr>
              <a:t>点击添加文字内容点击添加文字内容点击添加文字内容点击添加文字内容点击添加文字内容</a:t>
            </a:r>
          </a:p>
        </p:txBody>
      </p:sp>
      <p:sp>
        <p:nvSpPr>
          <p:cNvPr id="4" name="Text Placeholder 2">
            <a:extLst>
              <a:ext uri="{FF2B5EF4-FFF2-40B4-BE49-F238E27FC236}">
                <a16:creationId xmlns:a16="http://schemas.microsoft.com/office/drawing/2014/main" xmlns="" id="{C12DF7C3-0A80-4DE8-8E80-FB19EBA6FB0D}"/>
              </a:ext>
            </a:extLst>
          </p:cNvPr>
          <p:cNvSpPr txBox="1"/>
          <p:nvPr/>
        </p:nvSpPr>
        <p:spPr>
          <a:xfrm>
            <a:off x="8799195" y="1401445"/>
            <a:ext cx="2660650" cy="376555"/>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2000" b="1" dirty="0">
                <a:solidFill>
                  <a:schemeClr val="tx1">
                    <a:lumMod val="65000"/>
                    <a:lumOff val="35000"/>
                  </a:schemeClr>
                </a:solidFill>
              </a:rPr>
              <a:t>关键词</a:t>
            </a:r>
          </a:p>
        </p:txBody>
      </p:sp>
      <p:sp>
        <p:nvSpPr>
          <p:cNvPr id="5" name="Text Placeholder 8">
            <a:extLst>
              <a:ext uri="{FF2B5EF4-FFF2-40B4-BE49-F238E27FC236}">
                <a16:creationId xmlns:a16="http://schemas.microsoft.com/office/drawing/2014/main" xmlns="" id="{C4AD3758-4997-4CB8-A2A4-370D7F89C889}"/>
              </a:ext>
            </a:extLst>
          </p:cNvPr>
          <p:cNvSpPr txBox="1"/>
          <p:nvPr/>
        </p:nvSpPr>
        <p:spPr>
          <a:xfrm>
            <a:off x="8799195" y="1918970"/>
            <a:ext cx="2660650" cy="1209040"/>
          </a:xfrm>
          <a:prstGeom prst="rect">
            <a:avLst/>
          </a:prstGeom>
        </p:spPr>
        <p:txBody>
          <a:bodyPr vert="horz"/>
          <a:lstStyle>
            <a:defPPr>
              <a:defRPr lang="zh-CN"/>
            </a:defPPr>
            <a:lvl1pPr indent="0" defTabSz="457200">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050" dirty="0">
                <a:solidFill>
                  <a:schemeClr val="tx1">
                    <a:lumMod val="65000"/>
                    <a:lumOff val="35000"/>
                  </a:schemeClr>
                </a:solidFill>
              </a:rPr>
              <a:t>点击添加文字内容点击添加文字内容点击添加文字内容点击添加文字内容点击添加文字内容</a:t>
            </a:r>
          </a:p>
        </p:txBody>
      </p:sp>
      <p:cxnSp>
        <p:nvCxnSpPr>
          <p:cNvPr id="6" name="直接连接符 5">
            <a:extLst>
              <a:ext uri="{FF2B5EF4-FFF2-40B4-BE49-F238E27FC236}">
                <a16:creationId xmlns:a16="http://schemas.microsoft.com/office/drawing/2014/main" xmlns="" id="{1DD179F0-6319-4E2B-83E0-6006926A103F}"/>
              </a:ext>
            </a:extLst>
          </p:cNvPr>
          <p:cNvCxnSpPr/>
          <p:nvPr/>
        </p:nvCxnSpPr>
        <p:spPr>
          <a:xfrm flipV="1">
            <a:off x="3956685" y="2042160"/>
            <a:ext cx="0" cy="524510"/>
          </a:xfrm>
          <a:prstGeom prst="line">
            <a:avLst/>
          </a:prstGeom>
          <a:ln>
            <a:solidFill>
              <a:srgbClr val="3E8F84">
                <a:alpha val="50000"/>
              </a:srgbClr>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xmlns="" id="{6712586E-F8CD-4BBE-AE91-8D115A8D095F}"/>
              </a:ext>
            </a:extLst>
          </p:cNvPr>
          <p:cNvCxnSpPr/>
          <p:nvPr/>
        </p:nvCxnSpPr>
        <p:spPr>
          <a:xfrm flipH="1">
            <a:off x="3597910" y="2042160"/>
            <a:ext cx="358775" cy="0"/>
          </a:xfrm>
          <a:prstGeom prst="line">
            <a:avLst/>
          </a:prstGeom>
          <a:ln>
            <a:solidFill>
              <a:srgbClr val="3E8F84">
                <a:alpha val="50000"/>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E6A662C9-4946-470E-BCE0-F2766F42DC03}"/>
              </a:ext>
            </a:extLst>
          </p:cNvPr>
          <p:cNvCxnSpPr/>
          <p:nvPr/>
        </p:nvCxnSpPr>
        <p:spPr>
          <a:xfrm flipV="1">
            <a:off x="5462905" y="2058035"/>
            <a:ext cx="0" cy="524510"/>
          </a:xfrm>
          <a:prstGeom prst="line">
            <a:avLst/>
          </a:prstGeom>
          <a:ln>
            <a:solidFill>
              <a:srgbClr val="A67346">
                <a:alpha val="50000"/>
              </a:srgbClr>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BC7CE251-F19E-403C-895B-5522285F9F43}"/>
              </a:ext>
            </a:extLst>
          </p:cNvPr>
          <p:cNvCxnSpPr/>
          <p:nvPr/>
        </p:nvCxnSpPr>
        <p:spPr>
          <a:xfrm>
            <a:off x="5462905" y="2058035"/>
            <a:ext cx="3241675" cy="0"/>
          </a:xfrm>
          <a:prstGeom prst="line">
            <a:avLst/>
          </a:prstGeom>
          <a:ln>
            <a:solidFill>
              <a:srgbClr val="A67346">
                <a:alpha val="50000"/>
              </a:srgb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4172A3C5-4325-4E8B-9E45-5E85B3C93967}"/>
              </a:ext>
            </a:extLst>
          </p:cNvPr>
          <p:cNvCxnSpPr/>
          <p:nvPr/>
        </p:nvCxnSpPr>
        <p:spPr>
          <a:xfrm>
            <a:off x="6969125" y="4390390"/>
            <a:ext cx="6350" cy="604520"/>
          </a:xfrm>
          <a:prstGeom prst="line">
            <a:avLst/>
          </a:prstGeom>
          <a:ln>
            <a:solidFill>
              <a:srgbClr val="3E8F84">
                <a:alpha val="50000"/>
              </a:srgbClr>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71533647-25EE-4484-9F59-B47347A96F1F}"/>
              </a:ext>
            </a:extLst>
          </p:cNvPr>
          <p:cNvCxnSpPr/>
          <p:nvPr/>
        </p:nvCxnSpPr>
        <p:spPr>
          <a:xfrm flipH="1">
            <a:off x="3597910" y="4994910"/>
            <a:ext cx="3377565" cy="0"/>
          </a:xfrm>
          <a:prstGeom prst="line">
            <a:avLst/>
          </a:prstGeom>
          <a:ln>
            <a:solidFill>
              <a:srgbClr val="3E8F84">
                <a:alpha val="50000"/>
              </a:srgb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C25F3992-9A1C-43BF-9CAF-1FADB909B475}"/>
              </a:ext>
            </a:extLst>
          </p:cNvPr>
          <p:cNvCxnSpPr/>
          <p:nvPr/>
        </p:nvCxnSpPr>
        <p:spPr>
          <a:xfrm>
            <a:off x="8549005" y="4390390"/>
            <a:ext cx="0" cy="890905"/>
          </a:xfrm>
          <a:prstGeom prst="line">
            <a:avLst/>
          </a:prstGeom>
          <a:ln>
            <a:solidFill>
              <a:srgbClr val="A67346">
                <a:alpha val="50000"/>
              </a:srgb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xmlns="" id="{97278351-73B4-45D3-9D4C-7576FCC72BFA}"/>
              </a:ext>
            </a:extLst>
          </p:cNvPr>
          <p:cNvCxnSpPr/>
          <p:nvPr/>
        </p:nvCxnSpPr>
        <p:spPr>
          <a:xfrm>
            <a:off x="8549005" y="5280660"/>
            <a:ext cx="381000" cy="0"/>
          </a:xfrm>
          <a:prstGeom prst="line">
            <a:avLst/>
          </a:prstGeom>
          <a:ln>
            <a:solidFill>
              <a:srgbClr val="A67346">
                <a:alpha val="50000"/>
              </a:srgbClr>
            </a:solidFill>
          </a:ln>
        </p:spPr>
        <p:style>
          <a:lnRef idx="1">
            <a:schemeClr val="accent1"/>
          </a:lnRef>
          <a:fillRef idx="0">
            <a:schemeClr val="accent1"/>
          </a:fillRef>
          <a:effectRef idx="0">
            <a:schemeClr val="accent1"/>
          </a:effectRef>
          <a:fontRef idx="minor">
            <a:schemeClr val="tx1"/>
          </a:fontRef>
        </p:style>
      </p:cxnSp>
      <p:grpSp>
        <p:nvGrpSpPr>
          <p:cNvPr id="14" name="组合 13">
            <a:extLst>
              <a:ext uri="{FF2B5EF4-FFF2-40B4-BE49-F238E27FC236}">
                <a16:creationId xmlns:a16="http://schemas.microsoft.com/office/drawing/2014/main" xmlns="" id="{6C234F75-37DE-469E-92A6-16CB630D7BAF}"/>
              </a:ext>
            </a:extLst>
          </p:cNvPr>
          <p:cNvGrpSpPr/>
          <p:nvPr/>
        </p:nvGrpSpPr>
        <p:grpSpPr>
          <a:xfrm>
            <a:off x="3053080" y="2582545"/>
            <a:ext cx="1807210" cy="1807845"/>
            <a:chOff x="2714799" y="2648622"/>
            <a:chExt cx="1891378" cy="1891378"/>
          </a:xfrm>
          <a:solidFill>
            <a:srgbClr val="523227"/>
          </a:solidFill>
        </p:grpSpPr>
        <p:sp>
          <p:nvSpPr>
            <p:cNvPr id="15" name="Oval 8">
              <a:extLst>
                <a:ext uri="{FF2B5EF4-FFF2-40B4-BE49-F238E27FC236}">
                  <a16:creationId xmlns:a16="http://schemas.microsoft.com/office/drawing/2014/main" xmlns="" id="{8BAEDBCC-B919-403F-A4F9-739090E1FEFB}"/>
                </a:ext>
              </a:extLst>
            </p:cNvPr>
            <p:cNvSpPr/>
            <p:nvPr/>
          </p:nvSpPr>
          <p:spPr>
            <a:xfrm>
              <a:off x="2714799" y="2648622"/>
              <a:ext cx="1891378" cy="1891378"/>
            </a:xfrm>
            <a:prstGeom prst="ellipse">
              <a:avLst/>
            </a:prstGeom>
            <a:grpFill/>
            <a:ln w="666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chemeClr val="lt1"/>
                </a:solidFill>
                <a:latin typeface="微软雅黑" pitchFamily="34" charset="-122"/>
                <a:ea typeface="微软雅黑" pitchFamily="34" charset="-122"/>
              </a:endParaRPr>
            </a:p>
          </p:txBody>
        </p:sp>
        <p:sp>
          <p:nvSpPr>
            <p:cNvPr id="16" name="Text Placeholder 2">
              <a:extLst>
                <a:ext uri="{FF2B5EF4-FFF2-40B4-BE49-F238E27FC236}">
                  <a16:creationId xmlns:a16="http://schemas.microsoft.com/office/drawing/2014/main" xmlns="" id="{5D853979-8979-4ED1-9E68-F19A83A84472}"/>
                </a:ext>
              </a:extLst>
            </p:cNvPr>
            <p:cNvSpPr txBox="1"/>
            <p:nvPr/>
          </p:nvSpPr>
          <p:spPr>
            <a:xfrm>
              <a:off x="3146847"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关键词</a:t>
              </a:r>
            </a:p>
          </p:txBody>
        </p:sp>
      </p:grpSp>
      <p:grpSp>
        <p:nvGrpSpPr>
          <p:cNvPr id="17" name="组合 16">
            <a:extLst>
              <a:ext uri="{FF2B5EF4-FFF2-40B4-BE49-F238E27FC236}">
                <a16:creationId xmlns:a16="http://schemas.microsoft.com/office/drawing/2014/main" xmlns="" id="{08BE90B5-DE74-4022-9DAC-65B3A3C4BF0D}"/>
              </a:ext>
            </a:extLst>
          </p:cNvPr>
          <p:cNvGrpSpPr/>
          <p:nvPr/>
        </p:nvGrpSpPr>
        <p:grpSpPr>
          <a:xfrm>
            <a:off x="4559300" y="2582545"/>
            <a:ext cx="1807210" cy="1807845"/>
            <a:chOff x="4290947" y="2648622"/>
            <a:chExt cx="1891378" cy="1891378"/>
          </a:xfrm>
          <a:solidFill>
            <a:srgbClr val="C87D0E"/>
          </a:solidFill>
        </p:grpSpPr>
        <p:sp>
          <p:nvSpPr>
            <p:cNvPr id="18" name="Oval 9">
              <a:extLst>
                <a:ext uri="{FF2B5EF4-FFF2-40B4-BE49-F238E27FC236}">
                  <a16:creationId xmlns:a16="http://schemas.microsoft.com/office/drawing/2014/main" xmlns="" id="{20CFEF55-4A90-43AD-9179-45E36D904BA0}"/>
                </a:ext>
              </a:extLst>
            </p:cNvPr>
            <p:cNvSpPr/>
            <p:nvPr/>
          </p:nvSpPr>
          <p:spPr>
            <a:xfrm>
              <a:off x="4290947" y="2648622"/>
              <a:ext cx="1891378" cy="1891378"/>
            </a:xfrm>
            <a:prstGeom prst="ellipse">
              <a:avLst/>
            </a:prstGeom>
            <a:grpFill/>
            <a:ln w="666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chemeClr val="lt1"/>
                </a:solidFill>
                <a:latin typeface="微软雅黑" pitchFamily="34" charset="-122"/>
                <a:ea typeface="微软雅黑" pitchFamily="34" charset="-122"/>
              </a:endParaRPr>
            </a:p>
          </p:txBody>
        </p:sp>
        <p:sp>
          <p:nvSpPr>
            <p:cNvPr id="19" name="Text Placeholder 2">
              <a:extLst>
                <a:ext uri="{FF2B5EF4-FFF2-40B4-BE49-F238E27FC236}">
                  <a16:creationId xmlns:a16="http://schemas.microsoft.com/office/drawing/2014/main" xmlns="" id="{7F08A402-2515-44CA-A0D2-F731BAB6B66C}"/>
                </a:ext>
              </a:extLst>
            </p:cNvPr>
            <p:cNvSpPr txBox="1"/>
            <p:nvPr/>
          </p:nvSpPr>
          <p:spPr>
            <a:xfrm>
              <a:off x="4739406"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关键词</a:t>
              </a:r>
            </a:p>
          </p:txBody>
        </p:sp>
      </p:grpSp>
      <p:grpSp>
        <p:nvGrpSpPr>
          <p:cNvPr id="20" name="组合 19">
            <a:extLst>
              <a:ext uri="{FF2B5EF4-FFF2-40B4-BE49-F238E27FC236}">
                <a16:creationId xmlns:a16="http://schemas.microsoft.com/office/drawing/2014/main" xmlns="" id="{5C9D9F4A-AB47-4C87-B1C7-568983E6B920}"/>
              </a:ext>
            </a:extLst>
          </p:cNvPr>
          <p:cNvGrpSpPr/>
          <p:nvPr/>
        </p:nvGrpSpPr>
        <p:grpSpPr>
          <a:xfrm>
            <a:off x="6065520" y="2582545"/>
            <a:ext cx="1807210" cy="1807845"/>
            <a:chOff x="5867096" y="2648622"/>
            <a:chExt cx="1891378" cy="1891378"/>
          </a:xfrm>
          <a:solidFill>
            <a:srgbClr val="523227"/>
          </a:solidFill>
        </p:grpSpPr>
        <p:sp>
          <p:nvSpPr>
            <p:cNvPr id="21" name="Oval 10">
              <a:extLst>
                <a:ext uri="{FF2B5EF4-FFF2-40B4-BE49-F238E27FC236}">
                  <a16:creationId xmlns:a16="http://schemas.microsoft.com/office/drawing/2014/main" xmlns="" id="{FCC24026-ABB6-48B7-85C1-821708EB73B5}"/>
                </a:ext>
              </a:extLst>
            </p:cNvPr>
            <p:cNvSpPr/>
            <p:nvPr/>
          </p:nvSpPr>
          <p:spPr>
            <a:xfrm>
              <a:off x="5867096" y="2648622"/>
              <a:ext cx="1891378" cy="1891378"/>
            </a:xfrm>
            <a:prstGeom prst="ellipse">
              <a:avLst/>
            </a:prstGeom>
            <a:grpFill/>
            <a:ln w="666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chemeClr val="lt1"/>
                </a:solidFill>
                <a:latin typeface="微软雅黑" pitchFamily="34" charset="-122"/>
                <a:ea typeface="微软雅黑" pitchFamily="34" charset="-122"/>
              </a:endParaRPr>
            </a:p>
          </p:txBody>
        </p:sp>
        <p:sp>
          <p:nvSpPr>
            <p:cNvPr id="22" name="Text Placeholder 2">
              <a:extLst>
                <a:ext uri="{FF2B5EF4-FFF2-40B4-BE49-F238E27FC236}">
                  <a16:creationId xmlns:a16="http://schemas.microsoft.com/office/drawing/2014/main" xmlns="" id="{02FAAE6A-BAF6-4A39-B1F5-8BF39D008D9F}"/>
                </a:ext>
              </a:extLst>
            </p:cNvPr>
            <p:cNvSpPr txBox="1"/>
            <p:nvPr/>
          </p:nvSpPr>
          <p:spPr>
            <a:xfrm>
              <a:off x="6315199"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关键词</a:t>
              </a:r>
            </a:p>
          </p:txBody>
        </p:sp>
      </p:grpSp>
      <p:grpSp>
        <p:nvGrpSpPr>
          <p:cNvPr id="23" name="组合 22">
            <a:extLst>
              <a:ext uri="{FF2B5EF4-FFF2-40B4-BE49-F238E27FC236}">
                <a16:creationId xmlns:a16="http://schemas.microsoft.com/office/drawing/2014/main" xmlns="" id="{2808B943-1B97-429A-8D82-22204356D6E7}"/>
              </a:ext>
            </a:extLst>
          </p:cNvPr>
          <p:cNvGrpSpPr/>
          <p:nvPr/>
        </p:nvGrpSpPr>
        <p:grpSpPr>
          <a:xfrm>
            <a:off x="7659370" y="2582545"/>
            <a:ext cx="1807210" cy="1807845"/>
            <a:chOff x="7520165" y="2648622"/>
            <a:chExt cx="1891378" cy="1891378"/>
          </a:xfrm>
          <a:solidFill>
            <a:srgbClr val="C87D0E"/>
          </a:solidFill>
        </p:grpSpPr>
        <p:sp>
          <p:nvSpPr>
            <p:cNvPr id="24" name="Oval 11">
              <a:extLst>
                <a:ext uri="{FF2B5EF4-FFF2-40B4-BE49-F238E27FC236}">
                  <a16:creationId xmlns:a16="http://schemas.microsoft.com/office/drawing/2014/main" xmlns="" id="{016E4642-8A54-45A9-8885-0E7DC6009387}"/>
                </a:ext>
              </a:extLst>
            </p:cNvPr>
            <p:cNvSpPr/>
            <p:nvPr/>
          </p:nvSpPr>
          <p:spPr>
            <a:xfrm>
              <a:off x="7520165" y="2648622"/>
              <a:ext cx="1891378" cy="1891378"/>
            </a:xfrm>
            <a:prstGeom prst="ellipse">
              <a:avLst/>
            </a:prstGeom>
            <a:grpFill/>
            <a:ln w="666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chemeClr val="lt1"/>
                </a:solidFill>
                <a:latin typeface="微软雅黑" pitchFamily="34" charset="-122"/>
                <a:ea typeface="微软雅黑" pitchFamily="34" charset="-122"/>
              </a:endParaRPr>
            </a:p>
          </p:txBody>
        </p:sp>
        <p:sp>
          <p:nvSpPr>
            <p:cNvPr id="25" name="Text Placeholder 2">
              <a:extLst>
                <a:ext uri="{FF2B5EF4-FFF2-40B4-BE49-F238E27FC236}">
                  <a16:creationId xmlns:a16="http://schemas.microsoft.com/office/drawing/2014/main" xmlns="" id="{44D7B170-0645-4DAE-AE3F-15C1F69CD91C}"/>
                </a:ext>
              </a:extLst>
            </p:cNvPr>
            <p:cNvSpPr txBox="1"/>
            <p:nvPr/>
          </p:nvSpPr>
          <p:spPr>
            <a:xfrm>
              <a:off x="7899375"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600" b="1" dirty="0">
                  <a:solidFill>
                    <a:schemeClr val="bg1"/>
                  </a:solidFill>
                  <a:latin typeface="微软雅黑" pitchFamily="34" charset="-122"/>
                  <a:ea typeface="微软雅黑" pitchFamily="34" charset="-122"/>
                </a:rPr>
                <a:t>关键词</a:t>
              </a:r>
            </a:p>
          </p:txBody>
        </p:sp>
      </p:grpSp>
      <p:sp>
        <p:nvSpPr>
          <p:cNvPr id="26" name="Text Placeholder 2">
            <a:extLst>
              <a:ext uri="{FF2B5EF4-FFF2-40B4-BE49-F238E27FC236}">
                <a16:creationId xmlns:a16="http://schemas.microsoft.com/office/drawing/2014/main" xmlns="" id="{C9FA3FBE-BB8B-4542-AF3E-6FC71F588C97}"/>
              </a:ext>
            </a:extLst>
          </p:cNvPr>
          <p:cNvSpPr txBox="1"/>
          <p:nvPr/>
        </p:nvSpPr>
        <p:spPr>
          <a:xfrm>
            <a:off x="8830310" y="4247515"/>
            <a:ext cx="2661285" cy="376555"/>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2000" b="1" dirty="0">
                <a:solidFill>
                  <a:schemeClr val="tx1">
                    <a:lumMod val="65000"/>
                    <a:lumOff val="35000"/>
                  </a:schemeClr>
                </a:solidFill>
                <a:sym typeface="+mn-ea"/>
              </a:rPr>
              <a:t>关键词</a:t>
            </a:r>
          </a:p>
        </p:txBody>
      </p:sp>
      <p:sp>
        <p:nvSpPr>
          <p:cNvPr id="27" name="Text Placeholder 2">
            <a:extLst>
              <a:ext uri="{FF2B5EF4-FFF2-40B4-BE49-F238E27FC236}">
                <a16:creationId xmlns:a16="http://schemas.microsoft.com/office/drawing/2014/main" xmlns="" id="{3ABAAFD5-5147-4BAA-9D44-BEF1BB262B38}"/>
              </a:ext>
            </a:extLst>
          </p:cNvPr>
          <p:cNvSpPr txBox="1"/>
          <p:nvPr/>
        </p:nvSpPr>
        <p:spPr>
          <a:xfrm>
            <a:off x="937260" y="3904615"/>
            <a:ext cx="2660650" cy="376555"/>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2000" b="1" dirty="0">
                <a:solidFill>
                  <a:schemeClr val="tx1">
                    <a:lumMod val="65000"/>
                    <a:lumOff val="35000"/>
                  </a:schemeClr>
                </a:solidFill>
                <a:sym typeface="+mn-ea"/>
              </a:rPr>
              <a:t>关键词</a:t>
            </a:r>
          </a:p>
        </p:txBody>
      </p:sp>
      <p:sp>
        <p:nvSpPr>
          <p:cNvPr id="28" name="Text Placeholder 8">
            <a:extLst>
              <a:ext uri="{FF2B5EF4-FFF2-40B4-BE49-F238E27FC236}">
                <a16:creationId xmlns:a16="http://schemas.microsoft.com/office/drawing/2014/main" xmlns="" id="{3025B809-91B3-4792-9F46-03DFFB688EE7}"/>
              </a:ext>
            </a:extLst>
          </p:cNvPr>
          <p:cNvSpPr txBox="1"/>
          <p:nvPr/>
        </p:nvSpPr>
        <p:spPr>
          <a:xfrm>
            <a:off x="937260" y="4464050"/>
            <a:ext cx="2660650" cy="1209040"/>
          </a:xfrm>
          <a:prstGeom prst="rect">
            <a:avLst/>
          </a:prstGeom>
        </p:spPr>
        <p:txBody>
          <a:bodyPr vert="horz"/>
          <a:lstStyle>
            <a:defPPr>
              <a:defRPr lang="zh-CN"/>
            </a:defPPr>
            <a:lvl1pPr indent="0" defTabSz="457200">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050" dirty="0">
                <a:solidFill>
                  <a:schemeClr val="tx1">
                    <a:lumMod val="65000"/>
                    <a:lumOff val="35000"/>
                  </a:schemeClr>
                </a:solidFill>
              </a:rPr>
              <a:t>点击添加文字内容点击添加文字内容点击添加文字内容点击添加文字内容点击添加文字内容</a:t>
            </a:r>
          </a:p>
        </p:txBody>
      </p:sp>
      <p:sp>
        <p:nvSpPr>
          <p:cNvPr id="56" name="Text Placeholder 8">
            <a:extLst>
              <a:ext uri="{FF2B5EF4-FFF2-40B4-BE49-F238E27FC236}">
                <a16:creationId xmlns:a16="http://schemas.microsoft.com/office/drawing/2014/main" xmlns="" id="{86A196A4-0FC3-4A1B-8C50-1FCF7955E626}"/>
              </a:ext>
            </a:extLst>
          </p:cNvPr>
          <p:cNvSpPr txBox="1"/>
          <p:nvPr/>
        </p:nvSpPr>
        <p:spPr>
          <a:xfrm>
            <a:off x="9016365" y="4988224"/>
            <a:ext cx="2660650" cy="1209040"/>
          </a:xfrm>
          <a:prstGeom prst="rect">
            <a:avLst/>
          </a:prstGeom>
        </p:spPr>
        <p:txBody>
          <a:bodyPr vert="horz"/>
          <a:lstStyle>
            <a:defPPr>
              <a:defRPr lang="zh-CN"/>
            </a:defPPr>
            <a:lvl1pPr indent="0" defTabSz="457200">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050" dirty="0">
                <a:solidFill>
                  <a:schemeClr val="tx1">
                    <a:lumMod val="65000"/>
                    <a:lumOff val="35000"/>
                  </a:schemeClr>
                </a:solidFill>
              </a:rPr>
              <a:t>点击添加文字内容点击添加文字内容点击添加文字内容点击添加文字内容点击添加文字内容</a:t>
            </a:r>
          </a:p>
        </p:txBody>
      </p:sp>
    </p:spTree>
    <p:extLst>
      <p:ext uri="{BB962C8B-B14F-4D97-AF65-F5344CB8AC3E}">
        <p14:creationId xmlns:p14="http://schemas.microsoft.com/office/powerpoint/2010/main" val="169255861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par>
                                <p:cTn id="47" presetID="53" presetClass="entr" presetSubtype="16"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animEffect transition="in" filter="fade">
                                      <p:cBhvr>
                                        <p:cTn id="58" dur="500"/>
                                        <p:tgtEl>
                                          <p:spTgt spid="20"/>
                                        </p:tgtEl>
                                      </p:cBhvr>
                                    </p:animEffect>
                                  </p:childTnLst>
                                </p:cTn>
                              </p:par>
                              <p:par>
                                <p:cTn id="59" presetID="53" presetClass="entr" presetSubtype="16"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par>
                                <p:cTn id="64" presetID="53" presetClass="entr" presetSubtype="16"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p:cTn id="66" dur="500" fill="hold"/>
                                        <p:tgtEl>
                                          <p:spTgt spid="10"/>
                                        </p:tgtEl>
                                        <p:attrNameLst>
                                          <p:attrName>ppt_w</p:attrName>
                                        </p:attrNameLst>
                                      </p:cBhvr>
                                      <p:tavLst>
                                        <p:tav tm="0">
                                          <p:val>
                                            <p:fltVal val="0"/>
                                          </p:val>
                                        </p:tav>
                                        <p:tav tm="100000">
                                          <p:val>
                                            <p:strVal val="#ppt_w"/>
                                          </p:val>
                                        </p:tav>
                                      </p:tavLst>
                                    </p:anim>
                                    <p:anim calcmode="lin" valueType="num">
                                      <p:cBhvr>
                                        <p:cTn id="67" dur="500" fill="hold"/>
                                        <p:tgtEl>
                                          <p:spTgt spid="10"/>
                                        </p:tgtEl>
                                        <p:attrNameLst>
                                          <p:attrName>ppt_h</p:attrName>
                                        </p:attrNameLst>
                                      </p:cBhvr>
                                      <p:tavLst>
                                        <p:tav tm="0">
                                          <p:val>
                                            <p:fltVal val="0"/>
                                          </p:val>
                                        </p:tav>
                                        <p:tav tm="100000">
                                          <p:val>
                                            <p:strVal val="#ppt_h"/>
                                          </p:val>
                                        </p:tav>
                                      </p:tavLst>
                                    </p:anim>
                                    <p:animEffect transition="in" filter="fade">
                                      <p:cBhvr>
                                        <p:cTn id="68" dur="500"/>
                                        <p:tgtEl>
                                          <p:spTgt spid="10"/>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p:cTn id="71" dur="500" fill="hold"/>
                                        <p:tgtEl>
                                          <p:spTgt spid="28"/>
                                        </p:tgtEl>
                                        <p:attrNameLst>
                                          <p:attrName>ppt_w</p:attrName>
                                        </p:attrNameLst>
                                      </p:cBhvr>
                                      <p:tavLst>
                                        <p:tav tm="0">
                                          <p:val>
                                            <p:fltVal val="0"/>
                                          </p:val>
                                        </p:tav>
                                        <p:tav tm="100000">
                                          <p:val>
                                            <p:strVal val="#ppt_w"/>
                                          </p:val>
                                        </p:tav>
                                      </p:tavLst>
                                    </p:anim>
                                    <p:anim calcmode="lin" valueType="num">
                                      <p:cBhvr>
                                        <p:cTn id="72" dur="500" fill="hold"/>
                                        <p:tgtEl>
                                          <p:spTgt spid="28"/>
                                        </p:tgtEl>
                                        <p:attrNameLst>
                                          <p:attrName>ppt_h</p:attrName>
                                        </p:attrNameLst>
                                      </p:cBhvr>
                                      <p:tavLst>
                                        <p:tav tm="0">
                                          <p:val>
                                            <p:fltVal val="0"/>
                                          </p:val>
                                        </p:tav>
                                        <p:tav tm="100000">
                                          <p:val>
                                            <p:strVal val="#ppt_h"/>
                                          </p:val>
                                        </p:tav>
                                      </p:tavLst>
                                    </p:anim>
                                    <p:animEffect transition="in" filter="fade">
                                      <p:cBhvr>
                                        <p:cTn id="73" dur="500"/>
                                        <p:tgtEl>
                                          <p:spTgt spid="28"/>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 calcmode="lin" valueType="num">
                                      <p:cBhvr>
                                        <p:cTn id="76" dur="500" fill="hold"/>
                                        <p:tgtEl>
                                          <p:spTgt spid="27"/>
                                        </p:tgtEl>
                                        <p:attrNameLst>
                                          <p:attrName>ppt_w</p:attrName>
                                        </p:attrNameLst>
                                      </p:cBhvr>
                                      <p:tavLst>
                                        <p:tav tm="0">
                                          <p:val>
                                            <p:fltVal val="0"/>
                                          </p:val>
                                        </p:tav>
                                        <p:tav tm="100000">
                                          <p:val>
                                            <p:strVal val="#ppt_w"/>
                                          </p:val>
                                        </p:tav>
                                      </p:tavLst>
                                    </p:anim>
                                    <p:anim calcmode="lin" valueType="num">
                                      <p:cBhvr>
                                        <p:cTn id="77" dur="500" fill="hold"/>
                                        <p:tgtEl>
                                          <p:spTgt spid="27"/>
                                        </p:tgtEl>
                                        <p:attrNameLst>
                                          <p:attrName>ppt_h</p:attrName>
                                        </p:attrNameLst>
                                      </p:cBhvr>
                                      <p:tavLst>
                                        <p:tav tm="0">
                                          <p:val>
                                            <p:fltVal val="0"/>
                                          </p:val>
                                        </p:tav>
                                        <p:tav tm="100000">
                                          <p:val>
                                            <p:strVal val="#ppt_h"/>
                                          </p:val>
                                        </p:tav>
                                      </p:tavLst>
                                    </p:anim>
                                    <p:animEffect transition="in" filter="fade">
                                      <p:cBhvr>
                                        <p:cTn id="78" dur="500"/>
                                        <p:tgtEl>
                                          <p:spTgt spid="27"/>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grpId="0" nodeType="clickEffect">
                                  <p:stCondLst>
                                    <p:cond delay="0"/>
                                  </p:stCondLst>
                                  <p:childTnLst>
                                    <p:set>
                                      <p:cBhvr>
                                        <p:cTn id="82" dur="1" fill="hold">
                                          <p:stCondLst>
                                            <p:cond delay="0"/>
                                          </p:stCondLst>
                                        </p:cTn>
                                        <p:tgtEl>
                                          <p:spTgt spid="56"/>
                                        </p:tgtEl>
                                        <p:attrNameLst>
                                          <p:attrName>style.visibility</p:attrName>
                                        </p:attrNameLst>
                                      </p:cBhvr>
                                      <p:to>
                                        <p:strVal val="visible"/>
                                      </p:to>
                                    </p:set>
                                    <p:anim calcmode="lin" valueType="num">
                                      <p:cBhvr>
                                        <p:cTn id="83" dur="500" fill="hold"/>
                                        <p:tgtEl>
                                          <p:spTgt spid="56"/>
                                        </p:tgtEl>
                                        <p:attrNameLst>
                                          <p:attrName>ppt_w</p:attrName>
                                        </p:attrNameLst>
                                      </p:cBhvr>
                                      <p:tavLst>
                                        <p:tav tm="0">
                                          <p:val>
                                            <p:fltVal val="0"/>
                                          </p:val>
                                        </p:tav>
                                        <p:tav tm="100000">
                                          <p:val>
                                            <p:strVal val="#ppt_w"/>
                                          </p:val>
                                        </p:tav>
                                      </p:tavLst>
                                    </p:anim>
                                    <p:anim calcmode="lin" valueType="num">
                                      <p:cBhvr>
                                        <p:cTn id="84" dur="500" fill="hold"/>
                                        <p:tgtEl>
                                          <p:spTgt spid="56"/>
                                        </p:tgtEl>
                                        <p:attrNameLst>
                                          <p:attrName>ppt_h</p:attrName>
                                        </p:attrNameLst>
                                      </p:cBhvr>
                                      <p:tavLst>
                                        <p:tav tm="0">
                                          <p:val>
                                            <p:fltVal val="0"/>
                                          </p:val>
                                        </p:tav>
                                        <p:tav tm="100000">
                                          <p:val>
                                            <p:strVal val="#ppt_h"/>
                                          </p:val>
                                        </p:tav>
                                      </p:tavLst>
                                    </p:anim>
                                    <p:animEffect transition="in" filter="fade">
                                      <p:cBhvr>
                                        <p:cTn id="85" dur="500"/>
                                        <p:tgtEl>
                                          <p:spTgt spid="56"/>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6"/>
                                        </p:tgtEl>
                                        <p:attrNameLst>
                                          <p:attrName>style.visibility</p:attrName>
                                        </p:attrNameLst>
                                      </p:cBhvr>
                                      <p:to>
                                        <p:strVal val="visible"/>
                                      </p:to>
                                    </p:set>
                                    <p:anim calcmode="lin" valueType="num">
                                      <p:cBhvr>
                                        <p:cTn id="88" dur="500" fill="hold"/>
                                        <p:tgtEl>
                                          <p:spTgt spid="26"/>
                                        </p:tgtEl>
                                        <p:attrNameLst>
                                          <p:attrName>ppt_w</p:attrName>
                                        </p:attrNameLst>
                                      </p:cBhvr>
                                      <p:tavLst>
                                        <p:tav tm="0">
                                          <p:val>
                                            <p:fltVal val="0"/>
                                          </p:val>
                                        </p:tav>
                                        <p:tav tm="100000">
                                          <p:val>
                                            <p:strVal val="#ppt_w"/>
                                          </p:val>
                                        </p:tav>
                                      </p:tavLst>
                                    </p:anim>
                                    <p:anim calcmode="lin" valueType="num">
                                      <p:cBhvr>
                                        <p:cTn id="89" dur="500" fill="hold"/>
                                        <p:tgtEl>
                                          <p:spTgt spid="26"/>
                                        </p:tgtEl>
                                        <p:attrNameLst>
                                          <p:attrName>ppt_h</p:attrName>
                                        </p:attrNameLst>
                                      </p:cBhvr>
                                      <p:tavLst>
                                        <p:tav tm="0">
                                          <p:val>
                                            <p:fltVal val="0"/>
                                          </p:val>
                                        </p:tav>
                                        <p:tav tm="100000">
                                          <p:val>
                                            <p:strVal val="#ppt_h"/>
                                          </p:val>
                                        </p:tav>
                                      </p:tavLst>
                                    </p:anim>
                                    <p:animEffect transition="in" filter="fade">
                                      <p:cBhvr>
                                        <p:cTn id="90" dur="500"/>
                                        <p:tgtEl>
                                          <p:spTgt spid="26"/>
                                        </p:tgtEl>
                                      </p:cBhvr>
                                    </p:animEffect>
                                  </p:childTnLst>
                                </p:cTn>
                              </p:par>
                              <p:par>
                                <p:cTn id="91" presetID="53" presetClass="entr" presetSubtype="16" fill="hold" nodeType="withEffect">
                                  <p:stCondLst>
                                    <p:cond delay="0"/>
                                  </p:stCondLst>
                                  <p:childTnLst>
                                    <p:set>
                                      <p:cBhvr>
                                        <p:cTn id="92" dur="1" fill="hold">
                                          <p:stCondLst>
                                            <p:cond delay="0"/>
                                          </p:stCondLst>
                                        </p:cTn>
                                        <p:tgtEl>
                                          <p:spTgt spid="12"/>
                                        </p:tgtEl>
                                        <p:attrNameLst>
                                          <p:attrName>style.visibility</p:attrName>
                                        </p:attrNameLst>
                                      </p:cBhvr>
                                      <p:to>
                                        <p:strVal val="visible"/>
                                      </p:to>
                                    </p:set>
                                    <p:anim calcmode="lin" valueType="num">
                                      <p:cBhvr>
                                        <p:cTn id="93" dur="500" fill="hold"/>
                                        <p:tgtEl>
                                          <p:spTgt spid="12"/>
                                        </p:tgtEl>
                                        <p:attrNameLst>
                                          <p:attrName>ppt_w</p:attrName>
                                        </p:attrNameLst>
                                      </p:cBhvr>
                                      <p:tavLst>
                                        <p:tav tm="0">
                                          <p:val>
                                            <p:fltVal val="0"/>
                                          </p:val>
                                        </p:tav>
                                        <p:tav tm="100000">
                                          <p:val>
                                            <p:strVal val="#ppt_w"/>
                                          </p:val>
                                        </p:tav>
                                      </p:tavLst>
                                    </p:anim>
                                    <p:anim calcmode="lin" valueType="num">
                                      <p:cBhvr>
                                        <p:cTn id="94" dur="500" fill="hold"/>
                                        <p:tgtEl>
                                          <p:spTgt spid="12"/>
                                        </p:tgtEl>
                                        <p:attrNameLst>
                                          <p:attrName>ppt_h</p:attrName>
                                        </p:attrNameLst>
                                      </p:cBhvr>
                                      <p:tavLst>
                                        <p:tav tm="0">
                                          <p:val>
                                            <p:fltVal val="0"/>
                                          </p:val>
                                        </p:tav>
                                        <p:tav tm="100000">
                                          <p:val>
                                            <p:strVal val="#ppt_h"/>
                                          </p:val>
                                        </p:tav>
                                      </p:tavLst>
                                    </p:anim>
                                    <p:animEffect transition="in" filter="fade">
                                      <p:cBhvr>
                                        <p:cTn id="95" dur="500"/>
                                        <p:tgtEl>
                                          <p:spTgt spid="12"/>
                                        </p:tgtEl>
                                      </p:cBhvr>
                                    </p:animEffect>
                                  </p:childTnLst>
                                </p:cTn>
                              </p:par>
                              <p:par>
                                <p:cTn id="96" presetID="53" presetClass="entr" presetSubtype="16" fill="hold" nodeType="withEffect">
                                  <p:stCondLst>
                                    <p:cond delay="0"/>
                                  </p:stCondLst>
                                  <p:childTnLst>
                                    <p:set>
                                      <p:cBhvr>
                                        <p:cTn id="97" dur="1" fill="hold">
                                          <p:stCondLst>
                                            <p:cond delay="0"/>
                                          </p:stCondLst>
                                        </p:cTn>
                                        <p:tgtEl>
                                          <p:spTgt spid="13"/>
                                        </p:tgtEl>
                                        <p:attrNameLst>
                                          <p:attrName>style.visibility</p:attrName>
                                        </p:attrNameLst>
                                      </p:cBhvr>
                                      <p:to>
                                        <p:strVal val="visible"/>
                                      </p:to>
                                    </p:set>
                                    <p:anim calcmode="lin" valueType="num">
                                      <p:cBhvr>
                                        <p:cTn id="98" dur="500" fill="hold"/>
                                        <p:tgtEl>
                                          <p:spTgt spid="13"/>
                                        </p:tgtEl>
                                        <p:attrNameLst>
                                          <p:attrName>ppt_w</p:attrName>
                                        </p:attrNameLst>
                                      </p:cBhvr>
                                      <p:tavLst>
                                        <p:tav tm="0">
                                          <p:val>
                                            <p:fltVal val="0"/>
                                          </p:val>
                                        </p:tav>
                                        <p:tav tm="100000">
                                          <p:val>
                                            <p:strVal val="#ppt_w"/>
                                          </p:val>
                                        </p:tav>
                                      </p:tavLst>
                                    </p:anim>
                                    <p:anim calcmode="lin" valueType="num">
                                      <p:cBhvr>
                                        <p:cTn id="99" dur="500" fill="hold"/>
                                        <p:tgtEl>
                                          <p:spTgt spid="13"/>
                                        </p:tgtEl>
                                        <p:attrNameLst>
                                          <p:attrName>ppt_h</p:attrName>
                                        </p:attrNameLst>
                                      </p:cBhvr>
                                      <p:tavLst>
                                        <p:tav tm="0">
                                          <p:val>
                                            <p:fltVal val="0"/>
                                          </p:val>
                                        </p:tav>
                                        <p:tav tm="100000">
                                          <p:val>
                                            <p:strVal val="#ppt_h"/>
                                          </p:val>
                                        </p:tav>
                                      </p:tavLst>
                                    </p:anim>
                                    <p:animEffect transition="in" filter="fade">
                                      <p:cBhvr>
                                        <p:cTn id="100" dur="500"/>
                                        <p:tgtEl>
                                          <p:spTgt spid="13"/>
                                        </p:tgtEl>
                                      </p:cBhvr>
                                    </p:animEffect>
                                  </p:childTnLst>
                                </p:cTn>
                              </p:par>
                              <p:par>
                                <p:cTn id="101" presetID="53" presetClass="entr" presetSubtype="16" fill="hold" nodeType="withEffect">
                                  <p:stCondLst>
                                    <p:cond delay="0"/>
                                  </p:stCondLst>
                                  <p:childTnLst>
                                    <p:set>
                                      <p:cBhvr>
                                        <p:cTn id="102" dur="1" fill="hold">
                                          <p:stCondLst>
                                            <p:cond delay="0"/>
                                          </p:stCondLst>
                                        </p:cTn>
                                        <p:tgtEl>
                                          <p:spTgt spid="23"/>
                                        </p:tgtEl>
                                        <p:attrNameLst>
                                          <p:attrName>style.visibility</p:attrName>
                                        </p:attrNameLst>
                                      </p:cBhvr>
                                      <p:to>
                                        <p:strVal val="visible"/>
                                      </p:to>
                                    </p:set>
                                    <p:anim calcmode="lin" valueType="num">
                                      <p:cBhvr>
                                        <p:cTn id="103" dur="500" fill="hold"/>
                                        <p:tgtEl>
                                          <p:spTgt spid="23"/>
                                        </p:tgtEl>
                                        <p:attrNameLst>
                                          <p:attrName>ppt_w</p:attrName>
                                        </p:attrNameLst>
                                      </p:cBhvr>
                                      <p:tavLst>
                                        <p:tav tm="0">
                                          <p:val>
                                            <p:fltVal val="0"/>
                                          </p:val>
                                        </p:tav>
                                        <p:tav tm="100000">
                                          <p:val>
                                            <p:strVal val="#ppt_w"/>
                                          </p:val>
                                        </p:tav>
                                      </p:tavLst>
                                    </p:anim>
                                    <p:anim calcmode="lin" valueType="num">
                                      <p:cBhvr>
                                        <p:cTn id="104" dur="500" fill="hold"/>
                                        <p:tgtEl>
                                          <p:spTgt spid="23"/>
                                        </p:tgtEl>
                                        <p:attrNameLst>
                                          <p:attrName>ppt_h</p:attrName>
                                        </p:attrNameLst>
                                      </p:cBhvr>
                                      <p:tavLst>
                                        <p:tav tm="0">
                                          <p:val>
                                            <p:fltVal val="0"/>
                                          </p:val>
                                        </p:tav>
                                        <p:tav tm="100000">
                                          <p:val>
                                            <p:strVal val="#ppt_h"/>
                                          </p:val>
                                        </p:tav>
                                      </p:tavLst>
                                    </p:anim>
                                    <p:animEffect transition="in" filter="fade">
                                      <p:cBhvr>
                                        <p:cTn id="10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26" grpId="0"/>
      <p:bldP spid="27" grpId="0"/>
      <p:bldP spid="28"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
            <a:extLst>
              <a:ext uri="{FF2B5EF4-FFF2-40B4-BE49-F238E27FC236}">
                <a16:creationId xmlns:a16="http://schemas.microsoft.com/office/drawing/2014/main" xmlns="" id="{AABDF3B9-B44D-466D-8AF0-6DF09CA1AF52}"/>
              </a:ext>
            </a:extLst>
          </p:cNvPr>
          <p:cNvSpPr/>
          <p:nvPr/>
        </p:nvSpPr>
        <p:spPr bwMode="auto">
          <a:xfrm>
            <a:off x="3958590" y="5127625"/>
            <a:ext cx="2320290" cy="1486535"/>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C87D0E"/>
          </a:solidFill>
          <a:ln>
            <a:noFill/>
          </a:ln>
        </p:spPr>
        <p:txBody>
          <a:bodyPr vert="horz" wrap="square" lIns="68580" tIns="34290" rIns="68580" bIns="34290" numCol="1" anchor="t" anchorCtr="0" compatLnSpc="1"/>
          <a:lstStyle/>
          <a:p>
            <a:pPr defTabSz="456565">
              <a:defRPr/>
            </a:pPr>
            <a:endParaRPr lang="zh-CN" altLang="en-US" kern="0">
              <a:solidFill>
                <a:srgbClr val="103154"/>
              </a:solidFill>
              <a:latin typeface="微软雅黑" panose="020B0503020204020204" pitchFamily="34" charset="-122"/>
              <a:ea typeface="微软雅黑" panose="020B0503020204020204" pitchFamily="34" charset="-122"/>
            </a:endParaRPr>
          </a:p>
        </p:txBody>
      </p:sp>
      <p:sp>
        <p:nvSpPr>
          <p:cNvPr id="3" name="Freeform 20">
            <a:extLst>
              <a:ext uri="{FF2B5EF4-FFF2-40B4-BE49-F238E27FC236}">
                <a16:creationId xmlns:a16="http://schemas.microsoft.com/office/drawing/2014/main" xmlns="" id="{282D7F7B-EBCA-4DC5-9D69-BFF26A507CF8}"/>
              </a:ext>
            </a:extLst>
          </p:cNvPr>
          <p:cNvSpPr/>
          <p:nvPr/>
        </p:nvSpPr>
        <p:spPr bwMode="auto">
          <a:xfrm>
            <a:off x="6137275" y="5183505"/>
            <a:ext cx="1687830" cy="663575"/>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C87D0E"/>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微软雅黑" panose="020B0503020204020204" pitchFamily="34" charset="-122"/>
              <a:ea typeface="微软雅黑" panose="020B0503020204020204" pitchFamily="34" charset="-122"/>
            </a:endParaRPr>
          </a:p>
        </p:txBody>
      </p:sp>
      <p:sp>
        <p:nvSpPr>
          <p:cNvPr id="4" name="Freeform 21">
            <a:extLst>
              <a:ext uri="{FF2B5EF4-FFF2-40B4-BE49-F238E27FC236}">
                <a16:creationId xmlns:a16="http://schemas.microsoft.com/office/drawing/2014/main" xmlns="" id="{2A5B69AA-39E8-4809-900E-A49EE28A012D}"/>
              </a:ext>
            </a:extLst>
          </p:cNvPr>
          <p:cNvSpPr/>
          <p:nvPr/>
        </p:nvSpPr>
        <p:spPr bwMode="auto">
          <a:xfrm>
            <a:off x="6356350" y="2961640"/>
            <a:ext cx="1540510" cy="628650"/>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C87D0E"/>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微软雅黑" panose="020B0503020204020204" pitchFamily="34" charset="-122"/>
              <a:ea typeface="微软雅黑" panose="020B0503020204020204" pitchFamily="34" charset="-122"/>
            </a:endParaRPr>
          </a:p>
        </p:txBody>
      </p:sp>
      <p:sp>
        <p:nvSpPr>
          <p:cNvPr id="5" name="Freeform 22">
            <a:extLst>
              <a:ext uri="{FF2B5EF4-FFF2-40B4-BE49-F238E27FC236}">
                <a16:creationId xmlns:a16="http://schemas.microsoft.com/office/drawing/2014/main" xmlns="" id="{9631BF9B-92AC-4D7B-8B03-07E19BBAF1B4}"/>
              </a:ext>
            </a:extLst>
          </p:cNvPr>
          <p:cNvSpPr/>
          <p:nvPr/>
        </p:nvSpPr>
        <p:spPr bwMode="auto">
          <a:xfrm>
            <a:off x="5250815" y="3731895"/>
            <a:ext cx="668655" cy="1546225"/>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C87D0E"/>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微软雅黑" panose="020B0503020204020204" pitchFamily="34" charset="-122"/>
              <a:ea typeface="微软雅黑" panose="020B0503020204020204" pitchFamily="34" charset="-122"/>
            </a:endParaRPr>
          </a:p>
        </p:txBody>
      </p:sp>
      <p:sp>
        <p:nvSpPr>
          <p:cNvPr id="6" name="Freeform 23">
            <a:extLst>
              <a:ext uri="{FF2B5EF4-FFF2-40B4-BE49-F238E27FC236}">
                <a16:creationId xmlns:a16="http://schemas.microsoft.com/office/drawing/2014/main" xmlns="" id="{0428045A-33DD-4A2B-86BC-D4E12EA533D1}"/>
              </a:ext>
            </a:extLst>
          </p:cNvPr>
          <p:cNvSpPr/>
          <p:nvPr/>
        </p:nvSpPr>
        <p:spPr bwMode="auto">
          <a:xfrm>
            <a:off x="6661150" y="4262755"/>
            <a:ext cx="1874520" cy="1499235"/>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C87D0E"/>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微软雅黑" panose="020B0503020204020204" pitchFamily="34" charset="-122"/>
              <a:ea typeface="微软雅黑" panose="020B0503020204020204" pitchFamily="34" charset="-122"/>
            </a:endParaRPr>
          </a:p>
        </p:txBody>
      </p:sp>
      <p:sp>
        <p:nvSpPr>
          <p:cNvPr id="7" name="Freeform 24">
            <a:extLst>
              <a:ext uri="{FF2B5EF4-FFF2-40B4-BE49-F238E27FC236}">
                <a16:creationId xmlns:a16="http://schemas.microsoft.com/office/drawing/2014/main" xmlns="" id="{80F6B9B8-33BB-43EC-AE6A-0791F9FFC6D9}"/>
              </a:ext>
            </a:extLst>
          </p:cNvPr>
          <p:cNvSpPr/>
          <p:nvPr/>
        </p:nvSpPr>
        <p:spPr bwMode="auto">
          <a:xfrm>
            <a:off x="4656455" y="2452370"/>
            <a:ext cx="1622425" cy="628650"/>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C87D0E"/>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微软雅黑" panose="020B0503020204020204" pitchFamily="34" charset="-122"/>
              <a:ea typeface="微软雅黑" panose="020B0503020204020204" pitchFamily="34" charset="-122"/>
            </a:endParaRPr>
          </a:p>
        </p:txBody>
      </p:sp>
      <p:sp>
        <p:nvSpPr>
          <p:cNvPr id="8" name="Freeform 25">
            <a:extLst>
              <a:ext uri="{FF2B5EF4-FFF2-40B4-BE49-F238E27FC236}">
                <a16:creationId xmlns:a16="http://schemas.microsoft.com/office/drawing/2014/main" xmlns="" id="{F7BC27D8-C63C-4CB9-B2E6-FD811FA3AC00}"/>
              </a:ext>
            </a:extLst>
          </p:cNvPr>
          <p:cNvSpPr/>
          <p:nvPr/>
        </p:nvSpPr>
        <p:spPr bwMode="auto">
          <a:xfrm>
            <a:off x="4511675" y="4074795"/>
            <a:ext cx="1270635" cy="647065"/>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C87D0E"/>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微软雅黑" panose="020B0503020204020204" pitchFamily="34" charset="-122"/>
              <a:ea typeface="微软雅黑" panose="020B0503020204020204" pitchFamily="34" charset="-122"/>
            </a:endParaRPr>
          </a:p>
        </p:txBody>
      </p:sp>
      <p:sp>
        <p:nvSpPr>
          <p:cNvPr id="9" name="Freeform 26">
            <a:extLst>
              <a:ext uri="{FF2B5EF4-FFF2-40B4-BE49-F238E27FC236}">
                <a16:creationId xmlns:a16="http://schemas.microsoft.com/office/drawing/2014/main" xmlns="" id="{A34AF433-8615-4C81-A884-D67FD955A89E}"/>
              </a:ext>
            </a:extLst>
          </p:cNvPr>
          <p:cNvSpPr/>
          <p:nvPr/>
        </p:nvSpPr>
        <p:spPr bwMode="auto">
          <a:xfrm>
            <a:off x="5800725" y="3112135"/>
            <a:ext cx="647065" cy="1270635"/>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C87D0E"/>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微软雅黑" panose="020B0503020204020204" pitchFamily="34" charset="-122"/>
              <a:ea typeface="微软雅黑" panose="020B0503020204020204" pitchFamily="34" charset="-122"/>
            </a:endParaRPr>
          </a:p>
        </p:txBody>
      </p:sp>
      <p:sp>
        <p:nvSpPr>
          <p:cNvPr id="10" name="Freeform 27">
            <a:extLst>
              <a:ext uri="{FF2B5EF4-FFF2-40B4-BE49-F238E27FC236}">
                <a16:creationId xmlns:a16="http://schemas.microsoft.com/office/drawing/2014/main" xmlns="" id="{0F0B072D-35B4-40C3-BD33-E48882318D6D}"/>
              </a:ext>
            </a:extLst>
          </p:cNvPr>
          <p:cNvSpPr/>
          <p:nvPr/>
        </p:nvSpPr>
        <p:spPr bwMode="auto">
          <a:xfrm>
            <a:off x="6221095" y="1896110"/>
            <a:ext cx="650875" cy="1270635"/>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C87D0E"/>
          </a:solidFill>
          <a:ln>
            <a:noFill/>
          </a:ln>
          <a:effectLst/>
        </p:spPr>
        <p:txBody>
          <a:bodyPr vert="horz" wrap="square" lIns="68580" tIns="34290" rIns="68580" bIns="34290" numCol="1" anchor="t" anchorCtr="0" compatLnSpc="1"/>
          <a:lstStyle/>
          <a:p>
            <a:pPr defTabSz="456565">
              <a:defRPr/>
            </a:pPr>
            <a:endParaRPr lang="zh-CN" altLang="en-US" kern="0">
              <a:solidFill>
                <a:srgbClr val="103154"/>
              </a:solidFill>
              <a:latin typeface="微软雅黑" panose="020B0503020204020204" pitchFamily="34" charset="-122"/>
              <a:ea typeface="微软雅黑" panose="020B0503020204020204" pitchFamily="34" charset="-122"/>
            </a:endParaRPr>
          </a:p>
        </p:txBody>
      </p:sp>
      <p:sp>
        <p:nvSpPr>
          <p:cNvPr id="11" name="椭圆 10">
            <a:extLst>
              <a:ext uri="{FF2B5EF4-FFF2-40B4-BE49-F238E27FC236}">
                <a16:creationId xmlns:a16="http://schemas.microsoft.com/office/drawing/2014/main" xmlns="" id="{A107ED00-5E42-4568-9A86-33A3FF0D8647}"/>
              </a:ext>
            </a:extLst>
          </p:cNvPr>
          <p:cNvSpPr/>
          <p:nvPr/>
        </p:nvSpPr>
        <p:spPr>
          <a:xfrm>
            <a:off x="3794125" y="5083810"/>
            <a:ext cx="387985" cy="387985"/>
          </a:xfrm>
          <a:prstGeom prst="ellipse">
            <a:avLst/>
          </a:prstGeom>
          <a:solidFill>
            <a:srgbClr val="523227"/>
          </a:solidFill>
          <a:ln w="76200" cap="flat" cmpd="sng" algn="ctr">
            <a:noFill/>
            <a:prstDash val="solid"/>
          </a:ln>
          <a:effectLst/>
        </p:spPr>
        <p:txBody>
          <a:bodyPr lIns="68580" tIns="34290" rIns="68580" bIns="34290" rtlCol="0" anchor="ctr"/>
          <a:lstStyle/>
          <a:p>
            <a:pPr algn="ctr" defTabSz="456565"/>
            <a:endParaRPr lang="zh-CN" altLang="en-US" kern="0">
              <a:solidFill>
                <a:srgbClr val="57C6CF"/>
              </a:solidFill>
              <a:latin typeface="微软雅黑" panose="020B0503020204020204" pitchFamily="34" charset="-122"/>
              <a:ea typeface="微软雅黑" panose="020B0503020204020204" pitchFamily="34" charset="-122"/>
            </a:endParaRPr>
          </a:p>
        </p:txBody>
      </p:sp>
      <p:sp>
        <p:nvSpPr>
          <p:cNvPr id="12" name="椭圆 11">
            <a:extLst>
              <a:ext uri="{FF2B5EF4-FFF2-40B4-BE49-F238E27FC236}">
                <a16:creationId xmlns:a16="http://schemas.microsoft.com/office/drawing/2014/main" xmlns="" id="{EA4AB5B4-BF5D-422C-9318-190BA5BCE435}"/>
              </a:ext>
            </a:extLst>
          </p:cNvPr>
          <p:cNvSpPr/>
          <p:nvPr/>
        </p:nvSpPr>
        <p:spPr>
          <a:xfrm>
            <a:off x="4446905" y="3786505"/>
            <a:ext cx="387985" cy="387985"/>
          </a:xfrm>
          <a:prstGeom prst="ellipse">
            <a:avLst/>
          </a:prstGeom>
          <a:solidFill>
            <a:srgbClr val="523227"/>
          </a:solidFill>
          <a:ln w="76200" cap="flat" cmpd="sng" algn="ctr">
            <a:noFill/>
            <a:prstDash val="solid"/>
          </a:ln>
          <a:effectLst/>
        </p:spPr>
        <p:txBody>
          <a:bodyPr lIns="68580" tIns="34290" rIns="68580" bIns="34290" rtlCol="0" anchor="ctr"/>
          <a:lstStyle/>
          <a:p>
            <a:pPr algn="ctr" defTabSz="456565"/>
            <a:endParaRPr lang="zh-CN" altLang="en-US" kern="0">
              <a:solidFill>
                <a:srgbClr val="57C6CF"/>
              </a:solidFill>
              <a:latin typeface="微软雅黑" panose="020B0503020204020204" pitchFamily="34" charset="-122"/>
              <a:ea typeface="微软雅黑" panose="020B0503020204020204" pitchFamily="34" charset="-122"/>
            </a:endParaRPr>
          </a:p>
        </p:txBody>
      </p:sp>
      <p:sp>
        <p:nvSpPr>
          <p:cNvPr id="13" name="椭圆 12">
            <a:extLst>
              <a:ext uri="{FF2B5EF4-FFF2-40B4-BE49-F238E27FC236}">
                <a16:creationId xmlns:a16="http://schemas.microsoft.com/office/drawing/2014/main" xmlns="" id="{C91E7692-BB3C-415E-B29C-6EE98DAC79F1}"/>
              </a:ext>
            </a:extLst>
          </p:cNvPr>
          <p:cNvSpPr/>
          <p:nvPr/>
        </p:nvSpPr>
        <p:spPr>
          <a:xfrm>
            <a:off x="8348980" y="4188460"/>
            <a:ext cx="387985" cy="387985"/>
          </a:xfrm>
          <a:prstGeom prst="ellipse">
            <a:avLst/>
          </a:prstGeom>
          <a:solidFill>
            <a:srgbClr val="523227"/>
          </a:solidFill>
          <a:ln w="76200" cap="flat" cmpd="sng" algn="ctr">
            <a:noFill/>
            <a:prstDash val="solid"/>
          </a:ln>
          <a:effectLst/>
        </p:spPr>
        <p:txBody>
          <a:bodyPr lIns="68580" tIns="34290" rIns="68580" bIns="34290" rtlCol="0" anchor="ctr"/>
          <a:lstStyle/>
          <a:p>
            <a:pPr algn="ctr" defTabSz="456565"/>
            <a:endParaRPr lang="zh-CN" altLang="en-US" kern="0">
              <a:solidFill>
                <a:srgbClr val="57C6CF"/>
              </a:solidFill>
              <a:latin typeface="微软雅黑" panose="020B0503020204020204" pitchFamily="34" charset="-122"/>
              <a:ea typeface="微软雅黑" panose="020B0503020204020204" pitchFamily="34" charset="-122"/>
            </a:endParaRPr>
          </a:p>
        </p:txBody>
      </p:sp>
      <p:sp>
        <p:nvSpPr>
          <p:cNvPr id="14" name="椭圆 13">
            <a:extLst>
              <a:ext uri="{FF2B5EF4-FFF2-40B4-BE49-F238E27FC236}">
                <a16:creationId xmlns:a16="http://schemas.microsoft.com/office/drawing/2014/main" xmlns="" id="{6C38E7F9-5F1D-4525-A3F0-67B3FEAFC40D}"/>
              </a:ext>
            </a:extLst>
          </p:cNvPr>
          <p:cNvSpPr/>
          <p:nvPr/>
        </p:nvSpPr>
        <p:spPr>
          <a:xfrm>
            <a:off x="7626350" y="2702560"/>
            <a:ext cx="387985" cy="387985"/>
          </a:xfrm>
          <a:prstGeom prst="ellipse">
            <a:avLst/>
          </a:prstGeom>
          <a:solidFill>
            <a:srgbClr val="523227"/>
          </a:solidFill>
          <a:ln w="76200" cap="flat" cmpd="sng" algn="ctr">
            <a:noFill/>
            <a:prstDash val="solid"/>
          </a:ln>
          <a:effectLst/>
        </p:spPr>
        <p:txBody>
          <a:bodyPr lIns="68580" tIns="34290" rIns="68580" bIns="34290" rtlCol="0" anchor="ctr"/>
          <a:lstStyle/>
          <a:p>
            <a:pPr algn="ctr" defTabSz="456565"/>
            <a:endParaRPr lang="zh-CN" altLang="en-US" kern="0">
              <a:solidFill>
                <a:srgbClr val="57C6CF"/>
              </a:solidFill>
              <a:latin typeface="微软雅黑" panose="020B0503020204020204" pitchFamily="34" charset="-122"/>
              <a:ea typeface="微软雅黑" panose="020B0503020204020204" pitchFamily="34" charset="-122"/>
            </a:endParaRPr>
          </a:p>
        </p:txBody>
      </p:sp>
      <p:sp>
        <p:nvSpPr>
          <p:cNvPr id="15" name="椭圆 14">
            <a:extLst>
              <a:ext uri="{FF2B5EF4-FFF2-40B4-BE49-F238E27FC236}">
                <a16:creationId xmlns:a16="http://schemas.microsoft.com/office/drawing/2014/main" xmlns="" id="{517DDDA0-58CE-4114-A659-DBD19E622582}"/>
              </a:ext>
            </a:extLst>
          </p:cNvPr>
          <p:cNvSpPr/>
          <p:nvPr/>
        </p:nvSpPr>
        <p:spPr>
          <a:xfrm>
            <a:off x="4573270" y="2152015"/>
            <a:ext cx="387985" cy="387985"/>
          </a:xfrm>
          <a:prstGeom prst="ellipse">
            <a:avLst/>
          </a:prstGeom>
          <a:solidFill>
            <a:srgbClr val="523227"/>
          </a:solidFill>
          <a:ln w="76200" cap="flat" cmpd="sng" algn="ctr">
            <a:noFill/>
            <a:prstDash val="solid"/>
          </a:ln>
          <a:effectLst/>
        </p:spPr>
        <p:txBody>
          <a:bodyPr lIns="68580" tIns="34290" rIns="68580" bIns="34290" rtlCol="0" anchor="ctr"/>
          <a:lstStyle/>
          <a:p>
            <a:pPr algn="ctr" defTabSz="456565">
              <a:defRPr/>
            </a:pPr>
            <a:endParaRPr lang="zh-CN" altLang="en-US" kern="0">
              <a:solidFill>
                <a:srgbClr val="57C6CF"/>
              </a:solidFill>
              <a:latin typeface="微软雅黑" panose="020B0503020204020204" pitchFamily="34" charset="-122"/>
              <a:ea typeface="微软雅黑" panose="020B0503020204020204" pitchFamily="34" charset="-122"/>
            </a:endParaRPr>
          </a:p>
        </p:txBody>
      </p:sp>
      <p:sp>
        <p:nvSpPr>
          <p:cNvPr id="16" name="TextBox 22">
            <a:extLst>
              <a:ext uri="{FF2B5EF4-FFF2-40B4-BE49-F238E27FC236}">
                <a16:creationId xmlns:a16="http://schemas.microsoft.com/office/drawing/2014/main" xmlns="" id="{3252474F-121D-4E23-A7D6-5AA4F0EDB108}"/>
              </a:ext>
            </a:extLst>
          </p:cNvPr>
          <p:cNvSpPr txBox="1"/>
          <p:nvPr/>
        </p:nvSpPr>
        <p:spPr>
          <a:xfrm>
            <a:off x="1482725" y="4873625"/>
            <a:ext cx="2239010" cy="678647"/>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itchFamily="34" charset="-122"/>
                <a:ea typeface="微软雅黑" pitchFamily="34" charset="-122"/>
              </a:defRPr>
            </a:lvl1pPr>
          </a:lstStyle>
          <a:p>
            <a:pPr defTabSz="456565">
              <a:defRPr/>
            </a:pPr>
            <a:r>
              <a:rPr lang="zh-CN" sz="1100" kern="0">
                <a:solidFill>
                  <a:schemeClr val="tx1"/>
                </a:solidFill>
                <a:sym typeface="+mn-ea"/>
              </a:rPr>
              <a:t>单击此处输入您的文本，单击此处输入您的文本，单击此处输入您的文本</a:t>
            </a:r>
            <a:endParaRPr lang="zh-CN" altLang="zh-CN" sz="1100" kern="0" noProof="1">
              <a:solidFill>
                <a:schemeClr val="tx1"/>
              </a:solidFill>
              <a:sym typeface="+mn-ea"/>
            </a:endParaRPr>
          </a:p>
        </p:txBody>
      </p:sp>
      <p:sp>
        <p:nvSpPr>
          <p:cNvPr id="17" name="TextBox 22">
            <a:extLst>
              <a:ext uri="{FF2B5EF4-FFF2-40B4-BE49-F238E27FC236}">
                <a16:creationId xmlns:a16="http://schemas.microsoft.com/office/drawing/2014/main" xmlns="" id="{7E8332D8-18A8-41BB-AEEB-DE756A475672}"/>
              </a:ext>
            </a:extLst>
          </p:cNvPr>
          <p:cNvSpPr txBox="1"/>
          <p:nvPr/>
        </p:nvSpPr>
        <p:spPr>
          <a:xfrm>
            <a:off x="1157605" y="3517265"/>
            <a:ext cx="3231515" cy="678647"/>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itchFamily="34" charset="-122"/>
                <a:ea typeface="微软雅黑" pitchFamily="34" charset="-122"/>
              </a:defRPr>
            </a:lvl1pPr>
          </a:lstStyle>
          <a:p>
            <a:pPr defTabSz="456565">
              <a:defRPr/>
            </a:pPr>
            <a:r>
              <a:rPr lang="zh-CN" sz="1100" kern="0" noProof="1">
                <a:solidFill>
                  <a:schemeClr val="tx1"/>
                </a:solidFill>
              </a:rPr>
              <a:t>单击此处输入您的文本，</a:t>
            </a:r>
            <a:r>
              <a:rPr lang="zh-CN" sz="1100" kern="0">
                <a:solidFill>
                  <a:schemeClr val="tx1"/>
                </a:solidFill>
                <a:sym typeface="+mn-ea"/>
              </a:rPr>
              <a:t>单击此处输入您的文本，单击此处输入您的文本，单击此处输入您的文本，单击此处输入您的文本，</a:t>
            </a:r>
            <a:endParaRPr lang="zh-CN" sz="1100" kern="0" noProof="1">
              <a:solidFill>
                <a:schemeClr val="tx1"/>
              </a:solidFill>
              <a:sym typeface="+mn-ea"/>
            </a:endParaRPr>
          </a:p>
        </p:txBody>
      </p:sp>
      <p:sp>
        <p:nvSpPr>
          <p:cNvPr id="18" name="TextBox 22">
            <a:extLst>
              <a:ext uri="{FF2B5EF4-FFF2-40B4-BE49-F238E27FC236}">
                <a16:creationId xmlns:a16="http://schemas.microsoft.com/office/drawing/2014/main" xmlns="" id="{C247E71C-1252-4E77-9C0A-AD9170636EC8}"/>
              </a:ext>
            </a:extLst>
          </p:cNvPr>
          <p:cNvSpPr txBox="1"/>
          <p:nvPr/>
        </p:nvSpPr>
        <p:spPr>
          <a:xfrm>
            <a:off x="8863330" y="3983355"/>
            <a:ext cx="1945005" cy="678647"/>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itchFamily="34" charset="-122"/>
                <a:ea typeface="微软雅黑" pitchFamily="34" charset="-122"/>
              </a:defRPr>
            </a:lvl1pPr>
          </a:lstStyle>
          <a:p>
            <a:pPr defTabSz="456565">
              <a:defRPr/>
            </a:pPr>
            <a:r>
              <a:rPr lang="zh-CN" sz="1100" kern="0">
                <a:solidFill>
                  <a:schemeClr val="tx1"/>
                </a:solidFill>
                <a:sym typeface="+mn-ea"/>
              </a:rPr>
              <a:t>单击此处输入您的文本，单击此处输入您的文本，单击此处输入您的文本</a:t>
            </a:r>
            <a:endParaRPr lang="zh-CN" altLang="zh-CN" sz="1100" kern="0" noProof="1">
              <a:solidFill>
                <a:schemeClr val="tx1"/>
              </a:solidFill>
              <a:sym typeface="+mn-ea"/>
            </a:endParaRPr>
          </a:p>
        </p:txBody>
      </p:sp>
      <p:sp>
        <p:nvSpPr>
          <p:cNvPr id="19" name="TextBox 22">
            <a:extLst>
              <a:ext uri="{FF2B5EF4-FFF2-40B4-BE49-F238E27FC236}">
                <a16:creationId xmlns:a16="http://schemas.microsoft.com/office/drawing/2014/main" xmlns="" id="{EBAA19F7-05AF-4C34-8440-EC3AAB8431AF}"/>
              </a:ext>
            </a:extLst>
          </p:cNvPr>
          <p:cNvSpPr txBox="1"/>
          <p:nvPr/>
        </p:nvSpPr>
        <p:spPr>
          <a:xfrm>
            <a:off x="8173085" y="2387600"/>
            <a:ext cx="2858770" cy="475515"/>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itchFamily="34" charset="-122"/>
                <a:ea typeface="微软雅黑" pitchFamily="34" charset="-122"/>
              </a:defRPr>
            </a:lvl1pPr>
          </a:lstStyle>
          <a:p>
            <a:pPr defTabSz="456565">
              <a:defRPr/>
            </a:pPr>
            <a:r>
              <a:rPr lang="zh-CN" sz="1100" kern="0">
                <a:solidFill>
                  <a:schemeClr val="tx1"/>
                </a:solidFill>
                <a:sym typeface="+mn-ea"/>
              </a:rPr>
              <a:t>单击此处输入您的文本，单击此处输入您的文本，单击此处输入您的文本</a:t>
            </a:r>
            <a:endParaRPr lang="zh-CN" altLang="zh-CN" sz="1100" kern="0" noProof="1">
              <a:solidFill>
                <a:schemeClr val="tx1"/>
              </a:solidFill>
              <a:sym typeface="+mn-ea"/>
            </a:endParaRPr>
          </a:p>
        </p:txBody>
      </p:sp>
      <p:sp>
        <p:nvSpPr>
          <p:cNvPr id="20" name="椭圆 19">
            <a:extLst>
              <a:ext uri="{FF2B5EF4-FFF2-40B4-BE49-F238E27FC236}">
                <a16:creationId xmlns:a16="http://schemas.microsoft.com/office/drawing/2014/main" xmlns="" id="{9B109C18-B162-4431-A642-063521451EC8}"/>
              </a:ext>
            </a:extLst>
          </p:cNvPr>
          <p:cNvSpPr/>
          <p:nvPr/>
        </p:nvSpPr>
        <p:spPr>
          <a:xfrm>
            <a:off x="6659880" y="1791335"/>
            <a:ext cx="387985" cy="387985"/>
          </a:xfrm>
          <a:prstGeom prst="ellipse">
            <a:avLst/>
          </a:prstGeom>
          <a:solidFill>
            <a:srgbClr val="523227"/>
          </a:solidFill>
          <a:ln w="76200" cap="flat" cmpd="sng" algn="ctr">
            <a:noFill/>
            <a:prstDash val="solid"/>
          </a:ln>
          <a:effectLst/>
        </p:spPr>
        <p:txBody>
          <a:bodyPr lIns="68580" tIns="34290" rIns="68580" bIns="34290" rtlCol="0" anchor="ctr"/>
          <a:lstStyle/>
          <a:p>
            <a:pPr algn="ctr" defTabSz="456565"/>
            <a:endParaRPr lang="zh-CN" altLang="en-US" kern="0">
              <a:solidFill>
                <a:srgbClr val="57C6CF"/>
              </a:solidFill>
              <a:latin typeface="微软雅黑" panose="020B0503020204020204" pitchFamily="34" charset="-122"/>
              <a:ea typeface="微软雅黑" panose="020B0503020204020204" pitchFamily="34" charset="-122"/>
            </a:endParaRPr>
          </a:p>
        </p:txBody>
      </p:sp>
      <p:sp>
        <p:nvSpPr>
          <p:cNvPr id="21" name="TextBox 22">
            <a:extLst>
              <a:ext uri="{FF2B5EF4-FFF2-40B4-BE49-F238E27FC236}">
                <a16:creationId xmlns:a16="http://schemas.microsoft.com/office/drawing/2014/main" xmlns="" id="{912C58B1-0498-415F-B5BE-8FBDF6583AF5}"/>
              </a:ext>
            </a:extLst>
          </p:cNvPr>
          <p:cNvSpPr txBox="1"/>
          <p:nvPr/>
        </p:nvSpPr>
        <p:spPr>
          <a:xfrm>
            <a:off x="1105535" y="2014855"/>
            <a:ext cx="3390265" cy="571500"/>
          </a:xfrm>
          <a:prstGeom prst="rect">
            <a:avLst/>
          </a:prstGeom>
          <a:noFill/>
        </p:spPr>
        <p:txBody>
          <a:bodyPr wrap="square" lIns="68580" tIns="34290" rIns="68580" bIns="34290" rtlCol="0">
            <a:spAutoFit/>
          </a:bodyPr>
          <a:lstStyle/>
          <a:p>
            <a:pPr defTabSz="456565">
              <a:defRPr/>
            </a:pPr>
            <a:r>
              <a:rPr lang="zh-CN" sz="1100" kern="0">
                <a:solidFill>
                  <a:schemeClr val="tx1"/>
                </a:solidFill>
                <a:latin typeface="微软雅黑" panose="020B0503020204020204" pitchFamily="34" charset="-122"/>
                <a:ea typeface="微软雅黑" panose="020B0503020204020204" pitchFamily="34" charset="-122"/>
                <a:sym typeface="+mn-ea"/>
              </a:rPr>
              <a:t>单击此处输入您的文本，单击此处输入您的文本，单击此处输入您的文本，单击此处输入您的文本，单击此处输入您的文本，</a:t>
            </a:r>
            <a:endParaRPr lang="zh-CN" altLang="zh-CN" sz="1100" kern="0" noProof="1">
              <a:solidFill>
                <a:schemeClr val="tx1"/>
              </a:solidFill>
              <a:latin typeface="微软雅黑" panose="020B0503020204020204" pitchFamily="34" charset="-122"/>
              <a:ea typeface="微软雅黑" panose="020B0503020204020204" pitchFamily="34" charset="-122"/>
              <a:sym typeface="+mn-ea"/>
            </a:endParaRPr>
          </a:p>
        </p:txBody>
      </p:sp>
      <p:sp>
        <p:nvSpPr>
          <p:cNvPr id="22" name="TextBox 22">
            <a:extLst>
              <a:ext uri="{FF2B5EF4-FFF2-40B4-BE49-F238E27FC236}">
                <a16:creationId xmlns:a16="http://schemas.microsoft.com/office/drawing/2014/main" xmlns="" id="{BE0659DA-EB88-4D1A-BFA7-5FD2B264FDB1}"/>
              </a:ext>
            </a:extLst>
          </p:cNvPr>
          <p:cNvSpPr txBox="1"/>
          <p:nvPr/>
        </p:nvSpPr>
        <p:spPr>
          <a:xfrm>
            <a:off x="7113270" y="1449705"/>
            <a:ext cx="2858770" cy="475515"/>
          </a:xfrm>
          <a:prstGeom prst="rect">
            <a:avLst/>
          </a:prstGeom>
          <a:noFill/>
        </p:spPr>
        <p:txBody>
          <a:bodyPr wrap="square" lIns="68580" tIns="34290" rIns="68580" bIns="34290" rtlCol="0">
            <a:spAutoFit/>
          </a:bodyPr>
          <a:lstStyle>
            <a:defPPr>
              <a:defRPr lang="zh-CN"/>
            </a:defPPr>
            <a:lvl1pPr lvl="0">
              <a:lnSpc>
                <a:spcPct val="120000"/>
              </a:lnSpc>
              <a:spcAft>
                <a:spcPct val="40000"/>
              </a:spcAft>
              <a:buClr>
                <a:srgbClr val="292929"/>
              </a:buClr>
              <a:defRPr sz="1400">
                <a:solidFill>
                  <a:srgbClr val="333333"/>
                </a:solidFill>
                <a:latin typeface="微软雅黑" pitchFamily="34" charset="-122"/>
                <a:ea typeface="微软雅黑" pitchFamily="34" charset="-122"/>
              </a:defRPr>
            </a:lvl1pPr>
          </a:lstStyle>
          <a:p>
            <a:pPr defTabSz="456565">
              <a:defRPr/>
            </a:pPr>
            <a:r>
              <a:rPr lang="zh-CN" sz="1100" kern="0">
                <a:solidFill>
                  <a:schemeClr val="tx1"/>
                </a:solidFill>
                <a:sym typeface="+mn-ea"/>
              </a:rPr>
              <a:t>单击此处输入您的文本，单击此处输入您的文本，单击此处输入您的文本</a:t>
            </a:r>
            <a:endParaRPr lang="zh-CN" altLang="zh-CN" sz="1100" kern="0" noProof="1">
              <a:solidFill>
                <a:schemeClr val="tx1"/>
              </a:solidFill>
              <a:sym typeface="+mn-ea"/>
            </a:endParaRPr>
          </a:p>
        </p:txBody>
      </p:sp>
    </p:spTree>
    <p:extLst>
      <p:ext uri="{BB962C8B-B14F-4D97-AF65-F5344CB8AC3E}">
        <p14:creationId xmlns:p14="http://schemas.microsoft.com/office/powerpoint/2010/main" val="36528525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ppt_x"/>
                                          </p:val>
                                        </p:tav>
                                        <p:tav tm="100000">
                                          <p:val>
                                            <p:strVal val="#ppt_x"/>
                                          </p:val>
                                        </p:tav>
                                      </p:tavLst>
                                    </p:anim>
                                    <p:anim calcmode="lin" valueType="num">
                                      <p:cBhvr additive="base">
                                        <p:cTn id="72" dur="500" fill="hold"/>
                                        <p:tgtEl>
                                          <p:spTgt spid="18"/>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ppt_x"/>
                                          </p:val>
                                        </p:tav>
                                        <p:tav tm="100000">
                                          <p:val>
                                            <p:strVal val="#ppt_x"/>
                                          </p:val>
                                        </p:tav>
                                      </p:tavLst>
                                    </p:anim>
                                    <p:anim calcmode="lin" valueType="num">
                                      <p:cBhvr additive="base">
                                        <p:cTn id="76" dur="500" fill="hold"/>
                                        <p:tgtEl>
                                          <p:spTgt spid="19"/>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ppt_x"/>
                                          </p:val>
                                        </p:tav>
                                        <p:tav tm="100000">
                                          <p:val>
                                            <p:strVal val="#ppt_x"/>
                                          </p:val>
                                        </p:tav>
                                      </p:tavLst>
                                    </p:anim>
                                    <p:anim calcmode="lin" valueType="num">
                                      <p:cBhvr additive="base">
                                        <p:cTn id="80" dur="500" fill="hold"/>
                                        <p:tgtEl>
                                          <p:spTgt spid="20"/>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ppt_x"/>
                                          </p:val>
                                        </p:tav>
                                        <p:tav tm="100000">
                                          <p:val>
                                            <p:strVal val="#ppt_x"/>
                                          </p:val>
                                        </p:tav>
                                      </p:tavLst>
                                    </p:anim>
                                    <p:anim calcmode="lin" valueType="num">
                                      <p:cBhvr additive="base">
                                        <p:cTn id="84" dur="500" fill="hold"/>
                                        <p:tgtEl>
                                          <p:spTgt spid="21"/>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ppt_x"/>
                                          </p:val>
                                        </p:tav>
                                        <p:tav tm="100000">
                                          <p:val>
                                            <p:strVal val="#ppt_x"/>
                                          </p:val>
                                        </p:tav>
                                      </p:tavLst>
                                    </p:anim>
                                    <p:anim calcmode="lin" valueType="num">
                                      <p:cBhvr additive="base">
                                        <p:cTn id="8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animBg="1"/>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2A0F06C6-2FF9-4468-988C-CB69C3ACDC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308" y="1095375"/>
            <a:ext cx="4469897" cy="4469897"/>
          </a:xfrm>
          <a:prstGeom prst="rect">
            <a:avLst/>
          </a:prstGeom>
        </p:spPr>
      </p:pic>
      <p:sp>
        <p:nvSpPr>
          <p:cNvPr id="3" name="矩形 2">
            <a:extLst>
              <a:ext uri="{FF2B5EF4-FFF2-40B4-BE49-F238E27FC236}">
                <a16:creationId xmlns:a16="http://schemas.microsoft.com/office/drawing/2014/main" xmlns="" id="{041C3524-A2D1-4267-AB13-8BAEA229E161}"/>
              </a:ext>
            </a:extLst>
          </p:cNvPr>
          <p:cNvSpPr/>
          <p:nvPr/>
        </p:nvSpPr>
        <p:spPr>
          <a:xfrm>
            <a:off x="6336150" y="3884047"/>
            <a:ext cx="5492206" cy="646331"/>
          </a:xfrm>
          <a:prstGeom prst="rect">
            <a:avLst/>
          </a:prstGeom>
        </p:spPr>
        <p:txBody>
          <a:bodyPr wrap="square">
            <a:spAutoFit/>
          </a:bodyPr>
          <a:lstStyle/>
          <a:p>
            <a:pP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
        <p:nvSpPr>
          <p:cNvPr id="4" name="MH_Entry_1">
            <a:hlinkClick r:id="" action="ppaction://noaction"/>
            <a:extLst>
              <a:ext uri="{FF2B5EF4-FFF2-40B4-BE49-F238E27FC236}">
                <a16:creationId xmlns:a16="http://schemas.microsoft.com/office/drawing/2014/main" xmlns="" id="{B4664CF6-0E50-4DA5-A58A-C79A091CF590}"/>
              </a:ext>
            </a:extLst>
          </p:cNvPr>
          <p:cNvSpPr txBox="1"/>
          <p:nvPr>
            <p:custDataLst>
              <p:tags r:id="rId1"/>
            </p:custDataLst>
          </p:nvPr>
        </p:nvSpPr>
        <p:spPr>
          <a:xfrm>
            <a:off x="4719121" y="3041261"/>
            <a:ext cx="2772507" cy="368592"/>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rgbClr val="C87D0E"/>
          </a:solidFill>
          <a:ln>
            <a:solidFill>
              <a:srgbClr val="C87D0E"/>
            </a:solidFill>
          </a:ln>
        </p:spPr>
        <p:txBody>
          <a:bodyPr wrap="square" lIns="71978" tIns="0" rIns="287911" bIns="0" anchor="ctr">
            <a:normAutofit/>
          </a:bodyPr>
          <a:lstStyle/>
          <a:p>
            <a:pPr lvl="0" algn="ctr"/>
            <a:r>
              <a:rPr lang="zh-CN" altLang="en-US" sz="2133" b="1" dirty="0">
                <a:solidFill>
                  <a:schemeClr val="bg1"/>
                </a:solidFill>
                <a:latin typeface="微软雅黑" pitchFamily="34" charset="-122"/>
                <a:ea typeface="微软雅黑" pitchFamily="34" charset="-122"/>
                <a:sym typeface="Arial" panose="020B0604020202020204" pitchFamily="34" charset="0"/>
              </a:rPr>
              <a:t>添加您的标题</a:t>
            </a:r>
            <a:endParaRPr lang="en-US" altLang="zh-CN" sz="2133" b="1" dirty="0">
              <a:solidFill>
                <a:schemeClr val="bg1"/>
              </a:solidFill>
              <a:latin typeface="微软雅黑" pitchFamily="34" charset="-122"/>
              <a:ea typeface="微软雅黑" pitchFamily="34" charset="-122"/>
              <a:sym typeface="Arial" panose="020B0604020202020204" pitchFamily="34" charset="0"/>
            </a:endParaRPr>
          </a:p>
        </p:txBody>
      </p:sp>
      <p:sp>
        <p:nvSpPr>
          <p:cNvPr id="5" name="MH_Number_1">
            <a:hlinkClick r:id="" action="ppaction://noaction"/>
            <a:extLst>
              <a:ext uri="{FF2B5EF4-FFF2-40B4-BE49-F238E27FC236}">
                <a16:creationId xmlns:a16="http://schemas.microsoft.com/office/drawing/2014/main" xmlns="" id="{B896BBC6-1911-4010-8A72-73FDD65CADF8}"/>
              </a:ext>
            </a:extLst>
          </p:cNvPr>
          <p:cNvSpPr/>
          <p:nvPr>
            <p:custDataLst>
              <p:tags r:id="rId2"/>
            </p:custDataLst>
          </p:nvPr>
        </p:nvSpPr>
        <p:spPr>
          <a:xfrm>
            <a:off x="7466234" y="2897290"/>
            <a:ext cx="1493339" cy="51256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C87D0E"/>
          </a:solidFill>
          <a:ln w="9525" cap="sq">
            <a:solidFill>
              <a:srgbClr val="C87D0E"/>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06" rIns="0" bIns="45706" numCol="1" spcCol="0" rtlCol="0" fromWordArt="0" anchor="ctr" anchorCtr="0" forceAA="0" compatLnSpc="1">
            <a:prstTxWarp prst="textNoShape">
              <a:avLst/>
            </a:prstTxWarp>
            <a:noAutofit/>
          </a:bodyPr>
          <a:lstStyle/>
          <a:p>
            <a:pPr lvl="0" algn="ctr">
              <a:spcBef>
                <a:spcPct val="0"/>
              </a:spcBef>
            </a:pPr>
            <a:r>
              <a:rPr lang="en-US" altLang="zh-CN" sz="3199" b="1" dirty="0">
                <a:solidFill>
                  <a:srgbClr val="C87D0E"/>
                </a:solidFill>
                <a:cs typeface="Times New Roman" panose="02020603050405020304" pitchFamily="18" charset="0"/>
              </a:rPr>
              <a:t>Part 3</a:t>
            </a:r>
            <a:endParaRPr lang="zh-CN" altLang="en-US" sz="3199" b="1" dirty="0">
              <a:solidFill>
                <a:srgbClr val="C87D0E"/>
              </a:solidFill>
              <a:cs typeface="Times New Roman" panose="02020603050405020304" pitchFamily="18" charset="0"/>
            </a:endParaRPr>
          </a:p>
        </p:txBody>
      </p:sp>
    </p:spTree>
    <p:extLst>
      <p:ext uri="{BB962C8B-B14F-4D97-AF65-F5344CB8AC3E}">
        <p14:creationId xmlns:p14="http://schemas.microsoft.com/office/powerpoint/2010/main" val="32750875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9" presetClass="entr" presetSubtype="0" accel="10000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c 10">
            <a:extLst>
              <a:ext uri="{FF2B5EF4-FFF2-40B4-BE49-F238E27FC236}">
                <a16:creationId xmlns:a16="http://schemas.microsoft.com/office/drawing/2014/main" xmlns="" id="{52AB247B-D80D-452F-9C3C-C4DB5D3A1030}"/>
              </a:ext>
            </a:extLst>
          </p:cNvPr>
          <p:cNvSpPr/>
          <p:nvPr/>
        </p:nvSpPr>
        <p:spPr>
          <a:xfrm>
            <a:off x="8227695" y="2265680"/>
            <a:ext cx="2171065" cy="2170430"/>
          </a:xfrm>
          <a:prstGeom prst="arc">
            <a:avLst>
              <a:gd name="adj1" fmla="val 21571566"/>
              <a:gd name="adj2" fmla="val 10822907"/>
            </a:avLst>
          </a:prstGeom>
          <a:solidFill>
            <a:srgbClr val="C87D0E"/>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3" name="Rectangle 15">
            <a:extLst>
              <a:ext uri="{FF2B5EF4-FFF2-40B4-BE49-F238E27FC236}">
                <a16:creationId xmlns:a16="http://schemas.microsoft.com/office/drawing/2014/main" xmlns="" id="{1763E952-CEE1-4C4D-A68F-53C1BED3D894}"/>
              </a:ext>
            </a:extLst>
          </p:cNvPr>
          <p:cNvSpPr/>
          <p:nvPr/>
        </p:nvSpPr>
        <p:spPr>
          <a:xfrm>
            <a:off x="8378190" y="1854200"/>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a:ln>
                <a:noFill/>
              </a:ln>
              <a:solidFill>
                <a:schemeClr val="tx1">
                  <a:lumMod val="65000"/>
                  <a:lumOff val="35000"/>
                </a:schemeClr>
              </a:solidFill>
              <a:uLnTx/>
              <a:uFillTx/>
              <a:latin typeface="微软雅黑" charset="0"/>
              <a:ea typeface="微软雅黑" charset="0"/>
              <a:cs typeface="Arial" pitchFamily="34" charset="0"/>
              <a:sym typeface="+mn-ea"/>
            </a:endParaRPr>
          </a:p>
        </p:txBody>
      </p:sp>
      <p:sp>
        <p:nvSpPr>
          <p:cNvPr id="4" name="AutoShape 7">
            <a:extLst>
              <a:ext uri="{FF2B5EF4-FFF2-40B4-BE49-F238E27FC236}">
                <a16:creationId xmlns:a16="http://schemas.microsoft.com/office/drawing/2014/main" xmlns="" id="{19074C51-AB23-46EB-82EE-4D6D61AD0495}"/>
              </a:ext>
            </a:extLst>
          </p:cNvPr>
          <p:cNvSpPr/>
          <p:nvPr/>
        </p:nvSpPr>
        <p:spPr bwMode="auto">
          <a:xfrm>
            <a:off x="9042400" y="3568700"/>
            <a:ext cx="588645" cy="589915"/>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5" name="AutoShape 8">
            <a:extLst>
              <a:ext uri="{FF2B5EF4-FFF2-40B4-BE49-F238E27FC236}">
                <a16:creationId xmlns:a16="http://schemas.microsoft.com/office/drawing/2014/main" xmlns="" id="{955F8D5C-73A3-424A-B5DD-F192A9213157}"/>
              </a:ext>
            </a:extLst>
          </p:cNvPr>
          <p:cNvSpPr/>
          <p:nvPr/>
        </p:nvSpPr>
        <p:spPr bwMode="auto">
          <a:xfrm>
            <a:off x="9300210" y="3826510"/>
            <a:ext cx="73025" cy="73660"/>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6" name="AutoShape 9">
            <a:extLst>
              <a:ext uri="{FF2B5EF4-FFF2-40B4-BE49-F238E27FC236}">
                <a16:creationId xmlns:a16="http://schemas.microsoft.com/office/drawing/2014/main" xmlns="" id="{692B07FE-CE5B-416F-BA69-7FDF43FABD53}"/>
              </a:ext>
            </a:extLst>
          </p:cNvPr>
          <p:cNvSpPr/>
          <p:nvPr/>
        </p:nvSpPr>
        <p:spPr bwMode="auto">
          <a:xfrm>
            <a:off x="9225280" y="3753485"/>
            <a:ext cx="220980" cy="22098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7" name="AutoShape 10">
            <a:extLst>
              <a:ext uri="{FF2B5EF4-FFF2-40B4-BE49-F238E27FC236}">
                <a16:creationId xmlns:a16="http://schemas.microsoft.com/office/drawing/2014/main" xmlns="" id="{D98A3D8D-642A-4672-8D73-26E3398740A8}"/>
              </a:ext>
            </a:extLst>
          </p:cNvPr>
          <p:cNvSpPr/>
          <p:nvPr/>
        </p:nvSpPr>
        <p:spPr bwMode="auto">
          <a:xfrm>
            <a:off x="9373235" y="3900170"/>
            <a:ext cx="92075" cy="94615"/>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8" name="AutoShape 11">
            <a:extLst>
              <a:ext uri="{FF2B5EF4-FFF2-40B4-BE49-F238E27FC236}">
                <a16:creationId xmlns:a16="http://schemas.microsoft.com/office/drawing/2014/main" xmlns="" id="{EDF0F905-AD1E-4343-B08E-4D3572564843}"/>
              </a:ext>
            </a:extLst>
          </p:cNvPr>
          <p:cNvSpPr/>
          <p:nvPr/>
        </p:nvSpPr>
        <p:spPr bwMode="auto">
          <a:xfrm>
            <a:off x="9409430" y="3937635"/>
            <a:ext cx="131445" cy="135255"/>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9" name="AutoShape 12">
            <a:extLst>
              <a:ext uri="{FF2B5EF4-FFF2-40B4-BE49-F238E27FC236}">
                <a16:creationId xmlns:a16="http://schemas.microsoft.com/office/drawing/2014/main" xmlns="" id="{64196022-5F35-4F8D-B3CD-8EBCE55B92EB}"/>
              </a:ext>
            </a:extLst>
          </p:cNvPr>
          <p:cNvSpPr/>
          <p:nvPr/>
        </p:nvSpPr>
        <p:spPr bwMode="auto">
          <a:xfrm>
            <a:off x="9391650" y="3919220"/>
            <a:ext cx="111760" cy="113665"/>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10" name="AutoShape 13">
            <a:extLst>
              <a:ext uri="{FF2B5EF4-FFF2-40B4-BE49-F238E27FC236}">
                <a16:creationId xmlns:a16="http://schemas.microsoft.com/office/drawing/2014/main" xmlns="" id="{10E22A53-E1C9-4F0C-A388-F952A08F722E}"/>
              </a:ext>
            </a:extLst>
          </p:cNvPr>
          <p:cNvSpPr/>
          <p:nvPr/>
        </p:nvSpPr>
        <p:spPr bwMode="auto">
          <a:xfrm>
            <a:off x="9206865" y="3735070"/>
            <a:ext cx="92075" cy="93345"/>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11" name="AutoShape 14">
            <a:extLst>
              <a:ext uri="{FF2B5EF4-FFF2-40B4-BE49-F238E27FC236}">
                <a16:creationId xmlns:a16="http://schemas.microsoft.com/office/drawing/2014/main" xmlns="" id="{5F52492F-4B64-49C9-BD15-9EB7905989EF}"/>
              </a:ext>
            </a:extLst>
          </p:cNvPr>
          <p:cNvSpPr/>
          <p:nvPr/>
        </p:nvSpPr>
        <p:spPr bwMode="auto">
          <a:xfrm>
            <a:off x="9134475" y="3661410"/>
            <a:ext cx="131445" cy="133985"/>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12" name="AutoShape 15">
            <a:extLst>
              <a:ext uri="{FF2B5EF4-FFF2-40B4-BE49-F238E27FC236}">
                <a16:creationId xmlns:a16="http://schemas.microsoft.com/office/drawing/2014/main" xmlns="" id="{75215875-6ECF-4EFE-B69E-F702B541FCE6}"/>
              </a:ext>
            </a:extLst>
          </p:cNvPr>
          <p:cNvSpPr/>
          <p:nvPr/>
        </p:nvSpPr>
        <p:spPr bwMode="auto">
          <a:xfrm>
            <a:off x="9171305" y="3698240"/>
            <a:ext cx="111760" cy="114300"/>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13" name="Arc 9">
            <a:extLst>
              <a:ext uri="{FF2B5EF4-FFF2-40B4-BE49-F238E27FC236}">
                <a16:creationId xmlns:a16="http://schemas.microsoft.com/office/drawing/2014/main" xmlns="" id="{3BB0C355-0D08-43A3-BB94-5AF2757D4F11}"/>
              </a:ext>
            </a:extLst>
          </p:cNvPr>
          <p:cNvSpPr/>
          <p:nvPr/>
        </p:nvSpPr>
        <p:spPr>
          <a:xfrm>
            <a:off x="6028690" y="2265680"/>
            <a:ext cx="2171065" cy="2170430"/>
          </a:xfrm>
          <a:prstGeom prst="arc">
            <a:avLst>
              <a:gd name="adj1" fmla="val 10782369"/>
              <a:gd name="adj2" fmla="val 0"/>
            </a:avLst>
          </a:prstGeom>
          <a:solidFill>
            <a:srgbClr val="523227"/>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14" name="Rectangle 12">
            <a:extLst>
              <a:ext uri="{FF2B5EF4-FFF2-40B4-BE49-F238E27FC236}">
                <a16:creationId xmlns:a16="http://schemas.microsoft.com/office/drawing/2014/main" xmlns="" id="{2351601D-284E-489C-8ED4-32E43B66FEA3}"/>
              </a:ext>
            </a:extLst>
          </p:cNvPr>
          <p:cNvSpPr/>
          <p:nvPr/>
        </p:nvSpPr>
        <p:spPr>
          <a:xfrm>
            <a:off x="6191885" y="3742055"/>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a:ln>
                <a:noFill/>
              </a:ln>
              <a:solidFill>
                <a:schemeClr val="tx1">
                  <a:lumMod val="65000"/>
                  <a:lumOff val="35000"/>
                </a:schemeClr>
              </a:solidFill>
              <a:uLnTx/>
              <a:uFillTx/>
              <a:latin typeface="微软雅黑" charset="0"/>
              <a:ea typeface="微软雅黑" charset="0"/>
              <a:cs typeface="Arial" pitchFamily="34" charset="0"/>
              <a:sym typeface="+mn-ea"/>
            </a:endParaRPr>
          </a:p>
        </p:txBody>
      </p:sp>
      <p:grpSp>
        <p:nvGrpSpPr>
          <p:cNvPr id="15" name="Group 33">
            <a:extLst>
              <a:ext uri="{FF2B5EF4-FFF2-40B4-BE49-F238E27FC236}">
                <a16:creationId xmlns:a16="http://schemas.microsoft.com/office/drawing/2014/main" xmlns="" id="{89FC0381-10BE-490A-BFF1-2259524A627D}"/>
              </a:ext>
            </a:extLst>
          </p:cNvPr>
          <p:cNvGrpSpPr/>
          <p:nvPr/>
        </p:nvGrpSpPr>
        <p:grpSpPr>
          <a:xfrm>
            <a:off x="6843395" y="2592070"/>
            <a:ext cx="589915" cy="514985"/>
            <a:chOff x="4800505" y="2786674"/>
            <a:chExt cx="366676" cy="320373"/>
          </a:xfrm>
          <a:solidFill>
            <a:schemeClr val="bg1"/>
          </a:solidFill>
        </p:grpSpPr>
        <p:sp>
          <p:nvSpPr>
            <p:cNvPr id="16" name="AutoShape 43">
              <a:extLst>
                <a:ext uri="{FF2B5EF4-FFF2-40B4-BE49-F238E27FC236}">
                  <a16:creationId xmlns:a16="http://schemas.microsoft.com/office/drawing/2014/main" xmlns="" id="{117A777F-6894-46B0-AAFC-59F7496E9EF6}"/>
                </a:ext>
              </a:extLst>
            </p:cNvPr>
            <p:cNvSpPr/>
            <p:nvPr/>
          </p:nvSpPr>
          <p:spPr bwMode="auto">
            <a:xfrm>
              <a:off x="4800505" y="2786674"/>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17" name="AutoShape 44">
              <a:extLst>
                <a:ext uri="{FF2B5EF4-FFF2-40B4-BE49-F238E27FC236}">
                  <a16:creationId xmlns:a16="http://schemas.microsoft.com/office/drawing/2014/main" xmlns="" id="{F6EDECE6-9E1A-4F40-983A-F2122FCFF8FA}"/>
                </a:ext>
              </a:extLst>
            </p:cNvPr>
            <p:cNvSpPr/>
            <p:nvPr/>
          </p:nvSpPr>
          <p:spPr bwMode="auto">
            <a:xfrm>
              <a:off x="5132766" y="2901184"/>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18" name="AutoShape 45">
              <a:extLst>
                <a:ext uri="{FF2B5EF4-FFF2-40B4-BE49-F238E27FC236}">
                  <a16:creationId xmlns:a16="http://schemas.microsoft.com/office/drawing/2014/main" xmlns="" id="{648E4B77-4C34-48EB-A090-8044A3882F68}"/>
                </a:ext>
              </a:extLst>
            </p:cNvPr>
            <p:cNvSpPr/>
            <p:nvPr/>
          </p:nvSpPr>
          <p:spPr bwMode="auto">
            <a:xfrm>
              <a:off x="5120877" y="3038217"/>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
        <p:nvSpPr>
          <p:cNvPr id="19" name="Arc 7">
            <a:extLst>
              <a:ext uri="{FF2B5EF4-FFF2-40B4-BE49-F238E27FC236}">
                <a16:creationId xmlns:a16="http://schemas.microsoft.com/office/drawing/2014/main" xmlns="" id="{CDA4B134-E1BA-4F02-9DC9-9BEEED6F7EAF}"/>
              </a:ext>
            </a:extLst>
          </p:cNvPr>
          <p:cNvSpPr/>
          <p:nvPr/>
        </p:nvSpPr>
        <p:spPr>
          <a:xfrm>
            <a:off x="1630045" y="2265680"/>
            <a:ext cx="2171065" cy="2170430"/>
          </a:xfrm>
          <a:prstGeom prst="arc">
            <a:avLst>
              <a:gd name="adj1" fmla="val 10782369"/>
              <a:gd name="adj2" fmla="val 0"/>
            </a:avLst>
          </a:prstGeom>
          <a:solidFill>
            <a:srgbClr val="523227"/>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sp>
        <p:nvSpPr>
          <p:cNvPr id="20" name="Rectangle 13">
            <a:extLst>
              <a:ext uri="{FF2B5EF4-FFF2-40B4-BE49-F238E27FC236}">
                <a16:creationId xmlns:a16="http://schemas.microsoft.com/office/drawing/2014/main" xmlns="" id="{9EA3B081-FE76-402F-89F7-71D63146349B}"/>
              </a:ext>
            </a:extLst>
          </p:cNvPr>
          <p:cNvSpPr/>
          <p:nvPr/>
        </p:nvSpPr>
        <p:spPr>
          <a:xfrm>
            <a:off x="1792605" y="3742055"/>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a:ln>
                <a:noFill/>
              </a:ln>
              <a:solidFill>
                <a:schemeClr val="tx1">
                  <a:lumMod val="65000"/>
                  <a:lumOff val="35000"/>
                </a:schemeClr>
              </a:solidFill>
              <a:uLnTx/>
              <a:uFillTx/>
              <a:latin typeface="微软雅黑" charset="0"/>
              <a:ea typeface="微软雅黑" charset="0"/>
              <a:cs typeface="Arial" pitchFamily="34" charset="0"/>
              <a:sym typeface="+mn-ea"/>
            </a:endParaRPr>
          </a:p>
        </p:txBody>
      </p:sp>
      <p:grpSp>
        <p:nvGrpSpPr>
          <p:cNvPr id="21" name="Group 35">
            <a:extLst>
              <a:ext uri="{FF2B5EF4-FFF2-40B4-BE49-F238E27FC236}">
                <a16:creationId xmlns:a16="http://schemas.microsoft.com/office/drawing/2014/main" xmlns="" id="{DC4D876B-E72B-4FE3-A17E-7A6CC52B565D}"/>
              </a:ext>
            </a:extLst>
          </p:cNvPr>
          <p:cNvGrpSpPr/>
          <p:nvPr/>
        </p:nvGrpSpPr>
        <p:grpSpPr>
          <a:xfrm>
            <a:off x="2526030" y="2510790"/>
            <a:ext cx="441960" cy="589915"/>
            <a:chOff x="1868971" y="2767277"/>
            <a:chExt cx="274694" cy="366676"/>
          </a:xfrm>
          <a:solidFill>
            <a:schemeClr val="bg1"/>
          </a:solidFill>
        </p:grpSpPr>
        <p:sp>
          <p:nvSpPr>
            <p:cNvPr id="22" name="AutoShape 115">
              <a:extLst>
                <a:ext uri="{FF2B5EF4-FFF2-40B4-BE49-F238E27FC236}">
                  <a16:creationId xmlns:a16="http://schemas.microsoft.com/office/drawing/2014/main" xmlns="" id="{4853C031-6CBB-4845-AED1-97BD3A113DD9}"/>
                </a:ext>
              </a:extLst>
            </p:cNvPr>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3" name="AutoShape 116">
              <a:extLst>
                <a:ext uri="{FF2B5EF4-FFF2-40B4-BE49-F238E27FC236}">
                  <a16:creationId xmlns:a16="http://schemas.microsoft.com/office/drawing/2014/main" xmlns="" id="{192C20AE-73AC-436A-9B72-1578076EAF92}"/>
                </a:ext>
              </a:extLst>
            </p:cNvPr>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
        <p:nvSpPr>
          <p:cNvPr id="24" name="Arc 8">
            <a:extLst>
              <a:ext uri="{FF2B5EF4-FFF2-40B4-BE49-F238E27FC236}">
                <a16:creationId xmlns:a16="http://schemas.microsoft.com/office/drawing/2014/main" xmlns="" id="{552F6D44-AF04-4CC0-82F1-B961170926D7}"/>
              </a:ext>
            </a:extLst>
          </p:cNvPr>
          <p:cNvSpPr/>
          <p:nvPr/>
        </p:nvSpPr>
        <p:spPr>
          <a:xfrm>
            <a:off x="3829050" y="2265680"/>
            <a:ext cx="2171065" cy="2170430"/>
          </a:xfrm>
          <a:prstGeom prst="arc">
            <a:avLst>
              <a:gd name="adj1" fmla="val 21571566"/>
              <a:gd name="adj2" fmla="val 10822907"/>
            </a:avLst>
          </a:prstGeom>
          <a:solidFill>
            <a:srgbClr val="C87D0E"/>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65000"/>
                  <a:lumOff val="35000"/>
                </a:schemeClr>
              </a:solidFill>
            </a:endParaRPr>
          </a:p>
        </p:txBody>
      </p:sp>
      <p:grpSp>
        <p:nvGrpSpPr>
          <p:cNvPr id="25" name="Group 36">
            <a:extLst>
              <a:ext uri="{FF2B5EF4-FFF2-40B4-BE49-F238E27FC236}">
                <a16:creationId xmlns:a16="http://schemas.microsoft.com/office/drawing/2014/main" xmlns="" id="{26D70FAF-7723-4639-9A4A-A49FA690C0FF}"/>
              </a:ext>
            </a:extLst>
          </p:cNvPr>
          <p:cNvGrpSpPr/>
          <p:nvPr/>
        </p:nvGrpSpPr>
        <p:grpSpPr>
          <a:xfrm>
            <a:off x="4639945" y="3650615"/>
            <a:ext cx="588645" cy="441325"/>
            <a:chOff x="359092" y="2813581"/>
            <a:chExt cx="366051" cy="274694"/>
          </a:xfrm>
          <a:solidFill>
            <a:schemeClr val="bg1"/>
          </a:solidFill>
        </p:grpSpPr>
        <p:sp>
          <p:nvSpPr>
            <p:cNvPr id="26" name="AutoShape 118">
              <a:extLst>
                <a:ext uri="{FF2B5EF4-FFF2-40B4-BE49-F238E27FC236}">
                  <a16:creationId xmlns:a16="http://schemas.microsoft.com/office/drawing/2014/main" xmlns="" id="{27232AB5-57AC-44DD-BD4B-565D4A126F4D}"/>
                </a:ext>
              </a:extLst>
            </p:cNvPr>
            <p:cNvSpPr/>
            <p:nvPr/>
          </p:nvSpPr>
          <p:spPr bwMode="auto">
            <a:xfrm>
              <a:off x="359092" y="2813581"/>
              <a:ext cx="366051" cy="274694"/>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sp>
          <p:nvSpPr>
            <p:cNvPr id="27" name="AutoShape 119">
              <a:extLst>
                <a:ext uri="{FF2B5EF4-FFF2-40B4-BE49-F238E27FC236}">
                  <a16:creationId xmlns:a16="http://schemas.microsoft.com/office/drawing/2014/main" xmlns="" id="{2463BBFE-4FE4-4771-8BD2-364AFF079C61}"/>
                </a:ext>
              </a:extLst>
            </p:cNvPr>
            <p:cNvSpPr/>
            <p:nvPr/>
          </p:nvSpPr>
          <p:spPr bwMode="auto">
            <a:xfrm>
              <a:off x="587481" y="2916200"/>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38100" tIns="38100" rIns="38100" bIns="38100" anchor="ctr"/>
            <a:lstStyle/>
            <a:p>
              <a:pPr defTabSz="457200"/>
              <a:endParaRPr lang="en-US" sz="3000">
                <a:solidFill>
                  <a:schemeClr val="tx1">
                    <a:lumMod val="65000"/>
                    <a:lumOff val="35000"/>
                  </a:schemeClr>
                </a:solidFill>
                <a:effectLst>
                  <a:outerShdw blurRad="38100" dist="38100" dir="2700000" algn="tl">
                    <a:srgbClr val="000000"/>
                  </a:outerShdw>
                </a:effectLst>
              </a:endParaRPr>
            </a:p>
          </p:txBody>
        </p:sp>
      </p:grpSp>
      <p:sp>
        <p:nvSpPr>
          <p:cNvPr id="28" name="Rectangle 15">
            <a:extLst>
              <a:ext uri="{FF2B5EF4-FFF2-40B4-BE49-F238E27FC236}">
                <a16:creationId xmlns:a16="http://schemas.microsoft.com/office/drawing/2014/main" xmlns="" id="{1D8489BC-F113-4A4F-ADBC-5C17A3250D73}"/>
              </a:ext>
            </a:extLst>
          </p:cNvPr>
          <p:cNvSpPr/>
          <p:nvPr/>
        </p:nvSpPr>
        <p:spPr>
          <a:xfrm>
            <a:off x="3865245" y="1926590"/>
            <a:ext cx="1873250" cy="1278890"/>
          </a:xfrm>
          <a:prstGeom prst="rect">
            <a:avLst/>
          </a:prstGeom>
        </p:spPr>
        <p:txBody>
          <a:bodyPr wrap="square">
            <a:spAutoFit/>
          </a:bodyPr>
          <a:lstStyle/>
          <a:p>
            <a:pPr marL="0" marR="0" lvl="0" algn="ctr" defTabSz="914400" rtl="0" eaLnBrk="1" latinLnBrk="0" hangingPunct="1">
              <a:lnSpc>
                <a:spcPct val="130000"/>
              </a:lnSpc>
              <a:spcBef>
                <a:spcPts val="0"/>
              </a:spcBef>
              <a:spcAft>
                <a:spcPts val="0"/>
              </a:spcAft>
              <a:buClrTx/>
              <a:buSzTx/>
              <a:buFontTx/>
              <a:buNone/>
              <a:defRPr/>
            </a:pPr>
            <a:r>
              <a:rPr lang="zh-CN" altLang="en-US" sz="1200" kern="0" noProof="0">
                <a:ln>
                  <a:noFill/>
                </a:ln>
                <a:solidFill>
                  <a:schemeClr val="tx1">
                    <a:lumMod val="65000"/>
                    <a:lumOff val="35000"/>
                  </a:schemeClr>
                </a:solidFill>
                <a:uLnTx/>
                <a:uFillTx/>
                <a:latin typeface="微软雅黑" charset="0"/>
                <a:ea typeface="微软雅黑" charset="0"/>
                <a:cs typeface="Arial" pitchFamily="34" charset="0"/>
                <a:sym typeface="+mn-ea"/>
              </a:rPr>
              <a:t>此处输入您的文本，在此处输入您的文本，在此处输入您的文本在此处输入您的文本，在此处输入您的文本</a:t>
            </a:r>
            <a:endParaRPr lang="zh-CN" altLang="en-US" sz="1200" kern="0" noProof="0" dirty="0">
              <a:ln>
                <a:noFill/>
              </a:ln>
              <a:solidFill>
                <a:schemeClr val="tx1">
                  <a:lumMod val="65000"/>
                  <a:lumOff val="35000"/>
                </a:schemeClr>
              </a:solidFill>
              <a:uLnTx/>
              <a:uFillTx/>
              <a:latin typeface="微软雅黑" charset="0"/>
              <a:ea typeface="微软雅黑" charset="0"/>
              <a:cs typeface="Arial" pitchFamily="34" charset="0"/>
              <a:sym typeface="+mn-ea"/>
            </a:endParaRPr>
          </a:p>
        </p:txBody>
      </p:sp>
    </p:spTree>
    <p:extLst>
      <p:ext uri="{BB962C8B-B14F-4D97-AF65-F5344CB8AC3E}">
        <p14:creationId xmlns:p14="http://schemas.microsoft.com/office/powerpoint/2010/main" val="404355561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anim calcmode="lin" valueType="num">
                                      <p:cBhvr>
                                        <p:cTn id="30" dur="1000" fill="hold"/>
                                        <p:tgtEl>
                                          <p:spTgt spid="25"/>
                                        </p:tgtEl>
                                        <p:attrNameLst>
                                          <p:attrName>ppt_x</p:attrName>
                                        </p:attrNameLst>
                                      </p:cBhvr>
                                      <p:tavLst>
                                        <p:tav tm="0">
                                          <p:val>
                                            <p:strVal val="#ppt_x"/>
                                          </p:val>
                                        </p:tav>
                                        <p:tav tm="100000">
                                          <p:val>
                                            <p:strVal val="#ppt_x"/>
                                          </p:val>
                                        </p:tav>
                                      </p:tavLst>
                                    </p:anim>
                                    <p:anim calcmode="lin" valueType="num">
                                      <p:cBhvr>
                                        <p:cTn id="31" dur="1000" fill="hold"/>
                                        <p:tgtEl>
                                          <p:spTgt spid="25"/>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1000"/>
                                        <p:tgtEl>
                                          <p:spTgt spid="28"/>
                                        </p:tgtEl>
                                      </p:cBhvr>
                                    </p:animEffect>
                                    <p:anim calcmode="lin" valueType="num">
                                      <p:cBhvr>
                                        <p:cTn id="35" dur="1000" fill="hold"/>
                                        <p:tgtEl>
                                          <p:spTgt spid="28"/>
                                        </p:tgtEl>
                                        <p:attrNameLst>
                                          <p:attrName>ppt_x</p:attrName>
                                        </p:attrNameLst>
                                      </p:cBhvr>
                                      <p:tavLst>
                                        <p:tav tm="0">
                                          <p:val>
                                            <p:strVal val="#ppt_x"/>
                                          </p:val>
                                        </p:tav>
                                        <p:tav tm="100000">
                                          <p:val>
                                            <p:strVal val="#ppt_x"/>
                                          </p:val>
                                        </p:tav>
                                      </p:tavLst>
                                    </p:anim>
                                    <p:anim calcmode="lin" valueType="num">
                                      <p:cBhvr>
                                        <p:cTn id="3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000"/>
                                        <p:tgtEl>
                                          <p:spTgt spid="15"/>
                                        </p:tgtEl>
                                      </p:cBhvr>
                                    </p:animEffect>
                                    <p:anim calcmode="lin" valueType="num">
                                      <p:cBhvr>
                                        <p:cTn id="52" dur="1000" fill="hold"/>
                                        <p:tgtEl>
                                          <p:spTgt spid="15"/>
                                        </p:tgtEl>
                                        <p:attrNameLst>
                                          <p:attrName>ppt_x</p:attrName>
                                        </p:attrNameLst>
                                      </p:cBhvr>
                                      <p:tavLst>
                                        <p:tav tm="0">
                                          <p:val>
                                            <p:strVal val="#ppt_x"/>
                                          </p:val>
                                        </p:tav>
                                        <p:tav tm="100000">
                                          <p:val>
                                            <p:strVal val="#ppt_x"/>
                                          </p:val>
                                        </p:tav>
                                      </p:tavLst>
                                    </p:anim>
                                    <p:anim calcmode="lin" valueType="num">
                                      <p:cBhvr>
                                        <p:cTn id="5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7" presetClass="entr" presetSubtype="0" fill="hold" grpId="0" nodeType="clickEffect">
                                  <p:stCondLst>
                                    <p:cond delay="0"/>
                                  </p:stCondLst>
                                  <p:childTnLst>
                                    <p:set>
                                      <p:cBhvr>
                                        <p:cTn id="57" dur="1" fill="hold">
                                          <p:stCondLst>
                                            <p:cond delay="0"/>
                                          </p:stCondLst>
                                        </p:cTn>
                                        <p:tgtEl>
                                          <p:spTgt spid="2"/>
                                        </p:tgtEl>
                                        <p:attrNameLst>
                                          <p:attrName>style.visibility</p:attrName>
                                        </p:attrNameLst>
                                      </p:cBhvr>
                                      <p:to>
                                        <p:strVal val="visible"/>
                                      </p:to>
                                    </p:set>
                                    <p:animEffect transition="in" filter="fade">
                                      <p:cBhvr>
                                        <p:cTn id="58" dur="1000"/>
                                        <p:tgtEl>
                                          <p:spTgt spid="2"/>
                                        </p:tgtEl>
                                      </p:cBhvr>
                                    </p:animEffect>
                                    <p:anim calcmode="lin" valueType="num">
                                      <p:cBhvr>
                                        <p:cTn id="59" dur="1000" fill="hold"/>
                                        <p:tgtEl>
                                          <p:spTgt spid="2"/>
                                        </p:tgtEl>
                                        <p:attrNameLst>
                                          <p:attrName>ppt_x</p:attrName>
                                        </p:attrNameLst>
                                      </p:cBhvr>
                                      <p:tavLst>
                                        <p:tav tm="0">
                                          <p:val>
                                            <p:strVal val="#ppt_x"/>
                                          </p:val>
                                        </p:tav>
                                        <p:tav tm="100000">
                                          <p:val>
                                            <p:strVal val="#ppt_x"/>
                                          </p:val>
                                        </p:tav>
                                      </p:tavLst>
                                    </p:anim>
                                    <p:anim calcmode="lin" valueType="num">
                                      <p:cBhvr>
                                        <p:cTn id="60" dur="1000" fill="hold"/>
                                        <p:tgtEl>
                                          <p:spTgt spid="2"/>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1000"/>
                                        <p:tgtEl>
                                          <p:spTgt spid="3"/>
                                        </p:tgtEl>
                                      </p:cBhvr>
                                    </p:animEffect>
                                    <p:anim calcmode="lin" valueType="num">
                                      <p:cBhvr>
                                        <p:cTn id="64" dur="1000" fill="hold"/>
                                        <p:tgtEl>
                                          <p:spTgt spid="3"/>
                                        </p:tgtEl>
                                        <p:attrNameLst>
                                          <p:attrName>ppt_x</p:attrName>
                                        </p:attrNameLst>
                                      </p:cBhvr>
                                      <p:tavLst>
                                        <p:tav tm="0">
                                          <p:val>
                                            <p:strVal val="#ppt_x"/>
                                          </p:val>
                                        </p:tav>
                                        <p:tav tm="100000">
                                          <p:val>
                                            <p:strVal val="#ppt_x"/>
                                          </p:val>
                                        </p:tav>
                                      </p:tavLst>
                                    </p:anim>
                                    <p:anim calcmode="lin" valueType="num">
                                      <p:cBhvr>
                                        <p:cTn id="65" dur="1000" fill="hold"/>
                                        <p:tgtEl>
                                          <p:spTgt spid="3"/>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1000"/>
                                        <p:tgtEl>
                                          <p:spTgt spid="4"/>
                                        </p:tgtEl>
                                      </p:cBhvr>
                                    </p:animEffect>
                                    <p:anim calcmode="lin" valueType="num">
                                      <p:cBhvr>
                                        <p:cTn id="69" dur="1000" fill="hold"/>
                                        <p:tgtEl>
                                          <p:spTgt spid="4"/>
                                        </p:tgtEl>
                                        <p:attrNameLst>
                                          <p:attrName>ppt_x</p:attrName>
                                        </p:attrNameLst>
                                      </p:cBhvr>
                                      <p:tavLst>
                                        <p:tav tm="0">
                                          <p:val>
                                            <p:strVal val="#ppt_x"/>
                                          </p:val>
                                        </p:tav>
                                        <p:tav tm="100000">
                                          <p:val>
                                            <p:strVal val="#ppt_x"/>
                                          </p:val>
                                        </p:tav>
                                      </p:tavLst>
                                    </p:anim>
                                    <p:anim calcmode="lin" valueType="num">
                                      <p:cBhvr>
                                        <p:cTn id="70" dur="1000" fill="hold"/>
                                        <p:tgtEl>
                                          <p:spTgt spid="4"/>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fade">
                                      <p:cBhvr>
                                        <p:cTn id="73" dur="1000"/>
                                        <p:tgtEl>
                                          <p:spTgt spid="5"/>
                                        </p:tgtEl>
                                      </p:cBhvr>
                                    </p:animEffect>
                                    <p:anim calcmode="lin" valueType="num">
                                      <p:cBhvr>
                                        <p:cTn id="74" dur="1000" fill="hold"/>
                                        <p:tgtEl>
                                          <p:spTgt spid="5"/>
                                        </p:tgtEl>
                                        <p:attrNameLst>
                                          <p:attrName>ppt_x</p:attrName>
                                        </p:attrNameLst>
                                      </p:cBhvr>
                                      <p:tavLst>
                                        <p:tav tm="0">
                                          <p:val>
                                            <p:strVal val="#ppt_x"/>
                                          </p:val>
                                        </p:tav>
                                        <p:tav tm="100000">
                                          <p:val>
                                            <p:strVal val="#ppt_x"/>
                                          </p:val>
                                        </p:tav>
                                      </p:tavLst>
                                    </p:anim>
                                    <p:anim calcmode="lin" valueType="num">
                                      <p:cBhvr>
                                        <p:cTn id="75" dur="1000" fill="hold"/>
                                        <p:tgtEl>
                                          <p:spTgt spid="5"/>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fade">
                                      <p:cBhvr>
                                        <p:cTn id="78" dur="1000"/>
                                        <p:tgtEl>
                                          <p:spTgt spid="6"/>
                                        </p:tgtEl>
                                      </p:cBhvr>
                                    </p:animEffect>
                                    <p:anim calcmode="lin" valueType="num">
                                      <p:cBhvr>
                                        <p:cTn id="79" dur="1000" fill="hold"/>
                                        <p:tgtEl>
                                          <p:spTgt spid="6"/>
                                        </p:tgtEl>
                                        <p:attrNameLst>
                                          <p:attrName>ppt_x</p:attrName>
                                        </p:attrNameLst>
                                      </p:cBhvr>
                                      <p:tavLst>
                                        <p:tav tm="0">
                                          <p:val>
                                            <p:strVal val="#ppt_x"/>
                                          </p:val>
                                        </p:tav>
                                        <p:tav tm="100000">
                                          <p:val>
                                            <p:strVal val="#ppt_x"/>
                                          </p:val>
                                        </p:tav>
                                      </p:tavLst>
                                    </p:anim>
                                    <p:anim calcmode="lin" valueType="num">
                                      <p:cBhvr>
                                        <p:cTn id="80" dur="1000" fill="hold"/>
                                        <p:tgtEl>
                                          <p:spTgt spid="6"/>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fade">
                                      <p:cBhvr>
                                        <p:cTn id="83" dur="1000"/>
                                        <p:tgtEl>
                                          <p:spTgt spid="7"/>
                                        </p:tgtEl>
                                      </p:cBhvr>
                                    </p:animEffect>
                                    <p:anim calcmode="lin" valueType="num">
                                      <p:cBhvr>
                                        <p:cTn id="84" dur="1000" fill="hold"/>
                                        <p:tgtEl>
                                          <p:spTgt spid="7"/>
                                        </p:tgtEl>
                                        <p:attrNameLst>
                                          <p:attrName>ppt_x</p:attrName>
                                        </p:attrNameLst>
                                      </p:cBhvr>
                                      <p:tavLst>
                                        <p:tav tm="0">
                                          <p:val>
                                            <p:strVal val="#ppt_x"/>
                                          </p:val>
                                        </p:tav>
                                        <p:tav tm="100000">
                                          <p:val>
                                            <p:strVal val="#ppt_x"/>
                                          </p:val>
                                        </p:tav>
                                      </p:tavLst>
                                    </p:anim>
                                    <p:anim calcmode="lin" valueType="num">
                                      <p:cBhvr>
                                        <p:cTn id="85" dur="1000" fill="hold"/>
                                        <p:tgtEl>
                                          <p:spTgt spid="7"/>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fade">
                                      <p:cBhvr>
                                        <p:cTn id="88" dur="1000"/>
                                        <p:tgtEl>
                                          <p:spTgt spid="8"/>
                                        </p:tgtEl>
                                      </p:cBhvr>
                                    </p:animEffect>
                                    <p:anim calcmode="lin" valueType="num">
                                      <p:cBhvr>
                                        <p:cTn id="89" dur="1000" fill="hold"/>
                                        <p:tgtEl>
                                          <p:spTgt spid="8"/>
                                        </p:tgtEl>
                                        <p:attrNameLst>
                                          <p:attrName>ppt_x</p:attrName>
                                        </p:attrNameLst>
                                      </p:cBhvr>
                                      <p:tavLst>
                                        <p:tav tm="0">
                                          <p:val>
                                            <p:strVal val="#ppt_x"/>
                                          </p:val>
                                        </p:tav>
                                        <p:tav tm="100000">
                                          <p:val>
                                            <p:strVal val="#ppt_x"/>
                                          </p:val>
                                        </p:tav>
                                      </p:tavLst>
                                    </p:anim>
                                    <p:anim calcmode="lin" valueType="num">
                                      <p:cBhvr>
                                        <p:cTn id="90" dur="1000" fill="hold"/>
                                        <p:tgtEl>
                                          <p:spTgt spid="8"/>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fade">
                                      <p:cBhvr>
                                        <p:cTn id="93" dur="1000"/>
                                        <p:tgtEl>
                                          <p:spTgt spid="9"/>
                                        </p:tgtEl>
                                      </p:cBhvr>
                                    </p:animEffect>
                                    <p:anim calcmode="lin" valueType="num">
                                      <p:cBhvr>
                                        <p:cTn id="94" dur="1000" fill="hold"/>
                                        <p:tgtEl>
                                          <p:spTgt spid="9"/>
                                        </p:tgtEl>
                                        <p:attrNameLst>
                                          <p:attrName>ppt_x</p:attrName>
                                        </p:attrNameLst>
                                      </p:cBhvr>
                                      <p:tavLst>
                                        <p:tav tm="0">
                                          <p:val>
                                            <p:strVal val="#ppt_x"/>
                                          </p:val>
                                        </p:tav>
                                        <p:tav tm="100000">
                                          <p:val>
                                            <p:strVal val="#ppt_x"/>
                                          </p:val>
                                        </p:tav>
                                      </p:tavLst>
                                    </p:anim>
                                    <p:anim calcmode="lin" valueType="num">
                                      <p:cBhvr>
                                        <p:cTn id="95" dur="1000" fill="hold"/>
                                        <p:tgtEl>
                                          <p:spTgt spid="9"/>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10"/>
                                        </p:tgtEl>
                                        <p:attrNameLst>
                                          <p:attrName>style.visibility</p:attrName>
                                        </p:attrNameLst>
                                      </p:cBhvr>
                                      <p:to>
                                        <p:strVal val="visible"/>
                                      </p:to>
                                    </p:set>
                                    <p:animEffect transition="in" filter="fade">
                                      <p:cBhvr>
                                        <p:cTn id="98" dur="1000"/>
                                        <p:tgtEl>
                                          <p:spTgt spid="10"/>
                                        </p:tgtEl>
                                      </p:cBhvr>
                                    </p:animEffect>
                                    <p:anim calcmode="lin" valueType="num">
                                      <p:cBhvr>
                                        <p:cTn id="99" dur="1000" fill="hold"/>
                                        <p:tgtEl>
                                          <p:spTgt spid="10"/>
                                        </p:tgtEl>
                                        <p:attrNameLst>
                                          <p:attrName>ppt_x</p:attrName>
                                        </p:attrNameLst>
                                      </p:cBhvr>
                                      <p:tavLst>
                                        <p:tav tm="0">
                                          <p:val>
                                            <p:strVal val="#ppt_x"/>
                                          </p:val>
                                        </p:tav>
                                        <p:tav tm="100000">
                                          <p:val>
                                            <p:strVal val="#ppt_x"/>
                                          </p:val>
                                        </p:tav>
                                      </p:tavLst>
                                    </p:anim>
                                    <p:anim calcmode="lin" valueType="num">
                                      <p:cBhvr>
                                        <p:cTn id="100" dur="1000" fill="hold"/>
                                        <p:tgtEl>
                                          <p:spTgt spid="10"/>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11"/>
                                        </p:tgtEl>
                                        <p:attrNameLst>
                                          <p:attrName>style.visibility</p:attrName>
                                        </p:attrNameLst>
                                      </p:cBhvr>
                                      <p:to>
                                        <p:strVal val="visible"/>
                                      </p:to>
                                    </p:set>
                                    <p:animEffect transition="in" filter="fade">
                                      <p:cBhvr>
                                        <p:cTn id="103" dur="1000"/>
                                        <p:tgtEl>
                                          <p:spTgt spid="11"/>
                                        </p:tgtEl>
                                      </p:cBhvr>
                                    </p:animEffect>
                                    <p:anim calcmode="lin" valueType="num">
                                      <p:cBhvr>
                                        <p:cTn id="104" dur="1000" fill="hold"/>
                                        <p:tgtEl>
                                          <p:spTgt spid="11"/>
                                        </p:tgtEl>
                                        <p:attrNameLst>
                                          <p:attrName>ppt_x</p:attrName>
                                        </p:attrNameLst>
                                      </p:cBhvr>
                                      <p:tavLst>
                                        <p:tav tm="0">
                                          <p:val>
                                            <p:strVal val="#ppt_x"/>
                                          </p:val>
                                        </p:tav>
                                        <p:tav tm="100000">
                                          <p:val>
                                            <p:strVal val="#ppt_x"/>
                                          </p:val>
                                        </p:tav>
                                      </p:tavLst>
                                    </p:anim>
                                    <p:anim calcmode="lin" valueType="num">
                                      <p:cBhvr>
                                        <p:cTn id="105" dur="1000" fill="hold"/>
                                        <p:tgtEl>
                                          <p:spTgt spid="11"/>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12"/>
                                        </p:tgtEl>
                                        <p:attrNameLst>
                                          <p:attrName>style.visibility</p:attrName>
                                        </p:attrNameLst>
                                      </p:cBhvr>
                                      <p:to>
                                        <p:strVal val="visible"/>
                                      </p:to>
                                    </p:set>
                                    <p:animEffect transition="in" filter="fade">
                                      <p:cBhvr>
                                        <p:cTn id="108" dur="1000"/>
                                        <p:tgtEl>
                                          <p:spTgt spid="12"/>
                                        </p:tgtEl>
                                      </p:cBhvr>
                                    </p:animEffect>
                                    <p:anim calcmode="lin" valueType="num">
                                      <p:cBhvr>
                                        <p:cTn id="109" dur="1000" fill="hold"/>
                                        <p:tgtEl>
                                          <p:spTgt spid="12"/>
                                        </p:tgtEl>
                                        <p:attrNameLst>
                                          <p:attrName>ppt_x</p:attrName>
                                        </p:attrNameLst>
                                      </p:cBhvr>
                                      <p:tavLst>
                                        <p:tav tm="0">
                                          <p:val>
                                            <p:strVal val="#ppt_x"/>
                                          </p:val>
                                        </p:tav>
                                        <p:tav tm="100000">
                                          <p:val>
                                            <p:strVal val="#ppt_x"/>
                                          </p:val>
                                        </p:tav>
                                      </p:tavLst>
                                    </p:anim>
                                    <p:anim calcmode="lin" valueType="num">
                                      <p:cBhvr>
                                        <p:cTn id="11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9" grpId="0" animBg="1"/>
      <p:bldP spid="20" grpId="0"/>
      <p:bldP spid="24" grpId="0" animBg="1"/>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SubTitle_1">
            <a:extLst>
              <a:ext uri="{FF2B5EF4-FFF2-40B4-BE49-F238E27FC236}">
                <a16:creationId xmlns:a16="http://schemas.microsoft.com/office/drawing/2014/main" xmlns="" id="{9D1C06E1-7FB9-4D72-B2AD-1D2F5DB61B31}"/>
              </a:ext>
            </a:extLst>
          </p:cNvPr>
          <p:cNvSpPr/>
          <p:nvPr/>
        </p:nvSpPr>
        <p:spPr>
          <a:xfrm>
            <a:off x="2868295" y="2597142"/>
            <a:ext cx="1791362" cy="1556444"/>
          </a:xfrm>
          <a:prstGeom prst="hexagon">
            <a:avLst/>
          </a:prstGeom>
          <a:solidFill>
            <a:srgbClr val="C87D0E"/>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rPr>
              <a:t>关键词</a:t>
            </a:r>
          </a:p>
        </p:txBody>
      </p:sp>
      <p:sp>
        <p:nvSpPr>
          <p:cNvPr id="3" name="MH_SubTitle_2">
            <a:extLst>
              <a:ext uri="{FF2B5EF4-FFF2-40B4-BE49-F238E27FC236}">
                <a16:creationId xmlns:a16="http://schemas.microsoft.com/office/drawing/2014/main" xmlns="" id="{28A45A2C-3A50-4C30-8266-D2C5793BB2F8}"/>
              </a:ext>
            </a:extLst>
          </p:cNvPr>
          <p:cNvSpPr/>
          <p:nvPr/>
        </p:nvSpPr>
        <p:spPr>
          <a:xfrm>
            <a:off x="4436732" y="1653999"/>
            <a:ext cx="1792499" cy="1555871"/>
          </a:xfrm>
          <a:prstGeom prst="hexagon">
            <a:avLst/>
          </a:prstGeom>
          <a:solidFill>
            <a:srgbClr val="523227"/>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itchFamily="34" charset="0"/>
                <a:ea typeface="微软雅黑" pitchFamily="34" charset="-122"/>
                <a:cs typeface="Arial"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endParaRPr>
          </a:p>
        </p:txBody>
      </p:sp>
      <p:sp>
        <p:nvSpPr>
          <p:cNvPr id="4" name="MH_SubTitle_3">
            <a:extLst>
              <a:ext uri="{FF2B5EF4-FFF2-40B4-BE49-F238E27FC236}">
                <a16:creationId xmlns:a16="http://schemas.microsoft.com/office/drawing/2014/main" xmlns="" id="{DE3723BC-899A-4FDA-B098-DAD09F3D6716}"/>
              </a:ext>
            </a:extLst>
          </p:cNvPr>
          <p:cNvSpPr/>
          <p:nvPr/>
        </p:nvSpPr>
        <p:spPr>
          <a:xfrm>
            <a:off x="6046114" y="2604587"/>
            <a:ext cx="1792499" cy="1555871"/>
          </a:xfrm>
          <a:prstGeom prst="hexagon">
            <a:avLst/>
          </a:prstGeom>
          <a:solidFill>
            <a:srgbClr val="C87D0E"/>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itchFamily="34" charset="0"/>
                <a:ea typeface="微软雅黑" pitchFamily="34" charset="-122"/>
                <a:cs typeface="Arial"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endParaRPr>
          </a:p>
        </p:txBody>
      </p:sp>
      <p:sp>
        <p:nvSpPr>
          <p:cNvPr id="5" name="MH_SubTitle_4">
            <a:extLst>
              <a:ext uri="{FF2B5EF4-FFF2-40B4-BE49-F238E27FC236}">
                <a16:creationId xmlns:a16="http://schemas.microsoft.com/office/drawing/2014/main" xmlns="" id="{F0AF2532-D7C4-443C-B895-998CCBADFFD3}"/>
              </a:ext>
            </a:extLst>
          </p:cNvPr>
          <p:cNvSpPr/>
          <p:nvPr/>
        </p:nvSpPr>
        <p:spPr>
          <a:xfrm>
            <a:off x="7622513" y="1646555"/>
            <a:ext cx="1791362" cy="1556444"/>
          </a:xfrm>
          <a:prstGeom prst="hexagon">
            <a:avLst/>
          </a:prstGeom>
          <a:solidFill>
            <a:srgbClr val="523227"/>
          </a:solidFill>
          <a:ln w="12700" cap="flat" cmpd="sng" algn="ctr">
            <a:noFill/>
            <a:prstDash val="solid"/>
            <a:miter lim="800000"/>
          </a:ln>
          <a:effectLst/>
        </p:spPr>
        <p:txBody>
          <a:bodyPr anchor="ctr">
            <a:normAutofit/>
          </a:bodyPr>
          <a:lstStyle/>
          <a:p>
            <a:pPr marL="0" marR="0" lvl="0" indent="0" algn="ctr" defTabSz="914400" rtl="0" eaLnBrk="1" latinLnBrk="0" hangingPunct="1">
              <a:lnSpc>
                <a:spcPct val="120000"/>
              </a:lnSpc>
              <a:spcBef>
                <a:spcPts val="0"/>
              </a:spcBef>
              <a:spcAft>
                <a:spcPts val="0"/>
              </a:spcAft>
              <a:buClrTx/>
              <a:buSzTx/>
              <a:buFontTx/>
              <a:buNone/>
              <a:defRPr/>
            </a:pPr>
            <a:r>
              <a:rPr lang="zh-CN" altLang="en-US" kern="0" noProof="0" dirty="0">
                <a:ln>
                  <a:noFill/>
                </a:ln>
                <a:solidFill>
                  <a:srgbClr val="FFFFFF"/>
                </a:solidFill>
                <a:uLnTx/>
                <a:uFillTx/>
                <a:latin typeface="Calibri" pitchFamily="34" charset="0"/>
                <a:ea typeface="微软雅黑" pitchFamily="34" charset="-122"/>
                <a:cs typeface="Arial" pitchFamily="34" charset="0"/>
                <a:sym typeface="+mn-ea"/>
              </a:rPr>
              <a:t>关键词</a:t>
            </a:r>
            <a:endParaRPr kumimoji="0" lang="zh-CN" altLang="en-US" sz="1800" b="0" i="0" u="none" strike="noStrike" kern="0" cap="none" spc="0" normalizeH="0" baseline="0" noProof="0" dirty="0">
              <a:ln>
                <a:noFill/>
              </a:ln>
              <a:solidFill>
                <a:srgbClr val="FFFFFF"/>
              </a:solidFill>
              <a:effectLst/>
              <a:uLnTx/>
              <a:uFillTx/>
              <a:latin typeface="Calibri" pitchFamily="34" charset="0"/>
              <a:ea typeface="微软雅黑" pitchFamily="34" charset="-122"/>
              <a:cs typeface="Arial" pitchFamily="34" charset="0"/>
            </a:endParaRPr>
          </a:p>
        </p:txBody>
      </p:sp>
      <p:sp>
        <p:nvSpPr>
          <p:cNvPr id="6" name="MH_Other_1">
            <a:extLst>
              <a:ext uri="{FF2B5EF4-FFF2-40B4-BE49-F238E27FC236}">
                <a16:creationId xmlns:a16="http://schemas.microsoft.com/office/drawing/2014/main" xmlns="" id="{103DF0E5-492C-47F9-B102-AA1AF329E83D}"/>
              </a:ext>
            </a:extLst>
          </p:cNvPr>
          <p:cNvSpPr/>
          <p:nvPr/>
        </p:nvSpPr>
        <p:spPr>
          <a:xfrm>
            <a:off x="3455748" y="2136165"/>
            <a:ext cx="415141" cy="360765"/>
          </a:xfrm>
          <a:prstGeom prst="hexagon">
            <a:avLst/>
          </a:prstGeom>
          <a:solidFill>
            <a:srgbClr val="C87D0E"/>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7" name="MH_Other_2">
            <a:extLst>
              <a:ext uri="{FF2B5EF4-FFF2-40B4-BE49-F238E27FC236}">
                <a16:creationId xmlns:a16="http://schemas.microsoft.com/office/drawing/2014/main" xmlns="" id="{13CFFA97-FB2D-47DF-9D12-875BFDB50577}"/>
              </a:ext>
            </a:extLst>
          </p:cNvPr>
          <p:cNvSpPr/>
          <p:nvPr/>
        </p:nvSpPr>
        <p:spPr>
          <a:xfrm>
            <a:off x="4716526" y="3350168"/>
            <a:ext cx="416847" cy="359620"/>
          </a:xfrm>
          <a:prstGeom prst="hexagon">
            <a:avLst/>
          </a:prstGeom>
          <a:solidFill>
            <a:srgbClr val="C87D0E"/>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8" name="MH_Other_3">
            <a:extLst>
              <a:ext uri="{FF2B5EF4-FFF2-40B4-BE49-F238E27FC236}">
                <a16:creationId xmlns:a16="http://schemas.microsoft.com/office/drawing/2014/main" xmlns="" id="{C5E36534-36BC-45B8-8420-8095F6D73659}"/>
              </a:ext>
            </a:extLst>
          </p:cNvPr>
          <p:cNvSpPr/>
          <p:nvPr/>
        </p:nvSpPr>
        <p:spPr>
          <a:xfrm>
            <a:off x="5616065" y="3423466"/>
            <a:ext cx="415141" cy="360765"/>
          </a:xfrm>
          <a:prstGeom prst="hexagon">
            <a:avLst/>
          </a:prstGeom>
          <a:solidFill>
            <a:srgbClr val="C87D0E"/>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9" name="MH_Other_4">
            <a:extLst>
              <a:ext uri="{FF2B5EF4-FFF2-40B4-BE49-F238E27FC236}">
                <a16:creationId xmlns:a16="http://schemas.microsoft.com/office/drawing/2014/main" xmlns="" id="{186AC1F8-7874-460D-A964-FFE1A3C5EE7C}"/>
              </a:ext>
            </a:extLst>
          </p:cNvPr>
          <p:cNvSpPr/>
          <p:nvPr/>
        </p:nvSpPr>
        <p:spPr>
          <a:xfrm>
            <a:off x="6840569" y="2172241"/>
            <a:ext cx="267283" cy="231920"/>
          </a:xfrm>
          <a:prstGeom prst="hexagon">
            <a:avLst/>
          </a:prstGeom>
          <a:solidFill>
            <a:srgbClr val="523227"/>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10" name="MH_Other_5">
            <a:extLst>
              <a:ext uri="{FF2B5EF4-FFF2-40B4-BE49-F238E27FC236}">
                <a16:creationId xmlns:a16="http://schemas.microsoft.com/office/drawing/2014/main" xmlns="" id="{502F76DB-922F-48DD-AF2C-22794F147571}"/>
              </a:ext>
            </a:extLst>
          </p:cNvPr>
          <p:cNvSpPr/>
          <p:nvPr/>
        </p:nvSpPr>
        <p:spPr>
          <a:xfrm>
            <a:off x="6239468" y="2033089"/>
            <a:ext cx="395237" cy="343586"/>
          </a:xfrm>
          <a:prstGeom prst="hexagon">
            <a:avLst/>
          </a:prstGeom>
          <a:solidFill>
            <a:srgbClr val="523227"/>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11" name="MH_Other_6">
            <a:extLst>
              <a:ext uri="{FF2B5EF4-FFF2-40B4-BE49-F238E27FC236}">
                <a16:creationId xmlns:a16="http://schemas.microsoft.com/office/drawing/2014/main" xmlns="" id="{A07BABA4-C3B6-42C6-9E52-2BD0FF735F72}"/>
              </a:ext>
            </a:extLst>
          </p:cNvPr>
          <p:cNvSpPr/>
          <p:nvPr/>
        </p:nvSpPr>
        <p:spPr>
          <a:xfrm>
            <a:off x="4485070" y="1777118"/>
            <a:ext cx="162076" cy="140298"/>
          </a:xfrm>
          <a:prstGeom prst="hexagon">
            <a:avLst/>
          </a:prstGeom>
          <a:solidFill>
            <a:srgbClr val="C87D0E"/>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12" name="MH_Other_7">
            <a:extLst>
              <a:ext uri="{FF2B5EF4-FFF2-40B4-BE49-F238E27FC236}">
                <a16:creationId xmlns:a16="http://schemas.microsoft.com/office/drawing/2014/main" xmlns="" id="{A052427C-35A6-47F1-9723-6EAD799CA31C}"/>
              </a:ext>
            </a:extLst>
          </p:cNvPr>
          <p:cNvSpPr/>
          <p:nvPr/>
        </p:nvSpPr>
        <p:spPr>
          <a:xfrm>
            <a:off x="5458661" y="3347305"/>
            <a:ext cx="183686" cy="159195"/>
          </a:xfrm>
          <a:prstGeom prst="hexagon">
            <a:avLst/>
          </a:prstGeom>
          <a:solidFill>
            <a:srgbClr val="C87D0E"/>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13" name="MH_Other_8">
            <a:extLst>
              <a:ext uri="{FF2B5EF4-FFF2-40B4-BE49-F238E27FC236}">
                <a16:creationId xmlns:a16="http://schemas.microsoft.com/office/drawing/2014/main" xmlns="" id="{234E6D05-2FC0-40A6-94E1-57D5D2C70718}"/>
              </a:ext>
            </a:extLst>
          </p:cNvPr>
          <p:cNvSpPr/>
          <p:nvPr/>
        </p:nvSpPr>
        <p:spPr>
          <a:xfrm>
            <a:off x="6621625" y="2375530"/>
            <a:ext cx="192216" cy="166066"/>
          </a:xfrm>
          <a:prstGeom prst="hexagon">
            <a:avLst/>
          </a:prstGeom>
          <a:solidFill>
            <a:srgbClr val="523227"/>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14" name="MH_Other_9">
            <a:extLst>
              <a:ext uri="{FF2B5EF4-FFF2-40B4-BE49-F238E27FC236}">
                <a16:creationId xmlns:a16="http://schemas.microsoft.com/office/drawing/2014/main" xmlns="" id="{8708ED42-0576-4C07-A8A5-A2556573CABA}"/>
              </a:ext>
            </a:extLst>
          </p:cNvPr>
          <p:cNvSpPr/>
          <p:nvPr/>
        </p:nvSpPr>
        <p:spPr>
          <a:xfrm>
            <a:off x="4206414" y="1941466"/>
            <a:ext cx="319602" cy="277732"/>
          </a:xfrm>
          <a:prstGeom prst="hexagon">
            <a:avLst/>
          </a:prstGeom>
          <a:solidFill>
            <a:srgbClr val="C87D0E"/>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15" name="MH_Other_10">
            <a:extLst>
              <a:ext uri="{FF2B5EF4-FFF2-40B4-BE49-F238E27FC236}">
                <a16:creationId xmlns:a16="http://schemas.microsoft.com/office/drawing/2014/main" xmlns="" id="{24EB4000-2EF5-473B-A45F-BD23F9C2CAF0}"/>
              </a:ext>
            </a:extLst>
          </p:cNvPr>
          <p:cNvSpPr/>
          <p:nvPr/>
        </p:nvSpPr>
        <p:spPr>
          <a:xfrm>
            <a:off x="7882971" y="3298630"/>
            <a:ext cx="395237" cy="343586"/>
          </a:xfrm>
          <a:prstGeom prst="hexagon">
            <a:avLst/>
          </a:prstGeom>
          <a:solidFill>
            <a:srgbClr val="523227"/>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16" name="MH_Other_11">
            <a:extLst>
              <a:ext uri="{FF2B5EF4-FFF2-40B4-BE49-F238E27FC236}">
                <a16:creationId xmlns:a16="http://schemas.microsoft.com/office/drawing/2014/main" xmlns="" id="{7B79FC63-DB12-4349-B8EB-7181511DB512}"/>
              </a:ext>
            </a:extLst>
          </p:cNvPr>
          <p:cNvSpPr/>
          <p:nvPr/>
        </p:nvSpPr>
        <p:spPr>
          <a:xfrm>
            <a:off x="8369198" y="3260263"/>
            <a:ext cx="284343" cy="247382"/>
          </a:xfrm>
          <a:prstGeom prst="hexagon">
            <a:avLst/>
          </a:prstGeom>
          <a:solidFill>
            <a:srgbClr val="523227"/>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17" name="MH_Other_12">
            <a:extLst>
              <a:ext uri="{FF2B5EF4-FFF2-40B4-BE49-F238E27FC236}">
                <a16:creationId xmlns:a16="http://schemas.microsoft.com/office/drawing/2014/main" xmlns="" id="{A0768D54-9ABE-456D-9055-B5E2EDC22D7E}"/>
              </a:ext>
            </a:extLst>
          </p:cNvPr>
          <p:cNvSpPr/>
          <p:nvPr/>
        </p:nvSpPr>
        <p:spPr>
          <a:xfrm>
            <a:off x="8283895" y="3559183"/>
            <a:ext cx="190510" cy="166066"/>
          </a:xfrm>
          <a:prstGeom prst="hexagon">
            <a:avLst/>
          </a:prstGeom>
          <a:solidFill>
            <a:srgbClr val="523227"/>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18" name="MH_Other_13">
            <a:extLst>
              <a:ext uri="{FF2B5EF4-FFF2-40B4-BE49-F238E27FC236}">
                <a16:creationId xmlns:a16="http://schemas.microsoft.com/office/drawing/2014/main" xmlns="" id="{D54D64AA-FD77-452B-9C65-DEC1F969BFF6}"/>
              </a:ext>
            </a:extLst>
          </p:cNvPr>
          <p:cNvSpPr/>
          <p:nvPr/>
        </p:nvSpPr>
        <p:spPr>
          <a:xfrm>
            <a:off x="3931738" y="2183694"/>
            <a:ext cx="267283" cy="231920"/>
          </a:xfrm>
          <a:prstGeom prst="hexagon">
            <a:avLst/>
          </a:prstGeom>
          <a:solidFill>
            <a:srgbClr val="C87D0E"/>
          </a:solidFill>
          <a:ln w="12700" cap="flat" cmpd="sng" algn="ctr">
            <a:noFill/>
            <a:prstDash val="solid"/>
            <a:miter lim="800000"/>
          </a:ln>
          <a:effectLst/>
        </p:spPr>
        <p:txBody>
          <a:bodyPr anchor="ctr"/>
          <a:lstStyle/>
          <a:p>
            <a:pPr marL="0" marR="0" lvl="0" indent="0" algn="ctr" defTabSz="914400" rtl="0" eaLnBrk="1" latinLnBrk="0" hangingPunct="1">
              <a:spcBef>
                <a:spcPts val="0"/>
              </a:spcBef>
              <a:spcAft>
                <a:spcPts val="0"/>
              </a:spcAft>
              <a:buClrTx/>
              <a:buSzTx/>
              <a:buFontTx/>
              <a:buNone/>
              <a:defRPr/>
            </a:pPr>
            <a:endParaRPr kumimoji="0" lang="zh-CN" altLang="en-US" sz="1790" b="0" i="0" u="none" strike="noStrike" kern="0" cap="none" spc="0" normalizeH="0" baseline="0" noProof="0">
              <a:ln>
                <a:noFill/>
              </a:ln>
              <a:solidFill>
                <a:prstClr val="white"/>
              </a:solidFill>
              <a:effectLst/>
              <a:uLnTx/>
              <a:uFillTx/>
              <a:latin typeface="Calibri" pitchFamily="34" charset="0"/>
              <a:ea typeface="微软雅黑" pitchFamily="34" charset="-122"/>
              <a:cs typeface="+mn-cs"/>
            </a:endParaRPr>
          </a:p>
        </p:txBody>
      </p:sp>
      <p:sp>
        <p:nvSpPr>
          <p:cNvPr id="19" name="矩形 18">
            <a:extLst>
              <a:ext uri="{FF2B5EF4-FFF2-40B4-BE49-F238E27FC236}">
                <a16:creationId xmlns:a16="http://schemas.microsoft.com/office/drawing/2014/main" xmlns="" id="{BD0244B0-40EF-459E-85FA-A680CA91E841}"/>
              </a:ext>
            </a:extLst>
          </p:cNvPr>
          <p:cNvSpPr/>
          <p:nvPr/>
        </p:nvSpPr>
        <p:spPr>
          <a:xfrm>
            <a:off x="180974" y="4900295"/>
            <a:ext cx="11744325" cy="1178560"/>
          </a:xfrm>
          <a:prstGeom prst="rect">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文本框 19">
            <a:extLst>
              <a:ext uri="{FF2B5EF4-FFF2-40B4-BE49-F238E27FC236}">
                <a16:creationId xmlns:a16="http://schemas.microsoft.com/office/drawing/2014/main" xmlns="" id="{67422643-6560-4FA9-99F6-54D68E5E5E4F}"/>
              </a:ext>
            </a:extLst>
          </p:cNvPr>
          <p:cNvSpPr txBox="1"/>
          <p:nvPr/>
        </p:nvSpPr>
        <p:spPr>
          <a:xfrm>
            <a:off x="1158875" y="5076190"/>
            <a:ext cx="10637520" cy="844550"/>
          </a:xfrm>
          <a:prstGeom prst="rect">
            <a:avLst/>
          </a:prstGeom>
          <a:noFill/>
          <a:extLst>
            <a:ext uri="{909E8E84-426E-40DD-AFC4-6F175D3DCCD1}">
              <a14:hiddenFill xmlns:a14="http://schemas.microsoft.com/office/drawing/2010/main">
                <a:solidFill>
                  <a:srgbClr val="3B3479"/>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r>
              <a:rPr lang="zh-CN" altLang="da-DK" sz="2000" b="1" dirty="0">
                <a:solidFill>
                  <a:schemeClr val="bg1"/>
                </a:solidFill>
                <a:latin typeface="微软雅黑" pitchFamily="34" charset="-122"/>
                <a:ea typeface="微软雅黑" pitchFamily="34" charset="-122"/>
                <a:sym typeface="+mn-ea"/>
              </a:rPr>
              <a:t>输入标题</a:t>
            </a:r>
          </a:p>
          <a:p>
            <a:pPr indent="0"/>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r>
              <a:rPr lang="zh-CN" altLang="en-US" sz="1400" dirty="0">
                <a:solidFill>
                  <a:schemeClr val="bg1"/>
                </a:solidFill>
                <a:latin typeface="微软雅黑" pitchFamily="34" charset="-122"/>
                <a:ea typeface="微软雅黑" pitchFamily="34" charset="-122"/>
                <a:sym typeface="+mn-ea"/>
              </a:rPr>
              <a:t>，</a:t>
            </a:r>
            <a:r>
              <a:rPr lang="zh-CN" altLang="da-DK" sz="1400" dirty="0">
                <a:solidFill>
                  <a:schemeClr val="bg1"/>
                </a:solidFill>
                <a:latin typeface="微软雅黑" pitchFamily="34" charset="-122"/>
                <a:ea typeface="微软雅黑" pitchFamily="34" charset="-122"/>
                <a:sym typeface="+mn-ea"/>
              </a:rPr>
              <a:t>单击此处输入文本</a:t>
            </a:r>
          </a:p>
        </p:txBody>
      </p:sp>
    </p:spTree>
    <p:extLst>
      <p:ext uri="{BB962C8B-B14F-4D97-AF65-F5344CB8AC3E}">
        <p14:creationId xmlns:p14="http://schemas.microsoft.com/office/powerpoint/2010/main" val="213153452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DC9540E0-DCD8-4605-BD2D-A33060E6C7DC}"/>
              </a:ext>
            </a:extLst>
          </p:cNvPr>
          <p:cNvGrpSpPr/>
          <p:nvPr/>
        </p:nvGrpSpPr>
        <p:grpSpPr>
          <a:xfrm>
            <a:off x="6395085" y="1664970"/>
            <a:ext cx="4527550" cy="3560374"/>
            <a:chOff x="9556" y="2387"/>
            <a:chExt cx="8029" cy="6314"/>
          </a:xfrm>
        </p:grpSpPr>
        <p:sp>
          <p:nvSpPr>
            <p:cNvPr id="3" name="流程图: 联系 34">
              <a:extLst>
                <a:ext uri="{FF2B5EF4-FFF2-40B4-BE49-F238E27FC236}">
                  <a16:creationId xmlns:a16="http://schemas.microsoft.com/office/drawing/2014/main" xmlns="" id="{44EF8A61-EEB5-4BBD-8D72-3C75E42E5221}"/>
                </a:ext>
              </a:extLst>
            </p:cNvPr>
            <p:cNvSpPr/>
            <p:nvPr/>
          </p:nvSpPr>
          <p:spPr>
            <a:xfrm>
              <a:off x="13331" y="2387"/>
              <a:ext cx="4254" cy="4254"/>
            </a:xfrm>
            <a:prstGeom prst="flowChartConnector">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4" name="流程图: 联系 3">
              <a:extLst>
                <a:ext uri="{FF2B5EF4-FFF2-40B4-BE49-F238E27FC236}">
                  <a16:creationId xmlns:a16="http://schemas.microsoft.com/office/drawing/2014/main" xmlns="" id="{D06B4762-274D-41D4-A7A7-EDB2CB84B346}"/>
                </a:ext>
              </a:extLst>
            </p:cNvPr>
            <p:cNvSpPr/>
            <p:nvPr/>
          </p:nvSpPr>
          <p:spPr>
            <a:xfrm>
              <a:off x="9556" y="2387"/>
              <a:ext cx="4254" cy="4254"/>
            </a:xfrm>
            <a:prstGeom prst="flowChartConnector">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5" name="流程图: 联系 11">
              <a:extLst>
                <a:ext uri="{FF2B5EF4-FFF2-40B4-BE49-F238E27FC236}">
                  <a16:creationId xmlns:a16="http://schemas.microsoft.com/office/drawing/2014/main" xmlns="" id="{55192750-27A7-475B-9021-435EBD102F74}"/>
                </a:ext>
              </a:extLst>
            </p:cNvPr>
            <p:cNvSpPr/>
            <p:nvPr/>
          </p:nvSpPr>
          <p:spPr>
            <a:xfrm>
              <a:off x="12011" y="5316"/>
              <a:ext cx="3388" cy="3385"/>
            </a:xfrm>
            <a:prstGeom prst="flowChartConnector">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6" name="流程图: 联系 8">
              <a:extLst>
                <a:ext uri="{FF2B5EF4-FFF2-40B4-BE49-F238E27FC236}">
                  <a16:creationId xmlns:a16="http://schemas.microsoft.com/office/drawing/2014/main" xmlns="" id="{9B0A69A2-C60A-4D7F-AED6-7C80B81D4A87}"/>
                </a:ext>
              </a:extLst>
            </p:cNvPr>
            <p:cNvSpPr/>
            <p:nvPr/>
          </p:nvSpPr>
          <p:spPr>
            <a:xfrm>
              <a:off x="14796" y="3326"/>
              <a:ext cx="1355" cy="1121"/>
            </a:xfrm>
            <a:custGeom>
              <a:avLst/>
              <a:gdLst/>
              <a:ahLst/>
              <a:cxnLst/>
              <a:rect l="l" t="t" r="r" b="b"/>
              <a:pathLst>
                <a:path w="1604817" h="1325970">
                  <a:moveTo>
                    <a:pt x="799956" y="459069"/>
                  </a:moveTo>
                  <a:cubicBezTo>
                    <a:pt x="690362" y="459069"/>
                    <a:pt x="601518" y="547913"/>
                    <a:pt x="601518" y="657507"/>
                  </a:cubicBezTo>
                  <a:cubicBezTo>
                    <a:pt x="601518" y="767101"/>
                    <a:pt x="690362" y="855945"/>
                    <a:pt x="799956" y="855945"/>
                  </a:cubicBezTo>
                  <a:cubicBezTo>
                    <a:pt x="909550" y="855945"/>
                    <a:pt x="998394" y="767101"/>
                    <a:pt x="998394" y="657507"/>
                  </a:cubicBezTo>
                  <a:cubicBezTo>
                    <a:pt x="998394" y="547913"/>
                    <a:pt x="909550" y="459069"/>
                    <a:pt x="799956" y="459069"/>
                  </a:cubicBezTo>
                  <a:close/>
                  <a:moveTo>
                    <a:pt x="547021" y="232900"/>
                  </a:moveTo>
                  <a:cubicBezTo>
                    <a:pt x="404103" y="319399"/>
                    <a:pt x="309418" y="476602"/>
                    <a:pt x="309418" y="655921"/>
                  </a:cubicBezTo>
                  <a:cubicBezTo>
                    <a:pt x="309418" y="836772"/>
                    <a:pt x="405728" y="995128"/>
                    <a:pt x="550778" y="1080981"/>
                  </a:cubicBezTo>
                  <a:cubicBezTo>
                    <a:pt x="493176" y="968882"/>
                    <a:pt x="458643" y="818245"/>
                    <a:pt x="458643" y="652746"/>
                  </a:cubicBezTo>
                  <a:cubicBezTo>
                    <a:pt x="458643" y="491258"/>
                    <a:pt x="491523" y="343920"/>
                    <a:pt x="547021" y="232900"/>
                  </a:cubicBezTo>
                  <a:close/>
                  <a:moveTo>
                    <a:pt x="1051987" y="223793"/>
                  </a:moveTo>
                  <a:cubicBezTo>
                    <a:pt x="1109765" y="335983"/>
                    <a:pt x="1144443" y="486903"/>
                    <a:pt x="1144443" y="652746"/>
                  </a:cubicBezTo>
                  <a:cubicBezTo>
                    <a:pt x="1144443" y="822636"/>
                    <a:pt x="1108053" y="976864"/>
                    <a:pt x="1048230" y="1090088"/>
                  </a:cubicBezTo>
                  <a:cubicBezTo>
                    <a:pt x="1202626" y="1007087"/>
                    <a:pt x="1306368" y="843619"/>
                    <a:pt x="1306368" y="655921"/>
                  </a:cubicBezTo>
                  <a:cubicBezTo>
                    <a:pt x="1306368" y="469756"/>
                    <a:pt x="1204314" y="307427"/>
                    <a:pt x="1051987" y="223793"/>
                  </a:cubicBezTo>
                  <a:close/>
                  <a:moveTo>
                    <a:pt x="379617" y="6350"/>
                  </a:moveTo>
                  <a:cubicBezTo>
                    <a:pt x="151560" y="136519"/>
                    <a:pt x="0" y="382785"/>
                    <a:pt x="0" y="664451"/>
                  </a:cubicBezTo>
                  <a:cubicBezTo>
                    <a:pt x="0" y="948597"/>
                    <a:pt x="154243" y="1196719"/>
                    <a:pt x="385617" y="1325970"/>
                  </a:cubicBezTo>
                  <a:cubicBezTo>
                    <a:pt x="256537" y="1174439"/>
                    <a:pt x="174625" y="933386"/>
                    <a:pt x="174625" y="662270"/>
                  </a:cubicBezTo>
                  <a:cubicBezTo>
                    <a:pt x="174625" y="395617"/>
                    <a:pt x="253862" y="158046"/>
                    <a:pt x="379617" y="6350"/>
                  </a:cubicBezTo>
                  <a:close/>
                  <a:moveTo>
                    <a:pt x="1225200" y="0"/>
                  </a:moveTo>
                  <a:cubicBezTo>
                    <a:pt x="1350955" y="151696"/>
                    <a:pt x="1430192" y="389267"/>
                    <a:pt x="1430192" y="655920"/>
                  </a:cubicBezTo>
                  <a:cubicBezTo>
                    <a:pt x="1430192" y="927036"/>
                    <a:pt x="1348280" y="1168089"/>
                    <a:pt x="1219200" y="1319620"/>
                  </a:cubicBezTo>
                  <a:cubicBezTo>
                    <a:pt x="1450574" y="1190369"/>
                    <a:pt x="1604817" y="942247"/>
                    <a:pt x="1604817" y="658101"/>
                  </a:cubicBezTo>
                  <a:cubicBezTo>
                    <a:pt x="1604817" y="376435"/>
                    <a:pt x="1453257" y="130169"/>
                    <a:pt x="122520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7" name="TextBox 1">
              <a:extLst>
                <a:ext uri="{FF2B5EF4-FFF2-40B4-BE49-F238E27FC236}">
                  <a16:creationId xmlns:a16="http://schemas.microsoft.com/office/drawing/2014/main" xmlns="" id="{C306090C-CDCC-4E92-9237-67CE4617B727}"/>
                </a:ext>
              </a:extLst>
            </p:cNvPr>
            <p:cNvSpPr txBox="1">
              <a:spLocks noChangeArrowheads="1"/>
            </p:cNvSpPr>
            <p:nvPr/>
          </p:nvSpPr>
          <p:spPr bwMode="auto">
            <a:xfrm>
              <a:off x="10496" y="4503"/>
              <a:ext cx="2442" cy="914"/>
            </a:xfrm>
            <a:prstGeom prst="rect">
              <a:avLst/>
            </a:prstGeom>
            <a:noFill/>
            <a:ln w="9525">
              <a:noFill/>
              <a:miter lim="800000"/>
            </a:ln>
          </p:spPr>
          <p:txBody>
            <a:bodyPr>
              <a:spAutoFit/>
            </a:bodyPr>
            <a:lstStyle/>
            <a:p>
              <a:pPr algn="ctr"/>
              <a:r>
                <a:rPr lang="zh-CN" altLang="en-US" sz="2600" b="1">
                  <a:solidFill>
                    <a:srgbClr val="FFFFFF"/>
                  </a:solidFill>
                  <a:ea typeface="微软雅黑" pitchFamily="34" charset="-122"/>
                </a:rPr>
                <a:t>关键词</a:t>
              </a:r>
            </a:p>
          </p:txBody>
        </p:sp>
        <p:sp>
          <p:nvSpPr>
            <p:cNvPr id="8" name="TextBox 8">
              <a:extLst>
                <a:ext uri="{FF2B5EF4-FFF2-40B4-BE49-F238E27FC236}">
                  <a16:creationId xmlns:a16="http://schemas.microsoft.com/office/drawing/2014/main" xmlns="" id="{31CE81A5-C5F1-466F-A84E-6A82B3899F75}"/>
                </a:ext>
              </a:extLst>
            </p:cNvPr>
            <p:cNvSpPr txBox="1">
              <a:spLocks noChangeArrowheads="1"/>
            </p:cNvSpPr>
            <p:nvPr/>
          </p:nvSpPr>
          <p:spPr bwMode="auto">
            <a:xfrm>
              <a:off x="13922" y="4509"/>
              <a:ext cx="3119" cy="914"/>
            </a:xfrm>
            <a:prstGeom prst="rect">
              <a:avLst/>
            </a:prstGeom>
            <a:noFill/>
            <a:ln w="9525">
              <a:noFill/>
              <a:miter lim="800000"/>
            </a:ln>
          </p:spPr>
          <p:txBody>
            <a:bodyPr>
              <a:spAutoFit/>
            </a:bodyPr>
            <a:lstStyle/>
            <a:p>
              <a:pPr algn="ctr"/>
              <a:r>
                <a:rPr lang="zh-CN" altLang="en-US" sz="2600" b="1">
                  <a:solidFill>
                    <a:srgbClr val="FFFFFF"/>
                  </a:solidFill>
                  <a:ea typeface="微软雅黑" pitchFamily="34" charset="-122"/>
                </a:rPr>
                <a:t>关键词</a:t>
              </a:r>
            </a:p>
          </p:txBody>
        </p:sp>
        <p:sp>
          <p:nvSpPr>
            <p:cNvPr id="9" name="TextBox 9">
              <a:extLst>
                <a:ext uri="{FF2B5EF4-FFF2-40B4-BE49-F238E27FC236}">
                  <a16:creationId xmlns:a16="http://schemas.microsoft.com/office/drawing/2014/main" xmlns="" id="{476986A3-E6B0-4F37-9D69-A4432BBFDD9B}"/>
                </a:ext>
              </a:extLst>
            </p:cNvPr>
            <p:cNvSpPr txBox="1">
              <a:spLocks noChangeArrowheads="1"/>
            </p:cNvSpPr>
            <p:nvPr/>
          </p:nvSpPr>
          <p:spPr bwMode="auto">
            <a:xfrm>
              <a:off x="12163" y="7082"/>
              <a:ext cx="3119" cy="914"/>
            </a:xfrm>
            <a:prstGeom prst="rect">
              <a:avLst/>
            </a:prstGeom>
            <a:noFill/>
            <a:ln w="9525">
              <a:noFill/>
              <a:miter lim="800000"/>
            </a:ln>
          </p:spPr>
          <p:txBody>
            <a:bodyPr>
              <a:spAutoFit/>
            </a:bodyPr>
            <a:lstStyle/>
            <a:p>
              <a:pPr algn="ctr"/>
              <a:r>
                <a:rPr lang="zh-CN" altLang="en-US" sz="2600" b="1">
                  <a:solidFill>
                    <a:srgbClr val="FFFFFF"/>
                  </a:solidFill>
                  <a:ea typeface="微软雅黑" pitchFamily="34" charset="-122"/>
                </a:rPr>
                <a:t>关键词</a:t>
              </a:r>
            </a:p>
          </p:txBody>
        </p:sp>
        <p:sp>
          <p:nvSpPr>
            <p:cNvPr id="10" name="流程图: 联系 12">
              <a:extLst>
                <a:ext uri="{FF2B5EF4-FFF2-40B4-BE49-F238E27FC236}">
                  <a16:creationId xmlns:a16="http://schemas.microsoft.com/office/drawing/2014/main" xmlns="" id="{F12339F2-035B-4410-BA88-3407849B12C5}"/>
                </a:ext>
              </a:extLst>
            </p:cNvPr>
            <p:cNvSpPr/>
            <p:nvPr/>
          </p:nvSpPr>
          <p:spPr>
            <a:xfrm>
              <a:off x="15396" y="7633"/>
              <a:ext cx="442" cy="442"/>
            </a:xfrm>
            <a:prstGeom prst="flowChartConnector">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11" name="流程图: 联系 7">
              <a:extLst>
                <a:ext uri="{FF2B5EF4-FFF2-40B4-BE49-F238E27FC236}">
                  <a16:creationId xmlns:a16="http://schemas.microsoft.com/office/drawing/2014/main" xmlns="" id="{30ADF8F4-686F-4B64-8DFC-C74918D2F8D7}"/>
                </a:ext>
              </a:extLst>
            </p:cNvPr>
            <p:cNvSpPr/>
            <p:nvPr/>
          </p:nvSpPr>
          <p:spPr>
            <a:xfrm>
              <a:off x="16378" y="6597"/>
              <a:ext cx="389" cy="389"/>
            </a:xfrm>
            <a:prstGeom prst="flowChartConnector">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12" name="流程图: 联系 14">
              <a:extLst>
                <a:ext uri="{FF2B5EF4-FFF2-40B4-BE49-F238E27FC236}">
                  <a16:creationId xmlns:a16="http://schemas.microsoft.com/office/drawing/2014/main" xmlns="" id="{7FC3B1E1-9728-4E9D-B03E-63C1686F50FF}"/>
                </a:ext>
              </a:extLst>
            </p:cNvPr>
            <p:cNvSpPr/>
            <p:nvPr/>
          </p:nvSpPr>
          <p:spPr>
            <a:xfrm>
              <a:off x="10861" y="7616"/>
              <a:ext cx="483" cy="483"/>
            </a:xfrm>
            <a:prstGeom prst="flowChartConnector">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13" name="流程图: 联系 8">
              <a:extLst>
                <a:ext uri="{FF2B5EF4-FFF2-40B4-BE49-F238E27FC236}">
                  <a16:creationId xmlns:a16="http://schemas.microsoft.com/office/drawing/2014/main" xmlns="" id="{A56B19CE-FEA2-4CE8-9443-0F9D24890449}"/>
                </a:ext>
              </a:extLst>
            </p:cNvPr>
            <p:cNvSpPr/>
            <p:nvPr/>
          </p:nvSpPr>
          <p:spPr>
            <a:xfrm>
              <a:off x="10001" y="6609"/>
              <a:ext cx="980" cy="980"/>
            </a:xfrm>
            <a:prstGeom prst="flowChartConnector">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14" name="流程图: 联系 16">
              <a:extLst>
                <a:ext uri="{FF2B5EF4-FFF2-40B4-BE49-F238E27FC236}">
                  <a16:creationId xmlns:a16="http://schemas.microsoft.com/office/drawing/2014/main" xmlns="" id="{C8F42288-99E1-4AB8-843B-765BF9E3B5E5}"/>
                </a:ext>
              </a:extLst>
            </p:cNvPr>
            <p:cNvSpPr/>
            <p:nvPr/>
          </p:nvSpPr>
          <p:spPr>
            <a:xfrm>
              <a:off x="11177" y="6855"/>
              <a:ext cx="734" cy="734"/>
            </a:xfrm>
            <a:prstGeom prst="flowChartConnector">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sp>
          <p:nvSpPr>
            <p:cNvPr id="15" name="流程图: 联系 9">
              <a:extLst>
                <a:ext uri="{FF2B5EF4-FFF2-40B4-BE49-F238E27FC236}">
                  <a16:creationId xmlns:a16="http://schemas.microsoft.com/office/drawing/2014/main" xmlns="" id="{6BE37496-F491-419F-88A9-DA0ADC9AA810}"/>
                </a:ext>
              </a:extLst>
            </p:cNvPr>
            <p:cNvSpPr/>
            <p:nvPr/>
          </p:nvSpPr>
          <p:spPr>
            <a:xfrm>
              <a:off x="15614" y="6808"/>
              <a:ext cx="772" cy="769"/>
            </a:xfrm>
            <a:prstGeom prst="flowChartConnector">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spcBef>
                  <a:spcPts val="0"/>
                </a:spcBef>
                <a:spcAft>
                  <a:spcPts val="0"/>
                </a:spcAft>
                <a:defRPr/>
              </a:pPr>
              <a:endParaRPr lang="zh-CN" altLang="en-US"/>
            </a:p>
          </p:txBody>
        </p:sp>
        <p:grpSp>
          <p:nvGrpSpPr>
            <p:cNvPr id="16" name="组合 15">
              <a:extLst>
                <a:ext uri="{FF2B5EF4-FFF2-40B4-BE49-F238E27FC236}">
                  <a16:creationId xmlns:a16="http://schemas.microsoft.com/office/drawing/2014/main" xmlns="" id="{D7BE1850-907D-4ABA-AB27-5EE06D7BA718}"/>
                </a:ext>
              </a:extLst>
            </p:cNvPr>
            <p:cNvGrpSpPr/>
            <p:nvPr/>
          </p:nvGrpSpPr>
          <p:grpSpPr>
            <a:xfrm>
              <a:off x="10967" y="3630"/>
              <a:ext cx="1490" cy="941"/>
              <a:chOff x="3449638" y="4554538"/>
              <a:chExt cx="1789113" cy="1128713"/>
            </a:xfrm>
            <a:solidFill>
              <a:schemeClr val="bg1"/>
            </a:solidFill>
          </p:grpSpPr>
          <p:sp>
            <p:nvSpPr>
              <p:cNvPr id="18" name="Freeform 13">
                <a:extLst>
                  <a:ext uri="{FF2B5EF4-FFF2-40B4-BE49-F238E27FC236}">
                    <a16:creationId xmlns:a16="http://schemas.microsoft.com/office/drawing/2014/main" xmlns="" id="{7595E772-8BC3-46E4-AF3B-AD23896BDBCD}"/>
                  </a:ext>
                </a:extLst>
              </p:cNvPr>
              <p:cNvSpPr/>
              <p:nvPr/>
            </p:nvSpPr>
            <p:spPr bwMode="auto">
              <a:xfrm>
                <a:off x="3970338" y="4611688"/>
                <a:ext cx="1062038" cy="703263"/>
              </a:xfrm>
              <a:custGeom>
                <a:avLst/>
                <a:gdLst>
                  <a:gd name="T0" fmla="*/ 18 w 669"/>
                  <a:gd name="T1" fmla="*/ 163 h 443"/>
                  <a:gd name="T2" fmla="*/ 6 w 669"/>
                  <a:gd name="T3" fmla="*/ 175 h 443"/>
                  <a:gd name="T4" fmla="*/ 0 w 669"/>
                  <a:gd name="T5" fmla="*/ 191 h 443"/>
                  <a:gd name="T6" fmla="*/ 0 w 669"/>
                  <a:gd name="T7" fmla="*/ 207 h 443"/>
                  <a:gd name="T8" fmla="*/ 4 w 669"/>
                  <a:gd name="T9" fmla="*/ 221 h 443"/>
                  <a:gd name="T10" fmla="*/ 16 w 669"/>
                  <a:gd name="T11" fmla="*/ 233 h 443"/>
                  <a:gd name="T12" fmla="*/ 32 w 669"/>
                  <a:gd name="T13" fmla="*/ 237 h 443"/>
                  <a:gd name="T14" fmla="*/ 54 w 669"/>
                  <a:gd name="T15" fmla="*/ 235 h 443"/>
                  <a:gd name="T16" fmla="*/ 81 w 669"/>
                  <a:gd name="T17" fmla="*/ 223 h 443"/>
                  <a:gd name="T18" fmla="*/ 139 w 669"/>
                  <a:gd name="T19" fmla="*/ 195 h 443"/>
                  <a:gd name="T20" fmla="*/ 242 w 669"/>
                  <a:gd name="T21" fmla="*/ 141 h 443"/>
                  <a:gd name="T22" fmla="*/ 252 w 669"/>
                  <a:gd name="T23" fmla="*/ 139 h 443"/>
                  <a:gd name="T24" fmla="*/ 266 w 669"/>
                  <a:gd name="T25" fmla="*/ 141 h 443"/>
                  <a:gd name="T26" fmla="*/ 274 w 669"/>
                  <a:gd name="T27" fmla="*/ 149 h 443"/>
                  <a:gd name="T28" fmla="*/ 419 w 669"/>
                  <a:gd name="T29" fmla="*/ 300 h 443"/>
                  <a:gd name="T30" fmla="*/ 554 w 669"/>
                  <a:gd name="T31" fmla="*/ 443 h 443"/>
                  <a:gd name="T32" fmla="*/ 600 w 669"/>
                  <a:gd name="T33" fmla="*/ 405 h 443"/>
                  <a:gd name="T34" fmla="*/ 638 w 669"/>
                  <a:gd name="T35" fmla="*/ 366 h 443"/>
                  <a:gd name="T36" fmla="*/ 669 w 669"/>
                  <a:gd name="T37" fmla="*/ 320 h 443"/>
                  <a:gd name="T38" fmla="*/ 624 w 669"/>
                  <a:gd name="T39" fmla="*/ 237 h 443"/>
                  <a:gd name="T40" fmla="*/ 524 w 669"/>
                  <a:gd name="T41" fmla="*/ 54 h 443"/>
                  <a:gd name="T42" fmla="*/ 495 w 669"/>
                  <a:gd name="T43" fmla="*/ 68 h 443"/>
                  <a:gd name="T44" fmla="*/ 471 w 669"/>
                  <a:gd name="T45" fmla="*/ 72 h 443"/>
                  <a:gd name="T46" fmla="*/ 463 w 669"/>
                  <a:gd name="T47" fmla="*/ 70 h 443"/>
                  <a:gd name="T48" fmla="*/ 429 w 669"/>
                  <a:gd name="T49" fmla="*/ 54 h 443"/>
                  <a:gd name="T50" fmla="*/ 397 w 669"/>
                  <a:gd name="T51" fmla="*/ 32 h 443"/>
                  <a:gd name="T52" fmla="*/ 342 w 669"/>
                  <a:gd name="T53" fmla="*/ 6 h 443"/>
                  <a:gd name="T54" fmla="*/ 322 w 669"/>
                  <a:gd name="T55" fmla="*/ 2 h 443"/>
                  <a:gd name="T56" fmla="*/ 292 w 669"/>
                  <a:gd name="T57" fmla="*/ 2 h 443"/>
                  <a:gd name="T58" fmla="*/ 264 w 669"/>
                  <a:gd name="T59" fmla="*/ 8 h 443"/>
                  <a:gd name="T60" fmla="*/ 213 w 669"/>
                  <a:gd name="T61" fmla="*/ 34 h 443"/>
                  <a:gd name="T62" fmla="*/ 153 w 669"/>
                  <a:gd name="T63" fmla="*/ 70 h 443"/>
                  <a:gd name="T64" fmla="*/ 93 w 669"/>
                  <a:gd name="T65" fmla="*/ 107 h 443"/>
                  <a:gd name="T66" fmla="*/ 18 w 669"/>
                  <a:gd name="T67" fmla="*/ 16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69" h="443">
                    <a:moveTo>
                      <a:pt x="18" y="163"/>
                    </a:moveTo>
                    <a:lnTo>
                      <a:pt x="18" y="163"/>
                    </a:lnTo>
                    <a:lnTo>
                      <a:pt x="12" y="169"/>
                    </a:lnTo>
                    <a:lnTo>
                      <a:pt x="6" y="175"/>
                    </a:lnTo>
                    <a:lnTo>
                      <a:pt x="2" y="183"/>
                    </a:lnTo>
                    <a:lnTo>
                      <a:pt x="0" y="191"/>
                    </a:lnTo>
                    <a:lnTo>
                      <a:pt x="0" y="199"/>
                    </a:lnTo>
                    <a:lnTo>
                      <a:pt x="0" y="207"/>
                    </a:lnTo>
                    <a:lnTo>
                      <a:pt x="2" y="215"/>
                    </a:lnTo>
                    <a:lnTo>
                      <a:pt x="4" y="221"/>
                    </a:lnTo>
                    <a:lnTo>
                      <a:pt x="10" y="227"/>
                    </a:lnTo>
                    <a:lnTo>
                      <a:pt x="16" y="233"/>
                    </a:lnTo>
                    <a:lnTo>
                      <a:pt x="22" y="237"/>
                    </a:lnTo>
                    <a:lnTo>
                      <a:pt x="32" y="237"/>
                    </a:lnTo>
                    <a:lnTo>
                      <a:pt x="42" y="237"/>
                    </a:lnTo>
                    <a:lnTo>
                      <a:pt x="54" y="235"/>
                    </a:lnTo>
                    <a:lnTo>
                      <a:pt x="68" y="231"/>
                    </a:lnTo>
                    <a:lnTo>
                      <a:pt x="81" y="223"/>
                    </a:lnTo>
                    <a:lnTo>
                      <a:pt x="81" y="223"/>
                    </a:lnTo>
                    <a:lnTo>
                      <a:pt x="139" y="195"/>
                    </a:lnTo>
                    <a:lnTo>
                      <a:pt x="193" y="169"/>
                    </a:lnTo>
                    <a:lnTo>
                      <a:pt x="242" y="141"/>
                    </a:lnTo>
                    <a:lnTo>
                      <a:pt x="242" y="141"/>
                    </a:lnTo>
                    <a:lnTo>
                      <a:pt x="252" y="139"/>
                    </a:lnTo>
                    <a:lnTo>
                      <a:pt x="260" y="139"/>
                    </a:lnTo>
                    <a:lnTo>
                      <a:pt x="266" y="141"/>
                    </a:lnTo>
                    <a:lnTo>
                      <a:pt x="274" y="149"/>
                    </a:lnTo>
                    <a:lnTo>
                      <a:pt x="274" y="149"/>
                    </a:lnTo>
                    <a:lnTo>
                      <a:pt x="324" y="199"/>
                    </a:lnTo>
                    <a:lnTo>
                      <a:pt x="419" y="300"/>
                    </a:lnTo>
                    <a:lnTo>
                      <a:pt x="554" y="443"/>
                    </a:lnTo>
                    <a:lnTo>
                      <a:pt x="554" y="443"/>
                    </a:lnTo>
                    <a:lnTo>
                      <a:pt x="568" y="433"/>
                    </a:lnTo>
                    <a:lnTo>
                      <a:pt x="600" y="405"/>
                    </a:lnTo>
                    <a:lnTo>
                      <a:pt x="620" y="387"/>
                    </a:lnTo>
                    <a:lnTo>
                      <a:pt x="638" y="366"/>
                    </a:lnTo>
                    <a:lnTo>
                      <a:pt x="656" y="344"/>
                    </a:lnTo>
                    <a:lnTo>
                      <a:pt x="669" y="320"/>
                    </a:lnTo>
                    <a:lnTo>
                      <a:pt x="669" y="320"/>
                    </a:lnTo>
                    <a:lnTo>
                      <a:pt x="624" y="237"/>
                    </a:lnTo>
                    <a:lnTo>
                      <a:pt x="524" y="54"/>
                    </a:lnTo>
                    <a:lnTo>
                      <a:pt x="524" y="54"/>
                    </a:lnTo>
                    <a:lnTo>
                      <a:pt x="510" y="62"/>
                    </a:lnTo>
                    <a:lnTo>
                      <a:pt x="495" y="68"/>
                    </a:lnTo>
                    <a:lnTo>
                      <a:pt x="481" y="72"/>
                    </a:lnTo>
                    <a:lnTo>
                      <a:pt x="471" y="72"/>
                    </a:lnTo>
                    <a:lnTo>
                      <a:pt x="463" y="70"/>
                    </a:lnTo>
                    <a:lnTo>
                      <a:pt x="463" y="70"/>
                    </a:lnTo>
                    <a:lnTo>
                      <a:pt x="445" y="62"/>
                    </a:lnTo>
                    <a:lnTo>
                      <a:pt x="429" y="54"/>
                    </a:lnTo>
                    <a:lnTo>
                      <a:pt x="397" y="32"/>
                    </a:lnTo>
                    <a:lnTo>
                      <a:pt x="397" y="32"/>
                    </a:lnTo>
                    <a:lnTo>
                      <a:pt x="360" y="14"/>
                    </a:lnTo>
                    <a:lnTo>
                      <a:pt x="342" y="6"/>
                    </a:lnTo>
                    <a:lnTo>
                      <a:pt x="322" y="2"/>
                    </a:lnTo>
                    <a:lnTo>
                      <a:pt x="322" y="2"/>
                    </a:lnTo>
                    <a:lnTo>
                      <a:pt x="306" y="0"/>
                    </a:lnTo>
                    <a:lnTo>
                      <a:pt x="292" y="2"/>
                    </a:lnTo>
                    <a:lnTo>
                      <a:pt x="278" y="4"/>
                    </a:lnTo>
                    <a:lnTo>
                      <a:pt x="264" y="8"/>
                    </a:lnTo>
                    <a:lnTo>
                      <a:pt x="238" y="20"/>
                    </a:lnTo>
                    <a:lnTo>
                      <a:pt x="213" y="34"/>
                    </a:lnTo>
                    <a:lnTo>
                      <a:pt x="213" y="34"/>
                    </a:lnTo>
                    <a:lnTo>
                      <a:pt x="153" y="70"/>
                    </a:lnTo>
                    <a:lnTo>
                      <a:pt x="93" y="107"/>
                    </a:lnTo>
                    <a:lnTo>
                      <a:pt x="93" y="107"/>
                    </a:lnTo>
                    <a:lnTo>
                      <a:pt x="56" y="135"/>
                    </a:lnTo>
                    <a:lnTo>
                      <a:pt x="18" y="163"/>
                    </a:lnTo>
                    <a:lnTo>
                      <a:pt x="18" y="1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4">
                <a:extLst>
                  <a:ext uri="{FF2B5EF4-FFF2-40B4-BE49-F238E27FC236}">
                    <a16:creationId xmlns:a16="http://schemas.microsoft.com/office/drawing/2014/main" xmlns="" id="{C7A8C5F0-CDB4-4FA8-BE59-066C223EEDF6}"/>
                  </a:ext>
                </a:extLst>
              </p:cNvPr>
              <p:cNvSpPr/>
              <p:nvPr/>
            </p:nvSpPr>
            <p:spPr bwMode="auto">
              <a:xfrm>
                <a:off x="4065588" y="5346700"/>
                <a:ext cx="263525" cy="255588"/>
              </a:xfrm>
              <a:custGeom>
                <a:avLst/>
                <a:gdLst>
                  <a:gd name="T0" fmla="*/ 10 w 166"/>
                  <a:gd name="T1" fmla="*/ 145 h 161"/>
                  <a:gd name="T2" fmla="*/ 10 w 166"/>
                  <a:gd name="T3" fmla="*/ 145 h 161"/>
                  <a:gd name="T4" fmla="*/ 6 w 166"/>
                  <a:gd name="T5" fmla="*/ 139 h 161"/>
                  <a:gd name="T6" fmla="*/ 2 w 166"/>
                  <a:gd name="T7" fmla="*/ 131 h 161"/>
                  <a:gd name="T8" fmla="*/ 0 w 166"/>
                  <a:gd name="T9" fmla="*/ 121 h 161"/>
                  <a:gd name="T10" fmla="*/ 0 w 166"/>
                  <a:gd name="T11" fmla="*/ 113 h 161"/>
                  <a:gd name="T12" fmla="*/ 2 w 166"/>
                  <a:gd name="T13" fmla="*/ 105 h 161"/>
                  <a:gd name="T14" fmla="*/ 6 w 166"/>
                  <a:gd name="T15" fmla="*/ 97 h 161"/>
                  <a:gd name="T16" fmla="*/ 10 w 166"/>
                  <a:gd name="T17" fmla="*/ 91 h 161"/>
                  <a:gd name="T18" fmla="*/ 15 w 166"/>
                  <a:gd name="T19" fmla="*/ 83 h 161"/>
                  <a:gd name="T20" fmla="*/ 101 w 166"/>
                  <a:gd name="T21" fmla="*/ 10 h 161"/>
                  <a:gd name="T22" fmla="*/ 101 w 166"/>
                  <a:gd name="T23" fmla="*/ 10 h 161"/>
                  <a:gd name="T24" fmla="*/ 107 w 166"/>
                  <a:gd name="T25" fmla="*/ 6 h 161"/>
                  <a:gd name="T26" fmla="*/ 115 w 166"/>
                  <a:gd name="T27" fmla="*/ 2 h 161"/>
                  <a:gd name="T28" fmla="*/ 123 w 166"/>
                  <a:gd name="T29" fmla="*/ 0 h 161"/>
                  <a:gd name="T30" fmla="*/ 129 w 166"/>
                  <a:gd name="T31" fmla="*/ 0 h 161"/>
                  <a:gd name="T32" fmla="*/ 137 w 166"/>
                  <a:gd name="T33" fmla="*/ 2 h 161"/>
                  <a:gd name="T34" fmla="*/ 145 w 166"/>
                  <a:gd name="T35" fmla="*/ 4 h 161"/>
                  <a:gd name="T36" fmla="*/ 151 w 166"/>
                  <a:gd name="T37" fmla="*/ 10 h 161"/>
                  <a:gd name="T38" fmla="*/ 157 w 166"/>
                  <a:gd name="T39" fmla="*/ 16 h 161"/>
                  <a:gd name="T40" fmla="*/ 157 w 166"/>
                  <a:gd name="T41" fmla="*/ 16 h 161"/>
                  <a:gd name="T42" fmla="*/ 157 w 166"/>
                  <a:gd name="T43" fmla="*/ 16 h 161"/>
                  <a:gd name="T44" fmla="*/ 160 w 166"/>
                  <a:gd name="T45" fmla="*/ 22 h 161"/>
                  <a:gd name="T46" fmla="*/ 164 w 166"/>
                  <a:gd name="T47" fmla="*/ 30 h 161"/>
                  <a:gd name="T48" fmla="*/ 166 w 166"/>
                  <a:gd name="T49" fmla="*/ 40 h 161"/>
                  <a:gd name="T50" fmla="*/ 164 w 166"/>
                  <a:gd name="T51" fmla="*/ 48 h 161"/>
                  <a:gd name="T52" fmla="*/ 164 w 166"/>
                  <a:gd name="T53" fmla="*/ 56 h 161"/>
                  <a:gd name="T54" fmla="*/ 160 w 166"/>
                  <a:gd name="T55" fmla="*/ 64 h 161"/>
                  <a:gd name="T56" fmla="*/ 157 w 166"/>
                  <a:gd name="T57" fmla="*/ 69 h 161"/>
                  <a:gd name="T58" fmla="*/ 151 w 166"/>
                  <a:gd name="T59" fmla="*/ 77 h 161"/>
                  <a:gd name="T60" fmla="*/ 65 w 166"/>
                  <a:gd name="T61" fmla="*/ 151 h 161"/>
                  <a:gd name="T62" fmla="*/ 65 w 166"/>
                  <a:gd name="T63" fmla="*/ 151 h 161"/>
                  <a:gd name="T64" fmla="*/ 59 w 166"/>
                  <a:gd name="T65" fmla="*/ 155 h 161"/>
                  <a:gd name="T66" fmla="*/ 51 w 166"/>
                  <a:gd name="T67" fmla="*/ 159 h 161"/>
                  <a:gd name="T68" fmla="*/ 43 w 166"/>
                  <a:gd name="T69" fmla="*/ 161 h 161"/>
                  <a:gd name="T70" fmla="*/ 35 w 166"/>
                  <a:gd name="T71" fmla="*/ 161 h 161"/>
                  <a:gd name="T72" fmla="*/ 29 w 166"/>
                  <a:gd name="T73" fmla="*/ 159 h 161"/>
                  <a:gd name="T74" fmla="*/ 21 w 166"/>
                  <a:gd name="T75" fmla="*/ 157 h 161"/>
                  <a:gd name="T76" fmla="*/ 15 w 166"/>
                  <a:gd name="T77" fmla="*/ 151 h 161"/>
                  <a:gd name="T78" fmla="*/ 10 w 166"/>
                  <a:gd name="T79" fmla="*/ 145 h 161"/>
                  <a:gd name="T80" fmla="*/ 10 w 166"/>
                  <a:gd name="T81" fmla="*/ 1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6" h="161">
                    <a:moveTo>
                      <a:pt x="10" y="145"/>
                    </a:moveTo>
                    <a:lnTo>
                      <a:pt x="10" y="145"/>
                    </a:lnTo>
                    <a:lnTo>
                      <a:pt x="6" y="139"/>
                    </a:lnTo>
                    <a:lnTo>
                      <a:pt x="2" y="131"/>
                    </a:lnTo>
                    <a:lnTo>
                      <a:pt x="0" y="121"/>
                    </a:lnTo>
                    <a:lnTo>
                      <a:pt x="0" y="113"/>
                    </a:lnTo>
                    <a:lnTo>
                      <a:pt x="2" y="105"/>
                    </a:lnTo>
                    <a:lnTo>
                      <a:pt x="6" y="97"/>
                    </a:lnTo>
                    <a:lnTo>
                      <a:pt x="10" y="91"/>
                    </a:lnTo>
                    <a:lnTo>
                      <a:pt x="15" y="83"/>
                    </a:lnTo>
                    <a:lnTo>
                      <a:pt x="101" y="10"/>
                    </a:lnTo>
                    <a:lnTo>
                      <a:pt x="101" y="10"/>
                    </a:lnTo>
                    <a:lnTo>
                      <a:pt x="107" y="6"/>
                    </a:lnTo>
                    <a:lnTo>
                      <a:pt x="115" y="2"/>
                    </a:lnTo>
                    <a:lnTo>
                      <a:pt x="123" y="0"/>
                    </a:lnTo>
                    <a:lnTo>
                      <a:pt x="129" y="0"/>
                    </a:lnTo>
                    <a:lnTo>
                      <a:pt x="137" y="2"/>
                    </a:lnTo>
                    <a:lnTo>
                      <a:pt x="145" y="4"/>
                    </a:lnTo>
                    <a:lnTo>
                      <a:pt x="151" y="10"/>
                    </a:lnTo>
                    <a:lnTo>
                      <a:pt x="157" y="16"/>
                    </a:lnTo>
                    <a:lnTo>
                      <a:pt x="157" y="16"/>
                    </a:lnTo>
                    <a:lnTo>
                      <a:pt x="157" y="16"/>
                    </a:lnTo>
                    <a:lnTo>
                      <a:pt x="160" y="22"/>
                    </a:lnTo>
                    <a:lnTo>
                      <a:pt x="164" y="30"/>
                    </a:lnTo>
                    <a:lnTo>
                      <a:pt x="166" y="40"/>
                    </a:lnTo>
                    <a:lnTo>
                      <a:pt x="164" y="48"/>
                    </a:lnTo>
                    <a:lnTo>
                      <a:pt x="164" y="56"/>
                    </a:lnTo>
                    <a:lnTo>
                      <a:pt x="160" y="64"/>
                    </a:lnTo>
                    <a:lnTo>
                      <a:pt x="157" y="69"/>
                    </a:lnTo>
                    <a:lnTo>
                      <a:pt x="151" y="77"/>
                    </a:lnTo>
                    <a:lnTo>
                      <a:pt x="65" y="151"/>
                    </a:lnTo>
                    <a:lnTo>
                      <a:pt x="65" y="151"/>
                    </a:lnTo>
                    <a:lnTo>
                      <a:pt x="59" y="155"/>
                    </a:lnTo>
                    <a:lnTo>
                      <a:pt x="51" y="159"/>
                    </a:lnTo>
                    <a:lnTo>
                      <a:pt x="43" y="161"/>
                    </a:lnTo>
                    <a:lnTo>
                      <a:pt x="35" y="161"/>
                    </a:lnTo>
                    <a:lnTo>
                      <a:pt x="29" y="159"/>
                    </a:lnTo>
                    <a:lnTo>
                      <a:pt x="21" y="157"/>
                    </a:lnTo>
                    <a:lnTo>
                      <a:pt x="15" y="151"/>
                    </a:lnTo>
                    <a:lnTo>
                      <a:pt x="10" y="145"/>
                    </a:lnTo>
                    <a:lnTo>
                      <a:pt x="10"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5">
                <a:extLst>
                  <a:ext uri="{FF2B5EF4-FFF2-40B4-BE49-F238E27FC236}">
                    <a16:creationId xmlns:a16="http://schemas.microsoft.com/office/drawing/2014/main" xmlns="" id="{3833DF4F-76E5-411C-A49D-29E8E3A33F9D}"/>
                  </a:ext>
                </a:extLst>
              </p:cNvPr>
              <p:cNvSpPr/>
              <p:nvPr/>
            </p:nvSpPr>
            <p:spPr bwMode="auto">
              <a:xfrm>
                <a:off x="3941763" y="5264150"/>
                <a:ext cx="233363" cy="230188"/>
              </a:xfrm>
              <a:custGeom>
                <a:avLst/>
                <a:gdLst>
                  <a:gd name="T0" fmla="*/ 8 w 147"/>
                  <a:gd name="T1" fmla="*/ 129 h 145"/>
                  <a:gd name="T2" fmla="*/ 8 w 147"/>
                  <a:gd name="T3" fmla="*/ 129 h 145"/>
                  <a:gd name="T4" fmla="*/ 4 w 147"/>
                  <a:gd name="T5" fmla="*/ 121 h 145"/>
                  <a:gd name="T6" fmla="*/ 0 w 147"/>
                  <a:gd name="T7" fmla="*/ 114 h 145"/>
                  <a:gd name="T8" fmla="*/ 0 w 147"/>
                  <a:gd name="T9" fmla="*/ 106 h 145"/>
                  <a:gd name="T10" fmla="*/ 0 w 147"/>
                  <a:gd name="T11" fmla="*/ 98 h 145"/>
                  <a:gd name="T12" fmla="*/ 2 w 147"/>
                  <a:gd name="T13" fmla="*/ 90 h 145"/>
                  <a:gd name="T14" fmla="*/ 4 w 147"/>
                  <a:gd name="T15" fmla="*/ 82 h 145"/>
                  <a:gd name="T16" fmla="*/ 8 w 147"/>
                  <a:gd name="T17" fmla="*/ 74 h 145"/>
                  <a:gd name="T18" fmla="*/ 14 w 147"/>
                  <a:gd name="T19" fmla="*/ 68 h 145"/>
                  <a:gd name="T20" fmla="*/ 82 w 147"/>
                  <a:gd name="T21" fmla="*/ 10 h 145"/>
                  <a:gd name="T22" fmla="*/ 82 w 147"/>
                  <a:gd name="T23" fmla="*/ 10 h 145"/>
                  <a:gd name="T24" fmla="*/ 88 w 147"/>
                  <a:gd name="T25" fmla="*/ 4 h 145"/>
                  <a:gd name="T26" fmla="*/ 95 w 147"/>
                  <a:gd name="T27" fmla="*/ 2 h 145"/>
                  <a:gd name="T28" fmla="*/ 103 w 147"/>
                  <a:gd name="T29" fmla="*/ 0 h 145"/>
                  <a:gd name="T30" fmla="*/ 111 w 147"/>
                  <a:gd name="T31" fmla="*/ 0 h 145"/>
                  <a:gd name="T32" fmla="*/ 119 w 147"/>
                  <a:gd name="T33" fmla="*/ 2 h 145"/>
                  <a:gd name="T34" fmla="*/ 125 w 147"/>
                  <a:gd name="T35" fmla="*/ 4 h 145"/>
                  <a:gd name="T36" fmla="*/ 133 w 147"/>
                  <a:gd name="T37" fmla="*/ 8 h 145"/>
                  <a:gd name="T38" fmla="*/ 137 w 147"/>
                  <a:gd name="T39" fmla="*/ 14 h 145"/>
                  <a:gd name="T40" fmla="*/ 137 w 147"/>
                  <a:gd name="T41" fmla="*/ 14 h 145"/>
                  <a:gd name="T42" fmla="*/ 137 w 147"/>
                  <a:gd name="T43" fmla="*/ 14 h 145"/>
                  <a:gd name="T44" fmla="*/ 143 w 147"/>
                  <a:gd name="T45" fmla="*/ 22 h 145"/>
                  <a:gd name="T46" fmla="*/ 145 w 147"/>
                  <a:gd name="T47" fmla="*/ 30 h 145"/>
                  <a:gd name="T48" fmla="*/ 147 w 147"/>
                  <a:gd name="T49" fmla="*/ 38 h 145"/>
                  <a:gd name="T50" fmla="*/ 147 w 147"/>
                  <a:gd name="T51" fmla="*/ 46 h 145"/>
                  <a:gd name="T52" fmla="*/ 145 w 147"/>
                  <a:gd name="T53" fmla="*/ 54 h 145"/>
                  <a:gd name="T54" fmla="*/ 143 w 147"/>
                  <a:gd name="T55" fmla="*/ 62 h 145"/>
                  <a:gd name="T56" fmla="*/ 137 w 147"/>
                  <a:gd name="T57" fmla="*/ 70 h 145"/>
                  <a:gd name="T58" fmla="*/ 131 w 147"/>
                  <a:gd name="T59" fmla="*/ 76 h 145"/>
                  <a:gd name="T60" fmla="*/ 66 w 147"/>
                  <a:gd name="T61" fmla="*/ 133 h 145"/>
                  <a:gd name="T62" fmla="*/ 66 w 147"/>
                  <a:gd name="T63" fmla="*/ 133 h 145"/>
                  <a:gd name="T64" fmla="*/ 58 w 147"/>
                  <a:gd name="T65" fmla="*/ 139 h 145"/>
                  <a:gd name="T66" fmla="*/ 52 w 147"/>
                  <a:gd name="T67" fmla="*/ 143 h 145"/>
                  <a:gd name="T68" fmla="*/ 44 w 147"/>
                  <a:gd name="T69" fmla="*/ 143 h 145"/>
                  <a:gd name="T70" fmla="*/ 36 w 147"/>
                  <a:gd name="T71" fmla="*/ 145 h 145"/>
                  <a:gd name="T72" fmla="*/ 28 w 147"/>
                  <a:gd name="T73" fmla="*/ 143 h 145"/>
                  <a:gd name="T74" fmla="*/ 20 w 147"/>
                  <a:gd name="T75" fmla="*/ 139 h 145"/>
                  <a:gd name="T76" fmla="*/ 14 w 147"/>
                  <a:gd name="T77" fmla="*/ 135 h 145"/>
                  <a:gd name="T78" fmla="*/ 8 w 147"/>
                  <a:gd name="T79" fmla="*/ 129 h 145"/>
                  <a:gd name="T80" fmla="*/ 8 w 147"/>
                  <a:gd name="T81" fmla="*/ 12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7" h="145">
                    <a:moveTo>
                      <a:pt x="8" y="129"/>
                    </a:moveTo>
                    <a:lnTo>
                      <a:pt x="8" y="129"/>
                    </a:lnTo>
                    <a:lnTo>
                      <a:pt x="4" y="121"/>
                    </a:lnTo>
                    <a:lnTo>
                      <a:pt x="0" y="114"/>
                    </a:lnTo>
                    <a:lnTo>
                      <a:pt x="0" y="106"/>
                    </a:lnTo>
                    <a:lnTo>
                      <a:pt x="0" y="98"/>
                    </a:lnTo>
                    <a:lnTo>
                      <a:pt x="2" y="90"/>
                    </a:lnTo>
                    <a:lnTo>
                      <a:pt x="4" y="82"/>
                    </a:lnTo>
                    <a:lnTo>
                      <a:pt x="8" y="74"/>
                    </a:lnTo>
                    <a:lnTo>
                      <a:pt x="14" y="68"/>
                    </a:lnTo>
                    <a:lnTo>
                      <a:pt x="82" y="10"/>
                    </a:lnTo>
                    <a:lnTo>
                      <a:pt x="82" y="10"/>
                    </a:lnTo>
                    <a:lnTo>
                      <a:pt x="88" y="4"/>
                    </a:lnTo>
                    <a:lnTo>
                      <a:pt x="95" y="2"/>
                    </a:lnTo>
                    <a:lnTo>
                      <a:pt x="103" y="0"/>
                    </a:lnTo>
                    <a:lnTo>
                      <a:pt x="111" y="0"/>
                    </a:lnTo>
                    <a:lnTo>
                      <a:pt x="119" y="2"/>
                    </a:lnTo>
                    <a:lnTo>
                      <a:pt x="125" y="4"/>
                    </a:lnTo>
                    <a:lnTo>
                      <a:pt x="133" y="8"/>
                    </a:lnTo>
                    <a:lnTo>
                      <a:pt x="137" y="14"/>
                    </a:lnTo>
                    <a:lnTo>
                      <a:pt x="137" y="14"/>
                    </a:lnTo>
                    <a:lnTo>
                      <a:pt x="137" y="14"/>
                    </a:lnTo>
                    <a:lnTo>
                      <a:pt x="143" y="22"/>
                    </a:lnTo>
                    <a:lnTo>
                      <a:pt x="145" y="30"/>
                    </a:lnTo>
                    <a:lnTo>
                      <a:pt x="147" y="38"/>
                    </a:lnTo>
                    <a:lnTo>
                      <a:pt x="147" y="46"/>
                    </a:lnTo>
                    <a:lnTo>
                      <a:pt x="145" y="54"/>
                    </a:lnTo>
                    <a:lnTo>
                      <a:pt x="143" y="62"/>
                    </a:lnTo>
                    <a:lnTo>
                      <a:pt x="137" y="70"/>
                    </a:lnTo>
                    <a:lnTo>
                      <a:pt x="131" y="76"/>
                    </a:lnTo>
                    <a:lnTo>
                      <a:pt x="66" y="133"/>
                    </a:lnTo>
                    <a:lnTo>
                      <a:pt x="66" y="133"/>
                    </a:lnTo>
                    <a:lnTo>
                      <a:pt x="58" y="139"/>
                    </a:lnTo>
                    <a:lnTo>
                      <a:pt x="52" y="143"/>
                    </a:lnTo>
                    <a:lnTo>
                      <a:pt x="44" y="143"/>
                    </a:lnTo>
                    <a:lnTo>
                      <a:pt x="36" y="145"/>
                    </a:lnTo>
                    <a:lnTo>
                      <a:pt x="28" y="143"/>
                    </a:lnTo>
                    <a:lnTo>
                      <a:pt x="20" y="139"/>
                    </a:lnTo>
                    <a:lnTo>
                      <a:pt x="14" y="135"/>
                    </a:lnTo>
                    <a:lnTo>
                      <a:pt x="8" y="129"/>
                    </a:lnTo>
                    <a:lnTo>
                      <a:pt x="8"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6">
                <a:extLst>
                  <a:ext uri="{FF2B5EF4-FFF2-40B4-BE49-F238E27FC236}">
                    <a16:creationId xmlns:a16="http://schemas.microsoft.com/office/drawing/2014/main" xmlns="" id="{509BB317-51E1-400A-AAEE-EFD072F7F785}"/>
                  </a:ext>
                </a:extLst>
              </p:cNvPr>
              <p:cNvSpPr/>
              <p:nvPr/>
            </p:nvSpPr>
            <p:spPr bwMode="auto">
              <a:xfrm>
                <a:off x="3794125" y="5251450"/>
                <a:ext cx="150813" cy="158750"/>
              </a:xfrm>
              <a:custGeom>
                <a:avLst/>
                <a:gdLst>
                  <a:gd name="T0" fmla="*/ 6 w 95"/>
                  <a:gd name="T1" fmla="*/ 82 h 100"/>
                  <a:gd name="T2" fmla="*/ 6 w 95"/>
                  <a:gd name="T3" fmla="*/ 82 h 100"/>
                  <a:gd name="T4" fmla="*/ 2 w 95"/>
                  <a:gd name="T5" fmla="*/ 74 h 100"/>
                  <a:gd name="T6" fmla="*/ 0 w 95"/>
                  <a:gd name="T7" fmla="*/ 66 h 100"/>
                  <a:gd name="T8" fmla="*/ 0 w 95"/>
                  <a:gd name="T9" fmla="*/ 58 h 100"/>
                  <a:gd name="T10" fmla="*/ 0 w 95"/>
                  <a:gd name="T11" fmla="*/ 50 h 100"/>
                  <a:gd name="T12" fmla="*/ 2 w 95"/>
                  <a:gd name="T13" fmla="*/ 42 h 100"/>
                  <a:gd name="T14" fmla="*/ 4 w 95"/>
                  <a:gd name="T15" fmla="*/ 34 h 100"/>
                  <a:gd name="T16" fmla="*/ 10 w 95"/>
                  <a:gd name="T17" fmla="*/ 26 h 100"/>
                  <a:gd name="T18" fmla="*/ 16 w 95"/>
                  <a:gd name="T19" fmla="*/ 20 h 100"/>
                  <a:gd name="T20" fmla="*/ 30 w 95"/>
                  <a:gd name="T21" fmla="*/ 10 h 100"/>
                  <a:gd name="T22" fmla="*/ 30 w 95"/>
                  <a:gd name="T23" fmla="*/ 10 h 100"/>
                  <a:gd name="T24" fmla="*/ 38 w 95"/>
                  <a:gd name="T25" fmla="*/ 4 h 100"/>
                  <a:gd name="T26" fmla="*/ 45 w 95"/>
                  <a:gd name="T27" fmla="*/ 2 h 100"/>
                  <a:gd name="T28" fmla="*/ 53 w 95"/>
                  <a:gd name="T29" fmla="*/ 0 h 100"/>
                  <a:gd name="T30" fmla="*/ 61 w 95"/>
                  <a:gd name="T31" fmla="*/ 2 h 100"/>
                  <a:gd name="T32" fmla="*/ 67 w 95"/>
                  <a:gd name="T33" fmla="*/ 4 h 100"/>
                  <a:gd name="T34" fmla="*/ 75 w 95"/>
                  <a:gd name="T35" fmla="*/ 6 h 100"/>
                  <a:gd name="T36" fmla="*/ 81 w 95"/>
                  <a:gd name="T37" fmla="*/ 12 h 100"/>
                  <a:gd name="T38" fmla="*/ 87 w 95"/>
                  <a:gd name="T39" fmla="*/ 18 h 100"/>
                  <a:gd name="T40" fmla="*/ 87 w 95"/>
                  <a:gd name="T41" fmla="*/ 20 h 100"/>
                  <a:gd name="T42" fmla="*/ 87 w 95"/>
                  <a:gd name="T43" fmla="*/ 20 h 100"/>
                  <a:gd name="T44" fmla="*/ 91 w 95"/>
                  <a:gd name="T45" fmla="*/ 26 h 100"/>
                  <a:gd name="T46" fmla="*/ 93 w 95"/>
                  <a:gd name="T47" fmla="*/ 34 h 100"/>
                  <a:gd name="T48" fmla="*/ 95 w 95"/>
                  <a:gd name="T49" fmla="*/ 42 h 100"/>
                  <a:gd name="T50" fmla="*/ 95 w 95"/>
                  <a:gd name="T51" fmla="*/ 50 h 100"/>
                  <a:gd name="T52" fmla="*/ 91 w 95"/>
                  <a:gd name="T53" fmla="*/ 58 h 100"/>
                  <a:gd name="T54" fmla="*/ 89 w 95"/>
                  <a:gd name="T55" fmla="*/ 66 h 100"/>
                  <a:gd name="T56" fmla="*/ 83 w 95"/>
                  <a:gd name="T57" fmla="*/ 74 h 100"/>
                  <a:gd name="T58" fmla="*/ 77 w 95"/>
                  <a:gd name="T59" fmla="*/ 80 h 100"/>
                  <a:gd name="T60" fmla="*/ 63 w 95"/>
                  <a:gd name="T61" fmla="*/ 90 h 100"/>
                  <a:gd name="T62" fmla="*/ 63 w 95"/>
                  <a:gd name="T63" fmla="*/ 90 h 100"/>
                  <a:gd name="T64" fmla="*/ 55 w 95"/>
                  <a:gd name="T65" fmla="*/ 94 h 100"/>
                  <a:gd name="T66" fmla="*/ 47 w 95"/>
                  <a:gd name="T67" fmla="*/ 98 h 100"/>
                  <a:gd name="T68" fmla="*/ 39 w 95"/>
                  <a:gd name="T69" fmla="*/ 100 h 100"/>
                  <a:gd name="T70" fmla="*/ 34 w 95"/>
                  <a:gd name="T71" fmla="*/ 98 h 100"/>
                  <a:gd name="T72" fmla="*/ 26 w 95"/>
                  <a:gd name="T73" fmla="*/ 96 h 100"/>
                  <a:gd name="T74" fmla="*/ 18 w 95"/>
                  <a:gd name="T75" fmla="*/ 94 h 100"/>
                  <a:gd name="T76" fmla="*/ 12 w 95"/>
                  <a:gd name="T77" fmla="*/ 88 h 100"/>
                  <a:gd name="T78" fmla="*/ 6 w 95"/>
                  <a:gd name="T79" fmla="*/ 82 h 100"/>
                  <a:gd name="T80" fmla="*/ 6 w 95"/>
                  <a:gd name="T81"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100">
                    <a:moveTo>
                      <a:pt x="6" y="82"/>
                    </a:moveTo>
                    <a:lnTo>
                      <a:pt x="6" y="82"/>
                    </a:lnTo>
                    <a:lnTo>
                      <a:pt x="2" y="74"/>
                    </a:lnTo>
                    <a:lnTo>
                      <a:pt x="0" y="66"/>
                    </a:lnTo>
                    <a:lnTo>
                      <a:pt x="0" y="58"/>
                    </a:lnTo>
                    <a:lnTo>
                      <a:pt x="0" y="50"/>
                    </a:lnTo>
                    <a:lnTo>
                      <a:pt x="2" y="42"/>
                    </a:lnTo>
                    <a:lnTo>
                      <a:pt x="4" y="34"/>
                    </a:lnTo>
                    <a:lnTo>
                      <a:pt x="10" y="26"/>
                    </a:lnTo>
                    <a:lnTo>
                      <a:pt x="16" y="20"/>
                    </a:lnTo>
                    <a:lnTo>
                      <a:pt x="30" y="10"/>
                    </a:lnTo>
                    <a:lnTo>
                      <a:pt x="30" y="10"/>
                    </a:lnTo>
                    <a:lnTo>
                      <a:pt x="38" y="4"/>
                    </a:lnTo>
                    <a:lnTo>
                      <a:pt x="45" y="2"/>
                    </a:lnTo>
                    <a:lnTo>
                      <a:pt x="53" y="0"/>
                    </a:lnTo>
                    <a:lnTo>
                      <a:pt x="61" y="2"/>
                    </a:lnTo>
                    <a:lnTo>
                      <a:pt x="67" y="4"/>
                    </a:lnTo>
                    <a:lnTo>
                      <a:pt x="75" y="6"/>
                    </a:lnTo>
                    <a:lnTo>
                      <a:pt x="81" y="12"/>
                    </a:lnTo>
                    <a:lnTo>
                      <a:pt x="87" y="18"/>
                    </a:lnTo>
                    <a:lnTo>
                      <a:pt x="87" y="20"/>
                    </a:lnTo>
                    <a:lnTo>
                      <a:pt x="87" y="20"/>
                    </a:lnTo>
                    <a:lnTo>
                      <a:pt x="91" y="26"/>
                    </a:lnTo>
                    <a:lnTo>
                      <a:pt x="93" y="34"/>
                    </a:lnTo>
                    <a:lnTo>
                      <a:pt x="95" y="42"/>
                    </a:lnTo>
                    <a:lnTo>
                      <a:pt x="95" y="50"/>
                    </a:lnTo>
                    <a:lnTo>
                      <a:pt x="91" y="58"/>
                    </a:lnTo>
                    <a:lnTo>
                      <a:pt x="89" y="66"/>
                    </a:lnTo>
                    <a:lnTo>
                      <a:pt x="83" y="74"/>
                    </a:lnTo>
                    <a:lnTo>
                      <a:pt x="77" y="80"/>
                    </a:lnTo>
                    <a:lnTo>
                      <a:pt x="63" y="90"/>
                    </a:lnTo>
                    <a:lnTo>
                      <a:pt x="63" y="90"/>
                    </a:lnTo>
                    <a:lnTo>
                      <a:pt x="55" y="94"/>
                    </a:lnTo>
                    <a:lnTo>
                      <a:pt x="47" y="98"/>
                    </a:lnTo>
                    <a:lnTo>
                      <a:pt x="39" y="100"/>
                    </a:lnTo>
                    <a:lnTo>
                      <a:pt x="34" y="98"/>
                    </a:lnTo>
                    <a:lnTo>
                      <a:pt x="26" y="96"/>
                    </a:lnTo>
                    <a:lnTo>
                      <a:pt x="18" y="94"/>
                    </a:lnTo>
                    <a:lnTo>
                      <a:pt x="12" y="88"/>
                    </a:lnTo>
                    <a:lnTo>
                      <a:pt x="6" y="82"/>
                    </a:lnTo>
                    <a:lnTo>
                      <a:pt x="6"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7">
                <a:extLst>
                  <a:ext uri="{FF2B5EF4-FFF2-40B4-BE49-F238E27FC236}">
                    <a16:creationId xmlns:a16="http://schemas.microsoft.com/office/drawing/2014/main" xmlns="" id="{8324D0DD-E2D1-4459-9DBC-F5AEA57700DD}"/>
                  </a:ext>
                </a:extLst>
              </p:cNvPr>
              <p:cNvSpPr/>
              <p:nvPr/>
            </p:nvSpPr>
            <p:spPr bwMode="auto">
              <a:xfrm>
                <a:off x="4232275" y="5487988"/>
                <a:ext cx="185738" cy="195263"/>
              </a:xfrm>
              <a:custGeom>
                <a:avLst/>
                <a:gdLst>
                  <a:gd name="T0" fmla="*/ 107 w 117"/>
                  <a:gd name="T1" fmla="*/ 14 h 123"/>
                  <a:gd name="T2" fmla="*/ 107 w 117"/>
                  <a:gd name="T3" fmla="*/ 14 h 123"/>
                  <a:gd name="T4" fmla="*/ 101 w 117"/>
                  <a:gd name="T5" fmla="*/ 8 h 123"/>
                  <a:gd name="T6" fmla="*/ 93 w 117"/>
                  <a:gd name="T7" fmla="*/ 4 h 123"/>
                  <a:gd name="T8" fmla="*/ 87 w 117"/>
                  <a:gd name="T9" fmla="*/ 2 h 123"/>
                  <a:gd name="T10" fmla="*/ 79 w 117"/>
                  <a:gd name="T11" fmla="*/ 0 h 123"/>
                  <a:gd name="T12" fmla="*/ 71 w 117"/>
                  <a:gd name="T13" fmla="*/ 2 h 123"/>
                  <a:gd name="T14" fmla="*/ 63 w 117"/>
                  <a:gd name="T15" fmla="*/ 4 h 123"/>
                  <a:gd name="T16" fmla="*/ 57 w 117"/>
                  <a:gd name="T17" fmla="*/ 8 h 123"/>
                  <a:gd name="T18" fmla="*/ 50 w 117"/>
                  <a:gd name="T19" fmla="*/ 12 h 123"/>
                  <a:gd name="T20" fmla="*/ 14 w 117"/>
                  <a:gd name="T21" fmla="*/ 50 h 123"/>
                  <a:gd name="T22" fmla="*/ 14 w 117"/>
                  <a:gd name="T23" fmla="*/ 50 h 123"/>
                  <a:gd name="T24" fmla="*/ 8 w 117"/>
                  <a:gd name="T25" fmla="*/ 56 h 123"/>
                  <a:gd name="T26" fmla="*/ 4 w 117"/>
                  <a:gd name="T27" fmla="*/ 64 h 123"/>
                  <a:gd name="T28" fmla="*/ 2 w 117"/>
                  <a:gd name="T29" fmla="*/ 72 h 123"/>
                  <a:gd name="T30" fmla="*/ 0 w 117"/>
                  <a:gd name="T31" fmla="*/ 80 h 123"/>
                  <a:gd name="T32" fmla="*/ 0 w 117"/>
                  <a:gd name="T33" fmla="*/ 88 h 123"/>
                  <a:gd name="T34" fmla="*/ 2 w 117"/>
                  <a:gd name="T35" fmla="*/ 96 h 123"/>
                  <a:gd name="T36" fmla="*/ 6 w 117"/>
                  <a:gd name="T37" fmla="*/ 104 h 123"/>
                  <a:gd name="T38" fmla="*/ 10 w 117"/>
                  <a:gd name="T39" fmla="*/ 110 h 123"/>
                  <a:gd name="T40" fmla="*/ 10 w 117"/>
                  <a:gd name="T41" fmla="*/ 110 h 123"/>
                  <a:gd name="T42" fmla="*/ 16 w 117"/>
                  <a:gd name="T43" fmla="*/ 116 h 123"/>
                  <a:gd name="T44" fmla="*/ 24 w 117"/>
                  <a:gd name="T45" fmla="*/ 119 h 123"/>
                  <a:gd name="T46" fmla="*/ 30 w 117"/>
                  <a:gd name="T47" fmla="*/ 123 h 123"/>
                  <a:gd name="T48" fmla="*/ 38 w 117"/>
                  <a:gd name="T49" fmla="*/ 123 h 123"/>
                  <a:gd name="T50" fmla="*/ 46 w 117"/>
                  <a:gd name="T51" fmla="*/ 123 h 123"/>
                  <a:gd name="T52" fmla="*/ 54 w 117"/>
                  <a:gd name="T53" fmla="*/ 121 h 123"/>
                  <a:gd name="T54" fmla="*/ 59 w 117"/>
                  <a:gd name="T55" fmla="*/ 118 h 123"/>
                  <a:gd name="T56" fmla="*/ 67 w 117"/>
                  <a:gd name="T57" fmla="*/ 114 h 123"/>
                  <a:gd name="T58" fmla="*/ 103 w 117"/>
                  <a:gd name="T59" fmla="*/ 76 h 123"/>
                  <a:gd name="T60" fmla="*/ 103 w 117"/>
                  <a:gd name="T61" fmla="*/ 76 h 123"/>
                  <a:gd name="T62" fmla="*/ 109 w 117"/>
                  <a:gd name="T63" fmla="*/ 70 h 123"/>
                  <a:gd name="T64" fmla="*/ 113 w 117"/>
                  <a:gd name="T65" fmla="*/ 62 h 123"/>
                  <a:gd name="T66" fmla="*/ 115 w 117"/>
                  <a:gd name="T67" fmla="*/ 54 h 123"/>
                  <a:gd name="T68" fmla="*/ 117 w 117"/>
                  <a:gd name="T69" fmla="*/ 46 h 123"/>
                  <a:gd name="T70" fmla="*/ 117 w 117"/>
                  <a:gd name="T71" fmla="*/ 38 h 123"/>
                  <a:gd name="T72" fmla="*/ 115 w 117"/>
                  <a:gd name="T73" fmla="*/ 30 h 123"/>
                  <a:gd name="T74" fmla="*/ 111 w 117"/>
                  <a:gd name="T75" fmla="*/ 22 h 123"/>
                  <a:gd name="T76" fmla="*/ 107 w 117"/>
                  <a:gd name="T77" fmla="*/ 14 h 123"/>
                  <a:gd name="T78" fmla="*/ 107 w 117"/>
                  <a:gd name="T79" fmla="*/ 1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7" h="123">
                    <a:moveTo>
                      <a:pt x="107" y="14"/>
                    </a:moveTo>
                    <a:lnTo>
                      <a:pt x="107" y="14"/>
                    </a:lnTo>
                    <a:lnTo>
                      <a:pt x="101" y="8"/>
                    </a:lnTo>
                    <a:lnTo>
                      <a:pt x="93" y="4"/>
                    </a:lnTo>
                    <a:lnTo>
                      <a:pt x="87" y="2"/>
                    </a:lnTo>
                    <a:lnTo>
                      <a:pt x="79" y="0"/>
                    </a:lnTo>
                    <a:lnTo>
                      <a:pt x="71" y="2"/>
                    </a:lnTo>
                    <a:lnTo>
                      <a:pt x="63" y="4"/>
                    </a:lnTo>
                    <a:lnTo>
                      <a:pt x="57" y="8"/>
                    </a:lnTo>
                    <a:lnTo>
                      <a:pt x="50" y="12"/>
                    </a:lnTo>
                    <a:lnTo>
                      <a:pt x="14" y="50"/>
                    </a:lnTo>
                    <a:lnTo>
                      <a:pt x="14" y="50"/>
                    </a:lnTo>
                    <a:lnTo>
                      <a:pt x="8" y="56"/>
                    </a:lnTo>
                    <a:lnTo>
                      <a:pt x="4" y="64"/>
                    </a:lnTo>
                    <a:lnTo>
                      <a:pt x="2" y="72"/>
                    </a:lnTo>
                    <a:lnTo>
                      <a:pt x="0" y="80"/>
                    </a:lnTo>
                    <a:lnTo>
                      <a:pt x="0" y="88"/>
                    </a:lnTo>
                    <a:lnTo>
                      <a:pt x="2" y="96"/>
                    </a:lnTo>
                    <a:lnTo>
                      <a:pt x="6" y="104"/>
                    </a:lnTo>
                    <a:lnTo>
                      <a:pt x="10" y="110"/>
                    </a:lnTo>
                    <a:lnTo>
                      <a:pt x="10" y="110"/>
                    </a:lnTo>
                    <a:lnTo>
                      <a:pt x="16" y="116"/>
                    </a:lnTo>
                    <a:lnTo>
                      <a:pt x="24" y="119"/>
                    </a:lnTo>
                    <a:lnTo>
                      <a:pt x="30" y="123"/>
                    </a:lnTo>
                    <a:lnTo>
                      <a:pt x="38" y="123"/>
                    </a:lnTo>
                    <a:lnTo>
                      <a:pt x="46" y="123"/>
                    </a:lnTo>
                    <a:lnTo>
                      <a:pt x="54" y="121"/>
                    </a:lnTo>
                    <a:lnTo>
                      <a:pt x="59" y="118"/>
                    </a:lnTo>
                    <a:lnTo>
                      <a:pt x="67" y="114"/>
                    </a:lnTo>
                    <a:lnTo>
                      <a:pt x="103" y="76"/>
                    </a:lnTo>
                    <a:lnTo>
                      <a:pt x="103" y="76"/>
                    </a:lnTo>
                    <a:lnTo>
                      <a:pt x="109" y="70"/>
                    </a:lnTo>
                    <a:lnTo>
                      <a:pt x="113" y="62"/>
                    </a:lnTo>
                    <a:lnTo>
                      <a:pt x="115" y="54"/>
                    </a:lnTo>
                    <a:lnTo>
                      <a:pt x="117" y="46"/>
                    </a:lnTo>
                    <a:lnTo>
                      <a:pt x="117" y="38"/>
                    </a:lnTo>
                    <a:lnTo>
                      <a:pt x="115" y="30"/>
                    </a:lnTo>
                    <a:lnTo>
                      <a:pt x="111" y="22"/>
                    </a:lnTo>
                    <a:lnTo>
                      <a:pt x="107" y="14"/>
                    </a:lnTo>
                    <a:lnTo>
                      <a:pt x="10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8">
                <a:extLst>
                  <a:ext uri="{FF2B5EF4-FFF2-40B4-BE49-F238E27FC236}">
                    <a16:creationId xmlns:a16="http://schemas.microsoft.com/office/drawing/2014/main" xmlns="" id="{1AFBC1E3-03A0-44D4-874F-3FF35D5FB8A1}"/>
                  </a:ext>
                </a:extLst>
              </p:cNvPr>
              <p:cNvSpPr/>
              <p:nvPr/>
            </p:nvSpPr>
            <p:spPr bwMode="auto">
              <a:xfrm>
                <a:off x="4827588" y="4564063"/>
                <a:ext cx="411163" cy="555625"/>
              </a:xfrm>
              <a:custGeom>
                <a:avLst/>
                <a:gdLst>
                  <a:gd name="T0" fmla="*/ 257 w 259"/>
                  <a:gd name="T1" fmla="*/ 280 h 350"/>
                  <a:gd name="T2" fmla="*/ 257 w 259"/>
                  <a:gd name="T3" fmla="*/ 280 h 350"/>
                  <a:gd name="T4" fmla="*/ 259 w 259"/>
                  <a:gd name="T5" fmla="*/ 288 h 350"/>
                  <a:gd name="T6" fmla="*/ 259 w 259"/>
                  <a:gd name="T7" fmla="*/ 296 h 350"/>
                  <a:gd name="T8" fmla="*/ 255 w 259"/>
                  <a:gd name="T9" fmla="*/ 304 h 350"/>
                  <a:gd name="T10" fmla="*/ 247 w 259"/>
                  <a:gd name="T11" fmla="*/ 310 h 350"/>
                  <a:gd name="T12" fmla="*/ 179 w 259"/>
                  <a:gd name="T13" fmla="*/ 348 h 350"/>
                  <a:gd name="T14" fmla="*/ 179 w 259"/>
                  <a:gd name="T15" fmla="*/ 348 h 350"/>
                  <a:gd name="T16" fmla="*/ 171 w 259"/>
                  <a:gd name="T17" fmla="*/ 350 h 350"/>
                  <a:gd name="T18" fmla="*/ 163 w 259"/>
                  <a:gd name="T19" fmla="*/ 350 h 350"/>
                  <a:gd name="T20" fmla="*/ 155 w 259"/>
                  <a:gd name="T21" fmla="*/ 346 h 350"/>
                  <a:gd name="T22" fmla="*/ 149 w 259"/>
                  <a:gd name="T23" fmla="*/ 338 h 350"/>
                  <a:gd name="T24" fmla="*/ 2 w 259"/>
                  <a:gd name="T25" fmla="*/ 72 h 350"/>
                  <a:gd name="T26" fmla="*/ 2 w 259"/>
                  <a:gd name="T27" fmla="*/ 72 h 350"/>
                  <a:gd name="T28" fmla="*/ 0 w 259"/>
                  <a:gd name="T29" fmla="*/ 62 h 350"/>
                  <a:gd name="T30" fmla="*/ 0 w 259"/>
                  <a:gd name="T31" fmla="*/ 54 h 350"/>
                  <a:gd name="T32" fmla="*/ 4 w 259"/>
                  <a:gd name="T33" fmla="*/ 46 h 350"/>
                  <a:gd name="T34" fmla="*/ 12 w 259"/>
                  <a:gd name="T35" fmla="*/ 40 h 350"/>
                  <a:gd name="T36" fmla="*/ 80 w 259"/>
                  <a:gd name="T37" fmla="*/ 4 h 350"/>
                  <a:gd name="T38" fmla="*/ 80 w 259"/>
                  <a:gd name="T39" fmla="*/ 4 h 350"/>
                  <a:gd name="T40" fmla="*/ 88 w 259"/>
                  <a:gd name="T41" fmla="*/ 0 h 350"/>
                  <a:gd name="T42" fmla="*/ 96 w 259"/>
                  <a:gd name="T43" fmla="*/ 2 h 350"/>
                  <a:gd name="T44" fmla="*/ 104 w 259"/>
                  <a:gd name="T45" fmla="*/ 6 h 350"/>
                  <a:gd name="T46" fmla="*/ 110 w 259"/>
                  <a:gd name="T47" fmla="*/ 12 h 350"/>
                  <a:gd name="T48" fmla="*/ 257 w 259"/>
                  <a:gd name="T49" fmla="*/ 28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9" h="350">
                    <a:moveTo>
                      <a:pt x="257" y="280"/>
                    </a:moveTo>
                    <a:lnTo>
                      <a:pt x="257" y="280"/>
                    </a:lnTo>
                    <a:lnTo>
                      <a:pt x="259" y="288"/>
                    </a:lnTo>
                    <a:lnTo>
                      <a:pt x="259" y="296"/>
                    </a:lnTo>
                    <a:lnTo>
                      <a:pt x="255" y="304"/>
                    </a:lnTo>
                    <a:lnTo>
                      <a:pt x="247" y="310"/>
                    </a:lnTo>
                    <a:lnTo>
                      <a:pt x="179" y="348"/>
                    </a:lnTo>
                    <a:lnTo>
                      <a:pt x="179" y="348"/>
                    </a:lnTo>
                    <a:lnTo>
                      <a:pt x="171" y="350"/>
                    </a:lnTo>
                    <a:lnTo>
                      <a:pt x="163" y="350"/>
                    </a:lnTo>
                    <a:lnTo>
                      <a:pt x="155" y="346"/>
                    </a:lnTo>
                    <a:lnTo>
                      <a:pt x="149" y="338"/>
                    </a:lnTo>
                    <a:lnTo>
                      <a:pt x="2" y="72"/>
                    </a:lnTo>
                    <a:lnTo>
                      <a:pt x="2" y="72"/>
                    </a:lnTo>
                    <a:lnTo>
                      <a:pt x="0" y="62"/>
                    </a:lnTo>
                    <a:lnTo>
                      <a:pt x="0" y="54"/>
                    </a:lnTo>
                    <a:lnTo>
                      <a:pt x="4" y="46"/>
                    </a:lnTo>
                    <a:lnTo>
                      <a:pt x="12" y="40"/>
                    </a:lnTo>
                    <a:lnTo>
                      <a:pt x="80" y="4"/>
                    </a:lnTo>
                    <a:lnTo>
                      <a:pt x="80" y="4"/>
                    </a:lnTo>
                    <a:lnTo>
                      <a:pt x="88" y="0"/>
                    </a:lnTo>
                    <a:lnTo>
                      <a:pt x="96" y="2"/>
                    </a:lnTo>
                    <a:lnTo>
                      <a:pt x="104" y="6"/>
                    </a:lnTo>
                    <a:lnTo>
                      <a:pt x="110" y="12"/>
                    </a:lnTo>
                    <a:lnTo>
                      <a:pt x="257"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a:extLst>
                  <a:ext uri="{FF2B5EF4-FFF2-40B4-BE49-F238E27FC236}">
                    <a16:creationId xmlns:a16="http://schemas.microsoft.com/office/drawing/2014/main" xmlns="" id="{0B9A914C-F09D-44AA-9AF1-1052DFF72440}"/>
                  </a:ext>
                </a:extLst>
              </p:cNvPr>
              <p:cNvSpPr/>
              <p:nvPr/>
            </p:nvSpPr>
            <p:spPr bwMode="auto">
              <a:xfrm>
                <a:off x="3449638" y="4554538"/>
                <a:ext cx="366713" cy="565150"/>
              </a:xfrm>
              <a:custGeom>
                <a:avLst/>
                <a:gdLst>
                  <a:gd name="T0" fmla="*/ 117 w 231"/>
                  <a:gd name="T1" fmla="*/ 342 h 356"/>
                  <a:gd name="T2" fmla="*/ 117 w 231"/>
                  <a:gd name="T3" fmla="*/ 342 h 356"/>
                  <a:gd name="T4" fmla="*/ 113 w 231"/>
                  <a:gd name="T5" fmla="*/ 350 h 356"/>
                  <a:gd name="T6" fmla="*/ 106 w 231"/>
                  <a:gd name="T7" fmla="*/ 356 h 356"/>
                  <a:gd name="T8" fmla="*/ 98 w 231"/>
                  <a:gd name="T9" fmla="*/ 356 h 356"/>
                  <a:gd name="T10" fmla="*/ 88 w 231"/>
                  <a:gd name="T11" fmla="*/ 356 h 356"/>
                  <a:gd name="T12" fmla="*/ 16 w 231"/>
                  <a:gd name="T13" fmla="*/ 328 h 356"/>
                  <a:gd name="T14" fmla="*/ 16 w 231"/>
                  <a:gd name="T15" fmla="*/ 328 h 356"/>
                  <a:gd name="T16" fmla="*/ 8 w 231"/>
                  <a:gd name="T17" fmla="*/ 324 h 356"/>
                  <a:gd name="T18" fmla="*/ 2 w 231"/>
                  <a:gd name="T19" fmla="*/ 316 h 356"/>
                  <a:gd name="T20" fmla="*/ 0 w 231"/>
                  <a:gd name="T21" fmla="*/ 308 h 356"/>
                  <a:gd name="T22" fmla="*/ 2 w 231"/>
                  <a:gd name="T23" fmla="*/ 298 h 356"/>
                  <a:gd name="T24" fmla="*/ 113 w 231"/>
                  <a:gd name="T25" fmla="*/ 16 h 356"/>
                  <a:gd name="T26" fmla="*/ 113 w 231"/>
                  <a:gd name="T27" fmla="*/ 16 h 356"/>
                  <a:gd name="T28" fmla="*/ 119 w 231"/>
                  <a:gd name="T29" fmla="*/ 8 h 356"/>
                  <a:gd name="T30" fmla="*/ 125 w 231"/>
                  <a:gd name="T31" fmla="*/ 2 h 356"/>
                  <a:gd name="T32" fmla="*/ 133 w 231"/>
                  <a:gd name="T33" fmla="*/ 0 h 356"/>
                  <a:gd name="T34" fmla="*/ 143 w 231"/>
                  <a:gd name="T35" fmla="*/ 2 h 356"/>
                  <a:gd name="T36" fmla="*/ 217 w 231"/>
                  <a:gd name="T37" fmla="*/ 30 h 356"/>
                  <a:gd name="T38" fmla="*/ 217 w 231"/>
                  <a:gd name="T39" fmla="*/ 30 h 356"/>
                  <a:gd name="T40" fmla="*/ 223 w 231"/>
                  <a:gd name="T41" fmla="*/ 34 h 356"/>
                  <a:gd name="T42" fmla="*/ 229 w 231"/>
                  <a:gd name="T43" fmla="*/ 42 h 356"/>
                  <a:gd name="T44" fmla="*/ 231 w 231"/>
                  <a:gd name="T45" fmla="*/ 50 h 356"/>
                  <a:gd name="T46" fmla="*/ 229 w 231"/>
                  <a:gd name="T47" fmla="*/ 60 h 356"/>
                  <a:gd name="T48" fmla="*/ 117 w 231"/>
                  <a:gd name="T49" fmla="*/ 3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1" h="356">
                    <a:moveTo>
                      <a:pt x="117" y="342"/>
                    </a:moveTo>
                    <a:lnTo>
                      <a:pt x="117" y="342"/>
                    </a:lnTo>
                    <a:lnTo>
                      <a:pt x="113" y="350"/>
                    </a:lnTo>
                    <a:lnTo>
                      <a:pt x="106" y="356"/>
                    </a:lnTo>
                    <a:lnTo>
                      <a:pt x="98" y="356"/>
                    </a:lnTo>
                    <a:lnTo>
                      <a:pt x="88" y="356"/>
                    </a:lnTo>
                    <a:lnTo>
                      <a:pt x="16" y="328"/>
                    </a:lnTo>
                    <a:lnTo>
                      <a:pt x="16" y="328"/>
                    </a:lnTo>
                    <a:lnTo>
                      <a:pt x="8" y="324"/>
                    </a:lnTo>
                    <a:lnTo>
                      <a:pt x="2" y="316"/>
                    </a:lnTo>
                    <a:lnTo>
                      <a:pt x="0" y="308"/>
                    </a:lnTo>
                    <a:lnTo>
                      <a:pt x="2" y="298"/>
                    </a:lnTo>
                    <a:lnTo>
                      <a:pt x="113" y="16"/>
                    </a:lnTo>
                    <a:lnTo>
                      <a:pt x="113" y="16"/>
                    </a:lnTo>
                    <a:lnTo>
                      <a:pt x="119" y="8"/>
                    </a:lnTo>
                    <a:lnTo>
                      <a:pt x="125" y="2"/>
                    </a:lnTo>
                    <a:lnTo>
                      <a:pt x="133" y="0"/>
                    </a:lnTo>
                    <a:lnTo>
                      <a:pt x="143" y="2"/>
                    </a:lnTo>
                    <a:lnTo>
                      <a:pt x="217" y="30"/>
                    </a:lnTo>
                    <a:lnTo>
                      <a:pt x="217" y="30"/>
                    </a:lnTo>
                    <a:lnTo>
                      <a:pt x="223" y="34"/>
                    </a:lnTo>
                    <a:lnTo>
                      <a:pt x="229" y="42"/>
                    </a:lnTo>
                    <a:lnTo>
                      <a:pt x="231" y="50"/>
                    </a:lnTo>
                    <a:lnTo>
                      <a:pt x="229" y="60"/>
                    </a:lnTo>
                    <a:lnTo>
                      <a:pt x="117" y="3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0">
                <a:extLst>
                  <a:ext uri="{FF2B5EF4-FFF2-40B4-BE49-F238E27FC236}">
                    <a16:creationId xmlns:a16="http://schemas.microsoft.com/office/drawing/2014/main" xmlns="" id="{D91D6616-E771-42A1-A7E4-EAF73152E544}"/>
                  </a:ext>
                </a:extLst>
              </p:cNvPr>
              <p:cNvSpPr/>
              <p:nvPr/>
            </p:nvSpPr>
            <p:spPr bwMode="auto">
              <a:xfrm>
                <a:off x="3670300" y="4637088"/>
                <a:ext cx="1176338" cy="968375"/>
              </a:xfrm>
              <a:custGeom>
                <a:avLst/>
                <a:gdLst>
                  <a:gd name="T0" fmla="*/ 443 w 741"/>
                  <a:gd name="T1" fmla="*/ 145 h 610"/>
                  <a:gd name="T2" fmla="*/ 342 w 741"/>
                  <a:gd name="T3" fmla="*/ 197 h 610"/>
                  <a:gd name="T4" fmla="*/ 251 w 741"/>
                  <a:gd name="T5" fmla="*/ 240 h 610"/>
                  <a:gd name="T6" fmla="*/ 215 w 741"/>
                  <a:gd name="T7" fmla="*/ 244 h 610"/>
                  <a:gd name="T8" fmla="*/ 183 w 741"/>
                  <a:gd name="T9" fmla="*/ 228 h 610"/>
                  <a:gd name="T10" fmla="*/ 171 w 741"/>
                  <a:gd name="T11" fmla="*/ 205 h 610"/>
                  <a:gd name="T12" fmla="*/ 171 w 741"/>
                  <a:gd name="T13" fmla="*/ 163 h 610"/>
                  <a:gd name="T14" fmla="*/ 193 w 741"/>
                  <a:gd name="T15" fmla="*/ 129 h 610"/>
                  <a:gd name="T16" fmla="*/ 366 w 741"/>
                  <a:gd name="T17" fmla="*/ 12 h 610"/>
                  <a:gd name="T18" fmla="*/ 318 w 741"/>
                  <a:gd name="T19" fmla="*/ 2 h 610"/>
                  <a:gd name="T20" fmla="*/ 270 w 741"/>
                  <a:gd name="T21" fmla="*/ 22 h 610"/>
                  <a:gd name="T22" fmla="*/ 193 w 741"/>
                  <a:gd name="T23" fmla="*/ 54 h 610"/>
                  <a:gd name="T24" fmla="*/ 151 w 741"/>
                  <a:gd name="T25" fmla="*/ 54 h 610"/>
                  <a:gd name="T26" fmla="*/ 112 w 741"/>
                  <a:gd name="T27" fmla="*/ 32 h 610"/>
                  <a:gd name="T28" fmla="*/ 72 w 741"/>
                  <a:gd name="T29" fmla="*/ 115 h 610"/>
                  <a:gd name="T30" fmla="*/ 50 w 741"/>
                  <a:gd name="T31" fmla="*/ 350 h 610"/>
                  <a:gd name="T32" fmla="*/ 106 w 741"/>
                  <a:gd name="T33" fmla="*/ 373 h 610"/>
                  <a:gd name="T34" fmla="*/ 133 w 741"/>
                  <a:gd name="T35" fmla="*/ 366 h 610"/>
                  <a:gd name="T36" fmla="*/ 171 w 741"/>
                  <a:gd name="T37" fmla="*/ 379 h 610"/>
                  <a:gd name="T38" fmla="*/ 183 w 741"/>
                  <a:gd name="T39" fmla="*/ 393 h 610"/>
                  <a:gd name="T40" fmla="*/ 193 w 741"/>
                  <a:gd name="T41" fmla="*/ 417 h 610"/>
                  <a:gd name="T42" fmla="*/ 249 w 741"/>
                  <a:gd name="T43" fmla="*/ 381 h 610"/>
                  <a:gd name="T44" fmla="*/ 278 w 741"/>
                  <a:gd name="T45" fmla="*/ 371 h 610"/>
                  <a:gd name="T46" fmla="*/ 326 w 741"/>
                  <a:gd name="T47" fmla="*/ 395 h 610"/>
                  <a:gd name="T48" fmla="*/ 338 w 741"/>
                  <a:gd name="T49" fmla="*/ 427 h 610"/>
                  <a:gd name="T50" fmla="*/ 356 w 741"/>
                  <a:gd name="T51" fmla="*/ 427 h 610"/>
                  <a:gd name="T52" fmla="*/ 376 w 741"/>
                  <a:gd name="T53" fmla="*/ 425 h 610"/>
                  <a:gd name="T54" fmla="*/ 421 w 741"/>
                  <a:gd name="T55" fmla="*/ 449 h 610"/>
                  <a:gd name="T56" fmla="*/ 435 w 741"/>
                  <a:gd name="T57" fmla="*/ 481 h 610"/>
                  <a:gd name="T58" fmla="*/ 431 w 741"/>
                  <a:gd name="T59" fmla="*/ 514 h 610"/>
                  <a:gd name="T60" fmla="*/ 467 w 741"/>
                  <a:gd name="T61" fmla="*/ 526 h 610"/>
                  <a:gd name="T62" fmla="*/ 485 w 741"/>
                  <a:gd name="T63" fmla="*/ 550 h 610"/>
                  <a:gd name="T64" fmla="*/ 487 w 741"/>
                  <a:gd name="T65" fmla="*/ 604 h 610"/>
                  <a:gd name="T66" fmla="*/ 529 w 741"/>
                  <a:gd name="T67" fmla="*/ 602 h 610"/>
                  <a:gd name="T68" fmla="*/ 543 w 741"/>
                  <a:gd name="T69" fmla="*/ 584 h 610"/>
                  <a:gd name="T70" fmla="*/ 543 w 741"/>
                  <a:gd name="T71" fmla="*/ 550 h 610"/>
                  <a:gd name="T72" fmla="*/ 457 w 741"/>
                  <a:gd name="T73" fmla="*/ 453 h 610"/>
                  <a:gd name="T74" fmla="*/ 459 w 741"/>
                  <a:gd name="T75" fmla="*/ 431 h 610"/>
                  <a:gd name="T76" fmla="*/ 475 w 741"/>
                  <a:gd name="T77" fmla="*/ 431 h 610"/>
                  <a:gd name="T78" fmla="*/ 588 w 741"/>
                  <a:gd name="T79" fmla="*/ 548 h 610"/>
                  <a:gd name="T80" fmla="*/ 620 w 741"/>
                  <a:gd name="T81" fmla="*/ 550 h 610"/>
                  <a:gd name="T82" fmla="*/ 638 w 741"/>
                  <a:gd name="T83" fmla="*/ 534 h 610"/>
                  <a:gd name="T84" fmla="*/ 644 w 741"/>
                  <a:gd name="T85" fmla="*/ 501 h 610"/>
                  <a:gd name="T86" fmla="*/ 545 w 741"/>
                  <a:gd name="T87" fmla="*/ 385 h 610"/>
                  <a:gd name="T88" fmla="*/ 545 w 741"/>
                  <a:gd name="T89" fmla="*/ 369 h 610"/>
                  <a:gd name="T90" fmla="*/ 560 w 741"/>
                  <a:gd name="T91" fmla="*/ 362 h 610"/>
                  <a:gd name="T92" fmla="*/ 678 w 741"/>
                  <a:gd name="T93" fmla="*/ 485 h 610"/>
                  <a:gd name="T94" fmla="*/ 709 w 741"/>
                  <a:gd name="T95" fmla="*/ 493 h 610"/>
                  <a:gd name="T96" fmla="*/ 731 w 741"/>
                  <a:gd name="T97" fmla="*/ 479 h 610"/>
                  <a:gd name="T98" fmla="*/ 449 w 741"/>
                  <a:gd name="T99" fmla="*/ 149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1" h="610">
                    <a:moveTo>
                      <a:pt x="449" y="149"/>
                    </a:moveTo>
                    <a:lnTo>
                      <a:pt x="449" y="149"/>
                    </a:lnTo>
                    <a:lnTo>
                      <a:pt x="443" y="145"/>
                    </a:lnTo>
                    <a:lnTo>
                      <a:pt x="443" y="145"/>
                    </a:lnTo>
                    <a:lnTo>
                      <a:pt x="443" y="145"/>
                    </a:lnTo>
                    <a:lnTo>
                      <a:pt x="441" y="147"/>
                    </a:lnTo>
                    <a:lnTo>
                      <a:pt x="441" y="147"/>
                    </a:lnTo>
                    <a:lnTo>
                      <a:pt x="342" y="197"/>
                    </a:lnTo>
                    <a:lnTo>
                      <a:pt x="280" y="226"/>
                    </a:lnTo>
                    <a:lnTo>
                      <a:pt x="280" y="226"/>
                    </a:lnTo>
                    <a:lnTo>
                      <a:pt x="264" y="234"/>
                    </a:lnTo>
                    <a:lnTo>
                      <a:pt x="251" y="240"/>
                    </a:lnTo>
                    <a:lnTo>
                      <a:pt x="237" y="242"/>
                    </a:lnTo>
                    <a:lnTo>
                      <a:pt x="225" y="244"/>
                    </a:lnTo>
                    <a:lnTo>
                      <a:pt x="225" y="244"/>
                    </a:lnTo>
                    <a:lnTo>
                      <a:pt x="215" y="244"/>
                    </a:lnTo>
                    <a:lnTo>
                      <a:pt x="207" y="240"/>
                    </a:lnTo>
                    <a:lnTo>
                      <a:pt x="199" y="238"/>
                    </a:lnTo>
                    <a:lnTo>
                      <a:pt x="191" y="232"/>
                    </a:lnTo>
                    <a:lnTo>
                      <a:pt x="183" y="228"/>
                    </a:lnTo>
                    <a:lnTo>
                      <a:pt x="179" y="221"/>
                    </a:lnTo>
                    <a:lnTo>
                      <a:pt x="173" y="213"/>
                    </a:lnTo>
                    <a:lnTo>
                      <a:pt x="171" y="205"/>
                    </a:lnTo>
                    <a:lnTo>
                      <a:pt x="171" y="205"/>
                    </a:lnTo>
                    <a:lnTo>
                      <a:pt x="169" y="193"/>
                    </a:lnTo>
                    <a:lnTo>
                      <a:pt x="167" y="183"/>
                    </a:lnTo>
                    <a:lnTo>
                      <a:pt x="169" y="173"/>
                    </a:lnTo>
                    <a:lnTo>
                      <a:pt x="171" y="163"/>
                    </a:lnTo>
                    <a:lnTo>
                      <a:pt x="175" y="153"/>
                    </a:lnTo>
                    <a:lnTo>
                      <a:pt x="179" y="143"/>
                    </a:lnTo>
                    <a:lnTo>
                      <a:pt x="187" y="135"/>
                    </a:lnTo>
                    <a:lnTo>
                      <a:pt x="193" y="129"/>
                    </a:lnTo>
                    <a:lnTo>
                      <a:pt x="366" y="12"/>
                    </a:lnTo>
                    <a:lnTo>
                      <a:pt x="366" y="12"/>
                    </a:lnTo>
                    <a:lnTo>
                      <a:pt x="366" y="12"/>
                    </a:lnTo>
                    <a:lnTo>
                      <a:pt x="366" y="12"/>
                    </a:lnTo>
                    <a:lnTo>
                      <a:pt x="356" y="6"/>
                    </a:lnTo>
                    <a:lnTo>
                      <a:pt x="344" y="2"/>
                    </a:lnTo>
                    <a:lnTo>
                      <a:pt x="330" y="0"/>
                    </a:lnTo>
                    <a:lnTo>
                      <a:pt x="318" y="2"/>
                    </a:lnTo>
                    <a:lnTo>
                      <a:pt x="306" y="6"/>
                    </a:lnTo>
                    <a:lnTo>
                      <a:pt x="292" y="10"/>
                    </a:lnTo>
                    <a:lnTo>
                      <a:pt x="270" y="22"/>
                    </a:lnTo>
                    <a:lnTo>
                      <a:pt x="270" y="22"/>
                    </a:lnTo>
                    <a:lnTo>
                      <a:pt x="249" y="32"/>
                    </a:lnTo>
                    <a:lnTo>
                      <a:pt x="227" y="44"/>
                    </a:lnTo>
                    <a:lnTo>
                      <a:pt x="205" y="52"/>
                    </a:lnTo>
                    <a:lnTo>
                      <a:pt x="193" y="54"/>
                    </a:lnTo>
                    <a:lnTo>
                      <a:pt x="181" y="56"/>
                    </a:lnTo>
                    <a:lnTo>
                      <a:pt x="181" y="56"/>
                    </a:lnTo>
                    <a:lnTo>
                      <a:pt x="161" y="56"/>
                    </a:lnTo>
                    <a:lnTo>
                      <a:pt x="151" y="54"/>
                    </a:lnTo>
                    <a:lnTo>
                      <a:pt x="141" y="52"/>
                    </a:lnTo>
                    <a:lnTo>
                      <a:pt x="141" y="52"/>
                    </a:lnTo>
                    <a:lnTo>
                      <a:pt x="121" y="40"/>
                    </a:lnTo>
                    <a:lnTo>
                      <a:pt x="112" y="32"/>
                    </a:lnTo>
                    <a:lnTo>
                      <a:pt x="108" y="28"/>
                    </a:lnTo>
                    <a:lnTo>
                      <a:pt x="108" y="26"/>
                    </a:lnTo>
                    <a:lnTo>
                      <a:pt x="108" y="26"/>
                    </a:lnTo>
                    <a:lnTo>
                      <a:pt x="72" y="115"/>
                    </a:lnTo>
                    <a:lnTo>
                      <a:pt x="0" y="294"/>
                    </a:lnTo>
                    <a:lnTo>
                      <a:pt x="0" y="294"/>
                    </a:lnTo>
                    <a:lnTo>
                      <a:pt x="24" y="320"/>
                    </a:lnTo>
                    <a:lnTo>
                      <a:pt x="50" y="350"/>
                    </a:lnTo>
                    <a:lnTo>
                      <a:pt x="88" y="385"/>
                    </a:lnTo>
                    <a:lnTo>
                      <a:pt x="96" y="377"/>
                    </a:lnTo>
                    <a:lnTo>
                      <a:pt x="96" y="377"/>
                    </a:lnTo>
                    <a:lnTo>
                      <a:pt x="106" y="373"/>
                    </a:lnTo>
                    <a:lnTo>
                      <a:pt x="114" y="369"/>
                    </a:lnTo>
                    <a:lnTo>
                      <a:pt x="123" y="366"/>
                    </a:lnTo>
                    <a:lnTo>
                      <a:pt x="133" y="366"/>
                    </a:lnTo>
                    <a:lnTo>
                      <a:pt x="133" y="366"/>
                    </a:lnTo>
                    <a:lnTo>
                      <a:pt x="133" y="366"/>
                    </a:lnTo>
                    <a:lnTo>
                      <a:pt x="147" y="368"/>
                    </a:lnTo>
                    <a:lnTo>
                      <a:pt x="159" y="371"/>
                    </a:lnTo>
                    <a:lnTo>
                      <a:pt x="171" y="379"/>
                    </a:lnTo>
                    <a:lnTo>
                      <a:pt x="181" y="391"/>
                    </a:lnTo>
                    <a:lnTo>
                      <a:pt x="181" y="391"/>
                    </a:lnTo>
                    <a:lnTo>
                      <a:pt x="181" y="391"/>
                    </a:lnTo>
                    <a:lnTo>
                      <a:pt x="183" y="393"/>
                    </a:lnTo>
                    <a:lnTo>
                      <a:pt x="183" y="393"/>
                    </a:lnTo>
                    <a:lnTo>
                      <a:pt x="187" y="401"/>
                    </a:lnTo>
                    <a:lnTo>
                      <a:pt x="191" y="409"/>
                    </a:lnTo>
                    <a:lnTo>
                      <a:pt x="193" y="417"/>
                    </a:lnTo>
                    <a:lnTo>
                      <a:pt x="193" y="427"/>
                    </a:lnTo>
                    <a:lnTo>
                      <a:pt x="239" y="387"/>
                    </a:lnTo>
                    <a:lnTo>
                      <a:pt x="239" y="387"/>
                    </a:lnTo>
                    <a:lnTo>
                      <a:pt x="249" y="381"/>
                    </a:lnTo>
                    <a:lnTo>
                      <a:pt x="259" y="375"/>
                    </a:lnTo>
                    <a:lnTo>
                      <a:pt x="268" y="373"/>
                    </a:lnTo>
                    <a:lnTo>
                      <a:pt x="278" y="371"/>
                    </a:lnTo>
                    <a:lnTo>
                      <a:pt x="278" y="371"/>
                    </a:lnTo>
                    <a:lnTo>
                      <a:pt x="292" y="373"/>
                    </a:lnTo>
                    <a:lnTo>
                      <a:pt x="304" y="377"/>
                    </a:lnTo>
                    <a:lnTo>
                      <a:pt x="316" y="385"/>
                    </a:lnTo>
                    <a:lnTo>
                      <a:pt x="326" y="395"/>
                    </a:lnTo>
                    <a:lnTo>
                      <a:pt x="326" y="395"/>
                    </a:lnTo>
                    <a:lnTo>
                      <a:pt x="332" y="405"/>
                    </a:lnTo>
                    <a:lnTo>
                      <a:pt x="336" y="415"/>
                    </a:lnTo>
                    <a:lnTo>
                      <a:pt x="338" y="427"/>
                    </a:lnTo>
                    <a:lnTo>
                      <a:pt x="338" y="437"/>
                    </a:lnTo>
                    <a:lnTo>
                      <a:pt x="338" y="437"/>
                    </a:lnTo>
                    <a:lnTo>
                      <a:pt x="348" y="431"/>
                    </a:lnTo>
                    <a:lnTo>
                      <a:pt x="356" y="427"/>
                    </a:lnTo>
                    <a:lnTo>
                      <a:pt x="366" y="425"/>
                    </a:lnTo>
                    <a:lnTo>
                      <a:pt x="376" y="425"/>
                    </a:lnTo>
                    <a:lnTo>
                      <a:pt x="376" y="425"/>
                    </a:lnTo>
                    <a:lnTo>
                      <a:pt x="376" y="425"/>
                    </a:lnTo>
                    <a:lnTo>
                      <a:pt x="388" y="425"/>
                    </a:lnTo>
                    <a:lnTo>
                      <a:pt x="402" y="431"/>
                    </a:lnTo>
                    <a:lnTo>
                      <a:pt x="411" y="439"/>
                    </a:lnTo>
                    <a:lnTo>
                      <a:pt x="421" y="449"/>
                    </a:lnTo>
                    <a:lnTo>
                      <a:pt x="421" y="449"/>
                    </a:lnTo>
                    <a:lnTo>
                      <a:pt x="427" y="455"/>
                    </a:lnTo>
                    <a:lnTo>
                      <a:pt x="431" y="463"/>
                    </a:lnTo>
                    <a:lnTo>
                      <a:pt x="435" y="481"/>
                    </a:lnTo>
                    <a:lnTo>
                      <a:pt x="435" y="499"/>
                    </a:lnTo>
                    <a:lnTo>
                      <a:pt x="431" y="514"/>
                    </a:lnTo>
                    <a:lnTo>
                      <a:pt x="431" y="514"/>
                    </a:lnTo>
                    <a:lnTo>
                      <a:pt x="431" y="514"/>
                    </a:lnTo>
                    <a:lnTo>
                      <a:pt x="431" y="514"/>
                    </a:lnTo>
                    <a:lnTo>
                      <a:pt x="443" y="516"/>
                    </a:lnTo>
                    <a:lnTo>
                      <a:pt x="455" y="520"/>
                    </a:lnTo>
                    <a:lnTo>
                      <a:pt x="467" y="526"/>
                    </a:lnTo>
                    <a:lnTo>
                      <a:pt x="477" y="536"/>
                    </a:lnTo>
                    <a:lnTo>
                      <a:pt x="477" y="536"/>
                    </a:lnTo>
                    <a:lnTo>
                      <a:pt x="481" y="542"/>
                    </a:lnTo>
                    <a:lnTo>
                      <a:pt x="485" y="550"/>
                    </a:lnTo>
                    <a:lnTo>
                      <a:pt x="491" y="568"/>
                    </a:lnTo>
                    <a:lnTo>
                      <a:pt x="491" y="586"/>
                    </a:lnTo>
                    <a:lnTo>
                      <a:pt x="487" y="604"/>
                    </a:lnTo>
                    <a:lnTo>
                      <a:pt x="487" y="604"/>
                    </a:lnTo>
                    <a:lnTo>
                      <a:pt x="499" y="608"/>
                    </a:lnTo>
                    <a:lnTo>
                      <a:pt x="511" y="610"/>
                    </a:lnTo>
                    <a:lnTo>
                      <a:pt x="523" y="606"/>
                    </a:lnTo>
                    <a:lnTo>
                      <a:pt x="529" y="602"/>
                    </a:lnTo>
                    <a:lnTo>
                      <a:pt x="533" y="598"/>
                    </a:lnTo>
                    <a:lnTo>
                      <a:pt x="533" y="598"/>
                    </a:lnTo>
                    <a:lnTo>
                      <a:pt x="539" y="592"/>
                    </a:lnTo>
                    <a:lnTo>
                      <a:pt x="543" y="584"/>
                    </a:lnTo>
                    <a:lnTo>
                      <a:pt x="545" y="576"/>
                    </a:lnTo>
                    <a:lnTo>
                      <a:pt x="547" y="568"/>
                    </a:lnTo>
                    <a:lnTo>
                      <a:pt x="547" y="560"/>
                    </a:lnTo>
                    <a:lnTo>
                      <a:pt x="543" y="550"/>
                    </a:lnTo>
                    <a:lnTo>
                      <a:pt x="541" y="544"/>
                    </a:lnTo>
                    <a:lnTo>
                      <a:pt x="535" y="536"/>
                    </a:lnTo>
                    <a:lnTo>
                      <a:pt x="457" y="453"/>
                    </a:lnTo>
                    <a:lnTo>
                      <a:pt x="457" y="453"/>
                    </a:lnTo>
                    <a:lnTo>
                      <a:pt x="455" y="447"/>
                    </a:lnTo>
                    <a:lnTo>
                      <a:pt x="453" y="441"/>
                    </a:lnTo>
                    <a:lnTo>
                      <a:pt x="455" y="437"/>
                    </a:lnTo>
                    <a:lnTo>
                      <a:pt x="459" y="431"/>
                    </a:lnTo>
                    <a:lnTo>
                      <a:pt x="463" y="429"/>
                    </a:lnTo>
                    <a:lnTo>
                      <a:pt x="467" y="427"/>
                    </a:lnTo>
                    <a:lnTo>
                      <a:pt x="471" y="427"/>
                    </a:lnTo>
                    <a:lnTo>
                      <a:pt x="475" y="431"/>
                    </a:lnTo>
                    <a:lnTo>
                      <a:pt x="574" y="538"/>
                    </a:lnTo>
                    <a:lnTo>
                      <a:pt x="574" y="538"/>
                    </a:lnTo>
                    <a:lnTo>
                      <a:pt x="582" y="544"/>
                    </a:lnTo>
                    <a:lnTo>
                      <a:pt x="588" y="548"/>
                    </a:lnTo>
                    <a:lnTo>
                      <a:pt x="596" y="552"/>
                    </a:lnTo>
                    <a:lnTo>
                      <a:pt x="604" y="552"/>
                    </a:lnTo>
                    <a:lnTo>
                      <a:pt x="612" y="552"/>
                    </a:lnTo>
                    <a:lnTo>
                      <a:pt x="620" y="550"/>
                    </a:lnTo>
                    <a:lnTo>
                      <a:pt x="626" y="546"/>
                    </a:lnTo>
                    <a:lnTo>
                      <a:pt x="632" y="540"/>
                    </a:lnTo>
                    <a:lnTo>
                      <a:pt x="632" y="540"/>
                    </a:lnTo>
                    <a:lnTo>
                      <a:pt x="638" y="534"/>
                    </a:lnTo>
                    <a:lnTo>
                      <a:pt x="642" y="526"/>
                    </a:lnTo>
                    <a:lnTo>
                      <a:pt x="644" y="518"/>
                    </a:lnTo>
                    <a:lnTo>
                      <a:pt x="644" y="509"/>
                    </a:lnTo>
                    <a:lnTo>
                      <a:pt x="644" y="501"/>
                    </a:lnTo>
                    <a:lnTo>
                      <a:pt x="642" y="493"/>
                    </a:lnTo>
                    <a:lnTo>
                      <a:pt x="638" y="485"/>
                    </a:lnTo>
                    <a:lnTo>
                      <a:pt x="632" y="477"/>
                    </a:lnTo>
                    <a:lnTo>
                      <a:pt x="545" y="385"/>
                    </a:lnTo>
                    <a:lnTo>
                      <a:pt x="545" y="385"/>
                    </a:lnTo>
                    <a:lnTo>
                      <a:pt x="543" y="381"/>
                    </a:lnTo>
                    <a:lnTo>
                      <a:pt x="543" y="375"/>
                    </a:lnTo>
                    <a:lnTo>
                      <a:pt x="545" y="369"/>
                    </a:lnTo>
                    <a:lnTo>
                      <a:pt x="547" y="366"/>
                    </a:lnTo>
                    <a:lnTo>
                      <a:pt x="551" y="362"/>
                    </a:lnTo>
                    <a:lnTo>
                      <a:pt x="554" y="360"/>
                    </a:lnTo>
                    <a:lnTo>
                      <a:pt x="560" y="362"/>
                    </a:lnTo>
                    <a:lnTo>
                      <a:pt x="564" y="364"/>
                    </a:lnTo>
                    <a:lnTo>
                      <a:pt x="670" y="479"/>
                    </a:lnTo>
                    <a:lnTo>
                      <a:pt x="670" y="479"/>
                    </a:lnTo>
                    <a:lnTo>
                      <a:pt x="678" y="485"/>
                    </a:lnTo>
                    <a:lnTo>
                      <a:pt x="686" y="489"/>
                    </a:lnTo>
                    <a:lnTo>
                      <a:pt x="694" y="491"/>
                    </a:lnTo>
                    <a:lnTo>
                      <a:pt x="701" y="493"/>
                    </a:lnTo>
                    <a:lnTo>
                      <a:pt x="709" y="493"/>
                    </a:lnTo>
                    <a:lnTo>
                      <a:pt x="717" y="489"/>
                    </a:lnTo>
                    <a:lnTo>
                      <a:pt x="725" y="485"/>
                    </a:lnTo>
                    <a:lnTo>
                      <a:pt x="731" y="479"/>
                    </a:lnTo>
                    <a:lnTo>
                      <a:pt x="731" y="479"/>
                    </a:lnTo>
                    <a:lnTo>
                      <a:pt x="735" y="475"/>
                    </a:lnTo>
                    <a:lnTo>
                      <a:pt x="739" y="469"/>
                    </a:lnTo>
                    <a:lnTo>
                      <a:pt x="741" y="457"/>
                    </a:lnTo>
                    <a:lnTo>
                      <a:pt x="449" y="1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 name="Freeform 12">
              <a:extLst>
                <a:ext uri="{FF2B5EF4-FFF2-40B4-BE49-F238E27FC236}">
                  <a16:creationId xmlns:a16="http://schemas.microsoft.com/office/drawing/2014/main" xmlns="" id="{8C85F1E3-A930-4F3E-89DA-B33EFEDE979F}"/>
                </a:ext>
              </a:extLst>
            </p:cNvPr>
            <p:cNvSpPr>
              <a:spLocks noEditPoints="1"/>
            </p:cNvSpPr>
            <p:nvPr/>
          </p:nvSpPr>
          <p:spPr bwMode="auto">
            <a:xfrm>
              <a:off x="13195" y="6140"/>
              <a:ext cx="963" cy="963"/>
            </a:xfrm>
            <a:custGeom>
              <a:avLst/>
              <a:gdLst>
                <a:gd name="T0" fmla="*/ 525 w 756"/>
                <a:gd name="T1" fmla="*/ 30 h 756"/>
                <a:gd name="T2" fmla="*/ 668 w 756"/>
                <a:gd name="T3" fmla="*/ 137 h 756"/>
                <a:gd name="T4" fmla="*/ 754 w 756"/>
                <a:gd name="T5" fmla="*/ 339 h 756"/>
                <a:gd name="T6" fmla="*/ 726 w 756"/>
                <a:gd name="T7" fmla="*/ 524 h 756"/>
                <a:gd name="T8" fmla="*/ 619 w 756"/>
                <a:gd name="T9" fmla="*/ 669 h 756"/>
                <a:gd name="T10" fmla="*/ 416 w 756"/>
                <a:gd name="T11" fmla="*/ 754 h 756"/>
                <a:gd name="T12" fmla="*/ 230 w 756"/>
                <a:gd name="T13" fmla="*/ 726 h 756"/>
                <a:gd name="T14" fmla="*/ 85 w 756"/>
                <a:gd name="T15" fmla="*/ 619 h 756"/>
                <a:gd name="T16" fmla="*/ 2 w 756"/>
                <a:gd name="T17" fmla="*/ 417 h 756"/>
                <a:gd name="T18" fmla="*/ 29 w 756"/>
                <a:gd name="T19" fmla="*/ 230 h 756"/>
                <a:gd name="T20" fmla="*/ 136 w 756"/>
                <a:gd name="T21" fmla="*/ 85 h 756"/>
                <a:gd name="T22" fmla="*/ 339 w 756"/>
                <a:gd name="T23" fmla="*/ 2 h 756"/>
                <a:gd name="T24" fmla="*/ 301 w 756"/>
                <a:gd name="T25" fmla="*/ 589 h 756"/>
                <a:gd name="T26" fmla="*/ 305 w 756"/>
                <a:gd name="T27" fmla="*/ 655 h 756"/>
                <a:gd name="T28" fmla="*/ 345 w 756"/>
                <a:gd name="T29" fmla="*/ 411 h 756"/>
                <a:gd name="T30" fmla="*/ 236 w 756"/>
                <a:gd name="T31" fmla="*/ 510 h 756"/>
                <a:gd name="T32" fmla="*/ 345 w 756"/>
                <a:gd name="T33" fmla="*/ 345 h 756"/>
                <a:gd name="T34" fmla="*/ 236 w 756"/>
                <a:gd name="T35" fmla="*/ 244 h 756"/>
                <a:gd name="T36" fmla="*/ 345 w 756"/>
                <a:gd name="T37" fmla="*/ 345 h 756"/>
                <a:gd name="T38" fmla="*/ 305 w 756"/>
                <a:gd name="T39" fmla="*/ 101 h 756"/>
                <a:gd name="T40" fmla="*/ 301 w 756"/>
                <a:gd name="T41" fmla="*/ 167 h 756"/>
                <a:gd name="T42" fmla="*/ 454 w 756"/>
                <a:gd name="T43" fmla="*/ 167 h 756"/>
                <a:gd name="T44" fmla="*/ 450 w 756"/>
                <a:gd name="T45" fmla="*/ 101 h 756"/>
                <a:gd name="T46" fmla="*/ 410 w 756"/>
                <a:gd name="T47" fmla="*/ 345 h 756"/>
                <a:gd name="T48" fmla="*/ 520 w 756"/>
                <a:gd name="T49" fmla="*/ 244 h 756"/>
                <a:gd name="T50" fmla="*/ 410 w 756"/>
                <a:gd name="T51" fmla="*/ 228 h 756"/>
                <a:gd name="T52" fmla="*/ 494 w 756"/>
                <a:gd name="T53" fmla="*/ 516 h 756"/>
                <a:gd name="T54" fmla="*/ 533 w 756"/>
                <a:gd name="T55" fmla="*/ 411 h 756"/>
                <a:gd name="T56" fmla="*/ 420 w 756"/>
                <a:gd name="T57" fmla="*/ 677 h 756"/>
                <a:gd name="T58" fmla="*/ 496 w 756"/>
                <a:gd name="T59" fmla="*/ 583 h 756"/>
                <a:gd name="T60" fmla="*/ 154 w 756"/>
                <a:gd name="T61" fmla="*/ 345 h 756"/>
                <a:gd name="T62" fmla="*/ 148 w 756"/>
                <a:gd name="T63" fmla="*/ 278 h 756"/>
                <a:gd name="T64" fmla="*/ 601 w 756"/>
                <a:gd name="T65" fmla="*/ 345 h 756"/>
                <a:gd name="T66" fmla="*/ 607 w 756"/>
                <a:gd name="T67" fmla="*/ 278 h 756"/>
                <a:gd name="T68" fmla="*/ 601 w 756"/>
                <a:gd name="T69" fmla="*/ 345 h 756"/>
                <a:gd name="T70" fmla="*/ 591 w 756"/>
                <a:gd name="T71" fmla="*/ 486 h 756"/>
                <a:gd name="T72" fmla="*/ 682 w 756"/>
                <a:gd name="T73" fmla="*/ 411 h 756"/>
                <a:gd name="T74" fmla="*/ 103 w 756"/>
                <a:gd name="T75" fmla="*/ 446 h 756"/>
                <a:gd name="T76" fmla="*/ 158 w 756"/>
                <a:gd name="T77" fmla="*/ 448 h 756"/>
                <a:gd name="T78" fmla="*/ 637 w 756"/>
                <a:gd name="T79" fmla="*/ 536 h 756"/>
                <a:gd name="T80" fmla="*/ 541 w 756"/>
                <a:gd name="T81" fmla="*/ 637 h 756"/>
                <a:gd name="T82" fmla="*/ 599 w 756"/>
                <a:gd name="T83" fmla="*/ 599 h 756"/>
                <a:gd name="T84" fmla="*/ 653 w 756"/>
                <a:gd name="T85" fmla="*/ 528 h 756"/>
                <a:gd name="T86" fmla="*/ 103 w 756"/>
                <a:gd name="T87" fmla="*/ 528 h 756"/>
                <a:gd name="T88" fmla="*/ 156 w 756"/>
                <a:gd name="T89" fmla="*/ 599 h 756"/>
                <a:gd name="T90" fmla="*/ 214 w 756"/>
                <a:gd name="T91" fmla="*/ 637 h 756"/>
                <a:gd name="T92" fmla="*/ 103 w 756"/>
                <a:gd name="T93" fmla="*/ 228 h 756"/>
                <a:gd name="T94" fmla="*/ 196 w 756"/>
                <a:gd name="T95" fmla="*/ 153 h 756"/>
                <a:gd name="T96" fmla="*/ 186 w 756"/>
                <a:gd name="T97" fmla="*/ 129 h 756"/>
                <a:gd name="T98" fmla="*/ 115 w 756"/>
                <a:gd name="T99" fmla="*/ 208 h 756"/>
                <a:gd name="T100" fmla="*/ 637 w 756"/>
                <a:gd name="T101" fmla="*/ 220 h 756"/>
                <a:gd name="T102" fmla="*/ 613 w 756"/>
                <a:gd name="T103" fmla="*/ 173 h 756"/>
                <a:gd name="T104" fmla="*/ 535 w 756"/>
                <a:gd name="T105" fmla="*/ 107 h 756"/>
                <a:gd name="T106" fmla="*/ 573 w 756"/>
                <a:gd name="T107" fmla="*/ 192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6" h="756">
                  <a:moveTo>
                    <a:pt x="377" y="0"/>
                  </a:moveTo>
                  <a:lnTo>
                    <a:pt x="377" y="0"/>
                  </a:lnTo>
                  <a:lnTo>
                    <a:pt x="416" y="2"/>
                  </a:lnTo>
                  <a:lnTo>
                    <a:pt x="454" y="8"/>
                  </a:lnTo>
                  <a:lnTo>
                    <a:pt x="490" y="16"/>
                  </a:lnTo>
                  <a:lnTo>
                    <a:pt x="525" y="30"/>
                  </a:lnTo>
                  <a:lnTo>
                    <a:pt x="557" y="46"/>
                  </a:lnTo>
                  <a:lnTo>
                    <a:pt x="589" y="63"/>
                  </a:lnTo>
                  <a:lnTo>
                    <a:pt x="619" y="85"/>
                  </a:lnTo>
                  <a:lnTo>
                    <a:pt x="645" y="109"/>
                  </a:lnTo>
                  <a:lnTo>
                    <a:pt x="645" y="109"/>
                  </a:lnTo>
                  <a:lnTo>
                    <a:pt x="668" y="137"/>
                  </a:lnTo>
                  <a:lnTo>
                    <a:pt x="690" y="167"/>
                  </a:lnTo>
                  <a:lnTo>
                    <a:pt x="710" y="196"/>
                  </a:lnTo>
                  <a:lnTo>
                    <a:pt x="726" y="230"/>
                  </a:lnTo>
                  <a:lnTo>
                    <a:pt x="738" y="266"/>
                  </a:lnTo>
                  <a:lnTo>
                    <a:pt x="748" y="302"/>
                  </a:lnTo>
                  <a:lnTo>
                    <a:pt x="754" y="339"/>
                  </a:lnTo>
                  <a:lnTo>
                    <a:pt x="756" y="377"/>
                  </a:lnTo>
                  <a:lnTo>
                    <a:pt x="756" y="377"/>
                  </a:lnTo>
                  <a:lnTo>
                    <a:pt x="754" y="417"/>
                  </a:lnTo>
                  <a:lnTo>
                    <a:pt x="748" y="454"/>
                  </a:lnTo>
                  <a:lnTo>
                    <a:pt x="738" y="490"/>
                  </a:lnTo>
                  <a:lnTo>
                    <a:pt x="726" y="524"/>
                  </a:lnTo>
                  <a:lnTo>
                    <a:pt x="710" y="558"/>
                  </a:lnTo>
                  <a:lnTo>
                    <a:pt x="690" y="589"/>
                  </a:lnTo>
                  <a:lnTo>
                    <a:pt x="668" y="619"/>
                  </a:lnTo>
                  <a:lnTo>
                    <a:pt x="645" y="645"/>
                  </a:lnTo>
                  <a:lnTo>
                    <a:pt x="645" y="645"/>
                  </a:lnTo>
                  <a:lnTo>
                    <a:pt x="619" y="669"/>
                  </a:lnTo>
                  <a:lnTo>
                    <a:pt x="589" y="691"/>
                  </a:lnTo>
                  <a:lnTo>
                    <a:pt x="557" y="710"/>
                  </a:lnTo>
                  <a:lnTo>
                    <a:pt x="525" y="726"/>
                  </a:lnTo>
                  <a:lnTo>
                    <a:pt x="490" y="738"/>
                  </a:lnTo>
                  <a:lnTo>
                    <a:pt x="454" y="748"/>
                  </a:lnTo>
                  <a:lnTo>
                    <a:pt x="416" y="754"/>
                  </a:lnTo>
                  <a:lnTo>
                    <a:pt x="377" y="756"/>
                  </a:lnTo>
                  <a:lnTo>
                    <a:pt x="377" y="756"/>
                  </a:lnTo>
                  <a:lnTo>
                    <a:pt x="339" y="754"/>
                  </a:lnTo>
                  <a:lnTo>
                    <a:pt x="301" y="748"/>
                  </a:lnTo>
                  <a:lnTo>
                    <a:pt x="265" y="738"/>
                  </a:lnTo>
                  <a:lnTo>
                    <a:pt x="230" y="726"/>
                  </a:lnTo>
                  <a:lnTo>
                    <a:pt x="198" y="710"/>
                  </a:lnTo>
                  <a:lnTo>
                    <a:pt x="166" y="691"/>
                  </a:lnTo>
                  <a:lnTo>
                    <a:pt x="136" y="669"/>
                  </a:lnTo>
                  <a:lnTo>
                    <a:pt x="111" y="645"/>
                  </a:lnTo>
                  <a:lnTo>
                    <a:pt x="111" y="645"/>
                  </a:lnTo>
                  <a:lnTo>
                    <a:pt x="85" y="619"/>
                  </a:lnTo>
                  <a:lnTo>
                    <a:pt x="63" y="589"/>
                  </a:lnTo>
                  <a:lnTo>
                    <a:pt x="45" y="558"/>
                  </a:lnTo>
                  <a:lnTo>
                    <a:pt x="29" y="524"/>
                  </a:lnTo>
                  <a:lnTo>
                    <a:pt x="15" y="490"/>
                  </a:lnTo>
                  <a:lnTo>
                    <a:pt x="7" y="454"/>
                  </a:lnTo>
                  <a:lnTo>
                    <a:pt x="2" y="417"/>
                  </a:lnTo>
                  <a:lnTo>
                    <a:pt x="0" y="377"/>
                  </a:lnTo>
                  <a:lnTo>
                    <a:pt x="0" y="377"/>
                  </a:lnTo>
                  <a:lnTo>
                    <a:pt x="2" y="339"/>
                  </a:lnTo>
                  <a:lnTo>
                    <a:pt x="7" y="302"/>
                  </a:lnTo>
                  <a:lnTo>
                    <a:pt x="15" y="266"/>
                  </a:lnTo>
                  <a:lnTo>
                    <a:pt x="29" y="230"/>
                  </a:lnTo>
                  <a:lnTo>
                    <a:pt x="45" y="196"/>
                  </a:lnTo>
                  <a:lnTo>
                    <a:pt x="63" y="167"/>
                  </a:lnTo>
                  <a:lnTo>
                    <a:pt x="85" y="137"/>
                  </a:lnTo>
                  <a:lnTo>
                    <a:pt x="111" y="109"/>
                  </a:lnTo>
                  <a:lnTo>
                    <a:pt x="111" y="109"/>
                  </a:lnTo>
                  <a:lnTo>
                    <a:pt x="136" y="85"/>
                  </a:lnTo>
                  <a:lnTo>
                    <a:pt x="166" y="63"/>
                  </a:lnTo>
                  <a:lnTo>
                    <a:pt x="198" y="46"/>
                  </a:lnTo>
                  <a:lnTo>
                    <a:pt x="230" y="30"/>
                  </a:lnTo>
                  <a:lnTo>
                    <a:pt x="265" y="16"/>
                  </a:lnTo>
                  <a:lnTo>
                    <a:pt x="301" y="8"/>
                  </a:lnTo>
                  <a:lnTo>
                    <a:pt x="339" y="2"/>
                  </a:lnTo>
                  <a:lnTo>
                    <a:pt x="377" y="0"/>
                  </a:lnTo>
                  <a:lnTo>
                    <a:pt x="377" y="0"/>
                  </a:lnTo>
                  <a:close/>
                  <a:moveTo>
                    <a:pt x="345" y="683"/>
                  </a:moveTo>
                  <a:lnTo>
                    <a:pt x="345" y="593"/>
                  </a:lnTo>
                  <a:lnTo>
                    <a:pt x="345" y="593"/>
                  </a:lnTo>
                  <a:lnTo>
                    <a:pt x="301" y="589"/>
                  </a:lnTo>
                  <a:lnTo>
                    <a:pt x="260" y="583"/>
                  </a:lnTo>
                  <a:lnTo>
                    <a:pt x="260" y="583"/>
                  </a:lnTo>
                  <a:lnTo>
                    <a:pt x="271" y="605"/>
                  </a:lnTo>
                  <a:lnTo>
                    <a:pt x="271" y="605"/>
                  </a:lnTo>
                  <a:lnTo>
                    <a:pt x="287" y="633"/>
                  </a:lnTo>
                  <a:lnTo>
                    <a:pt x="305" y="655"/>
                  </a:lnTo>
                  <a:lnTo>
                    <a:pt x="325" y="671"/>
                  </a:lnTo>
                  <a:lnTo>
                    <a:pt x="335" y="677"/>
                  </a:lnTo>
                  <a:lnTo>
                    <a:pt x="345" y="683"/>
                  </a:lnTo>
                  <a:lnTo>
                    <a:pt x="345" y="683"/>
                  </a:lnTo>
                  <a:close/>
                  <a:moveTo>
                    <a:pt x="345" y="528"/>
                  </a:moveTo>
                  <a:lnTo>
                    <a:pt x="345" y="411"/>
                  </a:lnTo>
                  <a:lnTo>
                    <a:pt x="220" y="411"/>
                  </a:lnTo>
                  <a:lnTo>
                    <a:pt x="220" y="411"/>
                  </a:lnTo>
                  <a:lnTo>
                    <a:pt x="222" y="436"/>
                  </a:lnTo>
                  <a:lnTo>
                    <a:pt x="226" y="462"/>
                  </a:lnTo>
                  <a:lnTo>
                    <a:pt x="236" y="510"/>
                  </a:lnTo>
                  <a:lnTo>
                    <a:pt x="236" y="510"/>
                  </a:lnTo>
                  <a:lnTo>
                    <a:pt x="262" y="516"/>
                  </a:lnTo>
                  <a:lnTo>
                    <a:pt x="287" y="522"/>
                  </a:lnTo>
                  <a:lnTo>
                    <a:pt x="315" y="524"/>
                  </a:lnTo>
                  <a:lnTo>
                    <a:pt x="345" y="528"/>
                  </a:lnTo>
                  <a:lnTo>
                    <a:pt x="345" y="528"/>
                  </a:lnTo>
                  <a:close/>
                  <a:moveTo>
                    <a:pt x="345" y="345"/>
                  </a:moveTo>
                  <a:lnTo>
                    <a:pt x="345" y="228"/>
                  </a:lnTo>
                  <a:lnTo>
                    <a:pt x="345" y="228"/>
                  </a:lnTo>
                  <a:lnTo>
                    <a:pt x="315" y="230"/>
                  </a:lnTo>
                  <a:lnTo>
                    <a:pt x="287" y="234"/>
                  </a:lnTo>
                  <a:lnTo>
                    <a:pt x="262" y="238"/>
                  </a:lnTo>
                  <a:lnTo>
                    <a:pt x="236" y="244"/>
                  </a:lnTo>
                  <a:lnTo>
                    <a:pt x="236" y="244"/>
                  </a:lnTo>
                  <a:lnTo>
                    <a:pt x="226" y="294"/>
                  </a:lnTo>
                  <a:lnTo>
                    <a:pt x="222" y="317"/>
                  </a:lnTo>
                  <a:lnTo>
                    <a:pt x="220" y="345"/>
                  </a:lnTo>
                  <a:lnTo>
                    <a:pt x="345" y="345"/>
                  </a:lnTo>
                  <a:lnTo>
                    <a:pt x="345" y="345"/>
                  </a:lnTo>
                  <a:close/>
                  <a:moveTo>
                    <a:pt x="345" y="163"/>
                  </a:moveTo>
                  <a:lnTo>
                    <a:pt x="345" y="71"/>
                  </a:lnTo>
                  <a:lnTo>
                    <a:pt x="345" y="71"/>
                  </a:lnTo>
                  <a:lnTo>
                    <a:pt x="335" y="77"/>
                  </a:lnTo>
                  <a:lnTo>
                    <a:pt x="325" y="83"/>
                  </a:lnTo>
                  <a:lnTo>
                    <a:pt x="305" y="101"/>
                  </a:lnTo>
                  <a:lnTo>
                    <a:pt x="287" y="123"/>
                  </a:lnTo>
                  <a:lnTo>
                    <a:pt x="271" y="149"/>
                  </a:lnTo>
                  <a:lnTo>
                    <a:pt x="271" y="149"/>
                  </a:lnTo>
                  <a:lnTo>
                    <a:pt x="260" y="173"/>
                  </a:lnTo>
                  <a:lnTo>
                    <a:pt x="260" y="173"/>
                  </a:lnTo>
                  <a:lnTo>
                    <a:pt x="301" y="167"/>
                  </a:lnTo>
                  <a:lnTo>
                    <a:pt x="345" y="163"/>
                  </a:lnTo>
                  <a:lnTo>
                    <a:pt x="345" y="163"/>
                  </a:lnTo>
                  <a:close/>
                  <a:moveTo>
                    <a:pt x="410" y="71"/>
                  </a:moveTo>
                  <a:lnTo>
                    <a:pt x="410" y="163"/>
                  </a:lnTo>
                  <a:lnTo>
                    <a:pt x="410" y="163"/>
                  </a:lnTo>
                  <a:lnTo>
                    <a:pt x="454" y="167"/>
                  </a:lnTo>
                  <a:lnTo>
                    <a:pt x="496" y="173"/>
                  </a:lnTo>
                  <a:lnTo>
                    <a:pt x="496" y="173"/>
                  </a:lnTo>
                  <a:lnTo>
                    <a:pt x="484" y="149"/>
                  </a:lnTo>
                  <a:lnTo>
                    <a:pt x="484" y="149"/>
                  </a:lnTo>
                  <a:lnTo>
                    <a:pt x="468" y="123"/>
                  </a:lnTo>
                  <a:lnTo>
                    <a:pt x="450" y="101"/>
                  </a:lnTo>
                  <a:lnTo>
                    <a:pt x="430" y="83"/>
                  </a:lnTo>
                  <a:lnTo>
                    <a:pt x="420" y="77"/>
                  </a:lnTo>
                  <a:lnTo>
                    <a:pt x="410" y="71"/>
                  </a:lnTo>
                  <a:lnTo>
                    <a:pt x="410" y="71"/>
                  </a:lnTo>
                  <a:close/>
                  <a:moveTo>
                    <a:pt x="410" y="228"/>
                  </a:moveTo>
                  <a:lnTo>
                    <a:pt x="410" y="345"/>
                  </a:lnTo>
                  <a:lnTo>
                    <a:pt x="533" y="345"/>
                  </a:lnTo>
                  <a:lnTo>
                    <a:pt x="533" y="345"/>
                  </a:lnTo>
                  <a:lnTo>
                    <a:pt x="531" y="317"/>
                  </a:lnTo>
                  <a:lnTo>
                    <a:pt x="529" y="294"/>
                  </a:lnTo>
                  <a:lnTo>
                    <a:pt x="525" y="268"/>
                  </a:lnTo>
                  <a:lnTo>
                    <a:pt x="520" y="244"/>
                  </a:lnTo>
                  <a:lnTo>
                    <a:pt x="520" y="244"/>
                  </a:lnTo>
                  <a:lnTo>
                    <a:pt x="494" y="238"/>
                  </a:lnTo>
                  <a:lnTo>
                    <a:pt x="468" y="234"/>
                  </a:lnTo>
                  <a:lnTo>
                    <a:pt x="438" y="230"/>
                  </a:lnTo>
                  <a:lnTo>
                    <a:pt x="410" y="228"/>
                  </a:lnTo>
                  <a:lnTo>
                    <a:pt x="410" y="228"/>
                  </a:lnTo>
                  <a:close/>
                  <a:moveTo>
                    <a:pt x="410" y="411"/>
                  </a:moveTo>
                  <a:lnTo>
                    <a:pt x="410" y="528"/>
                  </a:lnTo>
                  <a:lnTo>
                    <a:pt x="410" y="528"/>
                  </a:lnTo>
                  <a:lnTo>
                    <a:pt x="438" y="524"/>
                  </a:lnTo>
                  <a:lnTo>
                    <a:pt x="468" y="522"/>
                  </a:lnTo>
                  <a:lnTo>
                    <a:pt x="494" y="516"/>
                  </a:lnTo>
                  <a:lnTo>
                    <a:pt x="520" y="510"/>
                  </a:lnTo>
                  <a:lnTo>
                    <a:pt x="520" y="510"/>
                  </a:lnTo>
                  <a:lnTo>
                    <a:pt x="525" y="486"/>
                  </a:lnTo>
                  <a:lnTo>
                    <a:pt x="529" y="462"/>
                  </a:lnTo>
                  <a:lnTo>
                    <a:pt x="531" y="436"/>
                  </a:lnTo>
                  <a:lnTo>
                    <a:pt x="533" y="411"/>
                  </a:lnTo>
                  <a:lnTo>
                    <a:pt x="410" y="411"/>
                  </a:lnTo>
                  <a:lnTo>
                    <a:pt x="410" y="411"/>
                  </a:lnTo>
                  <a:close/>
                  <a:moveTo>
                    <a:pt x="410" y="593"/>
                  </a:moveTo>
                  <a:lnTo>
                    <a:pt x="410" y="683"/>
                  </a:lnTo>
                  <a:lnTo>
                    <a:pt x="410" y="683"/>
                  </a:lnTo>
                  <a:lnTo>
                    <a:pt x="420" y="677"/>
                  </a:lnTo>
                  <a:lnTo>
                    <a:pt x="430" y="671"/>
                  </a:lnTo>
                  <a:lnTo>
                    <a:pt x="450" y="655"/>
                  </a:lnTo>
                  <a:lnTo>
                    <a:pt x="468" y="633"/>
                  </a:lnTo>
                  <a:lnTo>
                    <a:pt x="484" y="605"/>
                  </a:lnTo>
                  <a:lnTo>
                    <a:pt x="484" y="605"/>
                  </a:lnTo>
                  <a:lnTo>
                    <a:pt x="496" y="583"/>
                  </a:lnTo>
                  <a:lnTo>
                    <a:pt x="496" y="583"/>
                  </a:lnTo>
                  <a:lnTo>
                    <a:pt x="454" y="589"/>
                  </a:lnTo>
                  <a:lnTo>
                    <a:pt x="410" y="593"/>
                  </a:lnTo>
                  <a:lnTo>
                    <a:pt x="410" y="593"/>
                  </a:lnTo>
                  <a:close/>
                  <a:moveTo>
                    <a:pt x="73" y="345"/>
                  </a:moveTo>
                  <a:lnTo>
                    <a:pt x="154" y="345"/>
                  </a:lnTo>
                  <a:lnTo>
                    <a:pt x="154" y="345"/>
                  </a:lnTo>
                  <a:lnTo>
                    <a:pt x="158" y="307"/>
                  </a:lnTo>
                  <a:lnTo>
                    <a:pt x="162" y="270"/>
                  </a:lnTo>
                  <a:lnTo>
                    <a:pt x="162" y="270"/>
                  </a:lnTo>
                  <a:lnTo>
                    <a:pt x="148" y="278"/>
                  </a:lnTo>
                  <a:lnTo>
                    <a:pt x="148" y="278"/>
                  </a:lnTo>
                  <a:lnTo>
                    <a:pt x="123" y="292"/>
                  </a:lnTo>
                  <a:lnTo>
                    <a:pt x="103" y="309"/>
                  </a:lnTo>
                  <a:lnTo>
                    <a:pt x="85" y="325"/>
                  </a:lnTo>
                  <a:lnTo>
                    <a:pt x="73" y="345"/>
                  </a:lnTo>
                  <a:lnTo>
                    <a:pt x="73" y="345"/>
                  </a:lnTo>
                  <a:close/>
                  <a:moveTo>
                    <a:pt x="601" y="345"/>
                  </a:moveTo>
                  <a:lnTo>
                    <a:pt x="682" y="345"/>
                  </a:lnTo>
                  <a:lnTo>
                    <a:pt x="682" y="345"/>
                  </a:lnTo>
                  <a:lnTo>
                    <a:pt x="670" y="325"/>
                  </a:lnTo>
                  <a:lnTo>
                    <a:pt x="653" y="309"/>
                  </a:lnTo>
                  <a:lnTo>
                    <a:pt x="633" y="292"/>
                  </a:lnTo>
                  <a:lnTo>
                    <a:pt x="607" y="278"/>
                  </a:lnTo>
                  <a:lnTo>
                    <a:pt x="607" y="278"/>
                  </a:lnTo>
                  <a:lnTo>
                    <a:pt x="591" y="270"/>
                  </a:lnTo>
                  <a:lnTo>
                    <a:pt x="591" y="270"/>
                  </a:lnTo>
                  <a:lnTo>
                    <a:pt x="597" y="307"/>
                  </a:lnTo>
                  <a:lnTo>
                    <a:pt x="601" y="345"/>
                  </a:lnTo>
                  <a:lnTo>
                    <a:pt x="601" y="345"/>
                  </a:lnTo>
                  <a:close/>
                  <a:moveTo>
                    <a:pt x="682" y="411"/>
                  </a:moveTo>
                  <a:lnTo>
                    <a:pt x="601" y="411"/>
                  </a:lnTo>
                  <a:lnTo>
                    <a:pt x="601" y="411"/>
                  </a:lnTo>
                  <a:lnTo>
                    <a:pt x="597" y="448"/>
                  </a:lnTo>
                  <a:lnTo>
                    <a:pt x="591" y="486"/>
                  </a:lnTo>
                  <a:lnTo>
                    <a:pt x="591" y="486"/>
                  </a:lnTo>
                  <a:lnTo>
                    <a:pt x="607" y="478"/>
                  </a:lnTo>
                  <a:lnTo>
                    <a:pt x="607" y="478"/>
                  </a:lnTo>
                  <a:lnTo>
                    <a:pt x="633" y="462"/>
                  </a:lnTo>
                  <a:lnTo>
                    <a:pt x="653" y="446"/>
                  </a:lnTo>
                  <a:lnTo>
                    <a:pt x="670" y="429"/>
                  </a:lnTo>
                  <a:lnTo>
                    <a:pt x="682" y="411"/>
                  </a:lnTo>
                  <a:lnTo>
                    <a:pt x="682" y="411"/>
                  </a:lnTo>
                  <a:close/>
                  <a:moveTo>
                    <a:pt x="154" y="411"/>
                  </a:moveTo>
                  <a:lnTo>
                    <a:pt x="73" y="411"/>
                  </a:lnTo>
                  <a:lnTo>
                    <a:pt x="73" y="411"/>
                  </a:lnTo>
                  <a:lnTo>
                    <a:pt x="85" y="429"/>
                  </a:lnTo>
                  <a:lnTo>
                    <a:pt x="103" y="446"/>
                  </a:lnTo>
                  <a:lnTo>
                    <a:pt x="123" y="462"/>
                  </a:lnTo>
                  <a:lnTo>
                    <a:pt x="148" y="478"/>
                  </a:lnTo>
                  <a:lnTo>
                    <a:pt x="148" y="478"/>
                  </a:lnTo>
                  <a:lnTo>
                    <a:pt x="162" y="486"/>
                  </a:lnTo>
                  <a:lnTo>
                    <a:pt x="162" y="486"/>
                  </a:lnTo>
                  <a:lnTo>
                    <a:pt x="158" y="448"/>
                  </a:lnTo>
                  <a:lnTo>
                    <a:pt x="154" y="411"/>
                  </a:lnTo>
                  <a:lnTo>
                    <a:pt x="154" y="411"/>
                  </a:lnTo>
                  <a:close/>
                  <a:moveTo>
                    <a:pt x="653" y="528"/>
                  </a:moveTo>
                  <a:lnTo>
                    <a:pt x="653" y="528"/>
                  </a:lnTo>
                  <a:lnTo>
                    <a:pt x="637" y="536"/>
                  </a:lnTo>
                  <a:lnTo>
                    <a:pt x="637" y="536"/>
                  </a:lnTo>
                  <a:lnTo>
                    <a:pt x="607" y="550"/>
                  </a:lnTo>
                  <a:lnTo>
                    <a:pt x="573" y="563"/>
                  </a:lnTo>
                  <a:lnTo>
                    <a:pt x="573" y="563"/>
                  </a:lnTo>
                  <a:lnTo>
                    <a:pt x="557" y="601"/>
                  </a:lnTo>
                  <a:lnTo>
                    <a:pt x="541" y="637"/>
                  </a:lnTo>
                  <a:lnTo>
                    <a:pt x="541" y="637"/>
                  </a:lnTo>
                  <a:lnTo>
                    <a:pt x="535" y="647"/>
                  </a:lnTo>
                  <a:lnTo>
                    <a:pt x="535" y="647"/>
                  </a:lnTo>
                  <a:lnTo>
                    <a:pt x="551" y="637"/>
                  </a:lnTo>
                  <a:lnTo>
                    <a:pt x="569" y="625"/>
                  </a:lnTo>
                  <a:lnTo>
                    <a:pt x="583" y="613"/>
                  </a:lnTo>
                  <a:lnTo>
                    <a:pt x="599" y="599"/>
                  </a:lnTo>
                  <a:lnTo>
                    <a:pt x="599" y="599"/>
                  </a:lnTo>
                  <a:lnTo>
                    <a:pt x="613" y="581"/>
                  </a:lnTo>
                  <a:lnTo>
                    <a:pt x="629" y="565"/>
                  </a:lnTo>
                  <a:lnTo>
                    <a:pt x="641" y="546"/>
                  </a:lnTo>
                  <a:lnTo>
                    <a:pt x="653" y="528"/>
                  </a:lnTo>
                  <a:lnTo>
                    <a:pt x="653" y="528"/>
                  </a:lnTo>
                  <a:close/>
                  <a:moveTo>
                    <a:pt x="182" y="563"/>
                  </a:moveTo>
                  <a:lnTo>
                    <a:pt x="182" y="563"/>
                  </a:lnTo>
                  <a:lnTo>
                    <a:pt x="148" y="550"/>
                  </a:lnTo>
                  <a:lnTo>
                    <a:pt x="119" y="536"/>
                  </a:lnTo>
                  <a:lnTo>
                    <a:pt x="119" y="536"/>
                  </a:lnTo>
                  <a:lnTo>
                    <a:pt x="103" y="528"/>
                  </a:lnTo>
                  <a:lnTo>
                    <a:pt x="103" y="528"/>
                  </a:lnTo>
                  <a:lnTo>
                    <a:pt x="115" y="546"/>
                  </a:lnTo>
                  <a:lnTo>
                    <a:pt x="127" y="565"/>
                  </a:lnTo>
                  <a:lnTo>
                    <a:pt x="140" y="581"/>
                  </a:lnTo>
                  <a:lnTo>
                    <a:pt x="156" y="599"/>
                  </a:lnTo>
                  <a:lnTo>
                    <a:pt x="156" y="599"/>
                  </a:lnTo>
                  <a:lnTo>
                    <a:pt x="170" y="613"/>
                  </a:lnTo>
                  <a:lnTo>
                    <a:pt x="186" y="625"/>
                  </a:lnTo>
                  <a:lnTo>
                    <a:pt x="202" y="637"/>
                  </a:lnTo>
                  <a:lnTo>
                    <a:pt x="220" y="647"/>
                  </a:lnTo>
                  <a:lnTo>
                    <a:pt x="220" y="647"/>
                  </a:lnTo>
                  <a:lnTo>
                    <a:pt x="214" y="637"/>
                  </a:lnTo>
                  <a:lnTo>
                    <a:pt x="214" y="637"/>
                  </a:lnTo>
                  <a:lnTo>
                    <a:pt x="196" y="601"/>
                  </a:lnTo>
                  <a:lnTo>
                    <a:pt x="182" y="563"/>
                  </a:lnTo>
                  <a:lnTo>
                    <a:pt x="182" y="563"/>
                  </a:lnTo>
                  <a:close/>
                  <a:moveTo>
                    <a:pt x="103" y="228"/>
                  </a:moveTo>
                  <a:lnTo>
                    <a:pt x="103" y="228"/>
                  </a:lnTo>
                  <a:lnTo>
                    <a:pt x="119" y="220"/>
                  </a:lnTo>
                  <a:lnTo>
                    <a:pt x="119" y="220"/>
                  </a:lnTo>
                  <a:lnTo>
                    <a:pt x="148" y="204"/>
                  </a:lnTo>
                  <a:lnTo>
                    <a:pt x="182" y="192"/>
                  </a:lnTo>
                  <a:lnTo>
                    <a:pt x="182" y="192"/>
                  </a:lnTo>
                  <a:lnTo>
                    <a:pt x="196" y="153"/>
                  </a:lnTo>
                  <a:lnTo>
                    <a:pt x="214" y="117"/>
                  </a:lnTo>
                  <a:lnTo>
                    <a:pt x="214" y="117"/>
                  </a:lnTo>
                  <a:lnTo>
                    <a:pt x="220" y="107"/>
                  </a:lnTo>
                  <a:lnTo>
                    <a:pt x="220" y="107"/>
                  </a:lnTo>
                  <a:lnTo>
                    <a:pt x="202" y="119"/>
                  </a:lnTo>
                  <a:lnTo>
                    <a:pt x="186" y="129"/>
                  </a:lnTo>
                  <a:lnTo>
                    <a:pt x="170" y="143"/>
                  </a:lnTo>
                  <a:lnTo>
                    <a:pt x="156" y="157"/>
                  </a:lnTo>
                  <a:lnTo>
                    <a:pt x="156" y="157"/>
                  </a:lnTo>
                  <a:lnTo>
                    <a:pt x="140" y="173"/>
                  </a:lnTo>
                  <a:lnTo>
                    <a:pt x="127" y="190"/>
                  </a:lnTo>
                  <a:lnTo>
                    <a:pt x="115" y="208"/>
                  </a:lnTo>
                  <a:lnTo>
                    <a:pt x="103" y="228"/>
                  </a:lnTo>
                  <a:lnTo>
                    <a:pt x="103" y="228"/>
                  </a:lnTo>
                  <a:close/>
                  <a:moveTo>
                    <a:pt x="573" y="192"/>
                  </a:moveTo>
                  <a:lnTo>
                    <a:pt x="573" y="192"/>
                  </a:lnTo>
                  <a:lnTo>
                    <a:pt x="607" y="204"/>
                  </a:lnTo>
                  <a:lnTo>
                    <a:pt x="637" y="220"/>
                  </a:lnTo>
                  <a:lnTo>
                    <a:pt x="637" y="220"/>
                  </a:lnTo>
                  <a:lnTo>
                    <a:pt x="653" y="228"/>
                  </a:lnTo>
                  <a:lnTo>
                    <a:pt x="653" y="228"/>
                  </a:lnTo>
                  <a:lnTo>
                    <a:pt x="641" y="208"/>
                  </a:lnTo>
                  <a:lnTo>
                    <a:pt x="629" y="190"/>
                  </a:lnTo>
                  <a:lnTo>
                    <a:pt x="613" y="173"/>
                  </a:lnTo>
                  <a:lnTo>
                    <a:pt x="599" y="157"/>
                  </a:lnTo>
                  <a:lnTo>
                    <a:pt x="599" y="157"/>
                  </a:lnTo>
                  <a:lnTo>
                    <a:pt x="583" y="143"/>
                  </a:lnTo>
                  <a:lnTo>
                    <a:pt x="569" y="129"/>
                  </a:lnTo>
                  <a:lnTo>
                    <a:pt x="551" y="119"/>
                  </a:lnTo>
                  <a:lnTo>
                    <a:pt x="535" y="107"/>
                  </a:lnTo>
                  <a:lnTo>
                    <a:pt x="535" y="107"/>
                  </a:lnTo>
                  <a:lnTo>
                    <a:pt x="541" y="117"/>
                  </a:lnTo>
                  <a:lnTo>
                    <a:pt x="541" y="117"/>
                  </a:lnTo>
                  <a:lnTo>
                    <a:pt x="557" y="153"/>
                  </a:lnTo>
                  <a:lnTo>
                    <a:pt x="573" y="192"/>
                  </a:lnTo>
                  <a:lnTo>
                    <a:pt x="573" y="19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 name="MH_Text_1">
            <a:extLst>
              <a:ext uri="{FF2B5EF4-FFF2-40B4-BE49-F238E27FC236}">
                <a16:creationId xmlns:a16="http://schemas.microsoft.com/office/drawing/2014/main" xmlns="" id="{D97534A6-67F6-4FB7-B3F9-BAB93F5132F5}"/>
              </a:ext>
            </a:extLst>
          </p:cNvPr>
          <p:cNvSpPr txBox="1"/>
          <p:nvPr/>
        </p:nvSpPr>
        <p:spPr>
          <a:xfrm>
            <a:off x="1351915" y="2668905"/>
            <a:ext cx="3906520" cy="1974215"/>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lumMod val="65000"/>
                    <a:lumOff val="35000"/>
                  </a:schemeClr>
                </a:solidFill>
                <a:effectLst/>
                <a:uLnTx/>
                <a:uFillTx/>
                <a:latin typeface="微软雅黑" charset="0"/>
                <a:ea typeface="微软雅黑" charset="0"/>
                <a:cs typeface="Arial" pitchFamily="34" charset="0"/>
              </a:rPr>
              <a:t>关键词</a:t>
            </a:r>
          </a:p>
          <a:p>
            <a:pPr marL="0" marR="0" lvl="0" algn="l" defTabSz="914400" rtl="0" eaLnBrk="1"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65000"/>
                    <a:lumOff val="35000"/>
                  </a:schemeClr>
                </a:solidFill>
                <a:effectLst/>
                <a:uLnTx/>
                <a:uFillTx/>
                <a:latin typeface="微软雅黑" charset="0"/>
                <a:ea typeface="微软雅黑" charset="0"/>
                <a:cs typeface="Arial" pitchFamily="34" charset="0"/>
              </a:rPr>
              <a:t>在</a:t>
            </a:r>
            <a:r>
              <a:rPr kumimoji="0" lang="zh-CN" altLang="en-US" sz="1400" b="0" i="0" u="none" strike="noStrike" kern="0" cap="none" spc="0" normalizeH="0" baseline="0" noProof="0" dirty="0">
                <a:ln>
                  <a:noFill/>
                </a:ln>
                <a:solidFill>
                  <a:schemeClr val="tx1">
                    <a:lumMod val="65000"/>
                    <a:lumOff val="35000"/>
                  </a:schemeClr>
                </a:solidFill>
                <a:uLnTx/>
                <a:uFillTx/>
                <a:latin typeface="微软雅黑" charset="0"/>
                <a:ea typeface="微软雅黑" charset="0"/>
                <a:cs typeface="Arial" pitchFamily="34" charset="0"/>
              </a:rPr>
              <a:t>此处输入您的文本，</a:t>
            </a:r>
            <a:r>
              <a:rPr lang="zh-CN" altLang="en-US" sz="1400" kern="0" noProof="0" dirty="0">
                <a:ln>
                  <a:noFill/>
                </a:ln>
                <a:solidFill>
                  <a:schemeClr val="tx1">
                    <a:lumMod val="65000"/>
                    <a:lumOff val="35000"/>
                  </a:schemeClr>
                </a:solidFill>
                <a:uLnTx/>
                <a:uFillTx/>
                <a:latin typeface="微软雅黑" charset="0"/>
                <a:ea typeface="微软雅黑" charset="0"/>
                <a:cs typeface="Arial" pitchFamily="34" charset="0"/>
                <a:sym typeface="+mn-ea"/>
              </a:rPr>
              <a:t>在此处输入您的文本，在此处输入您的文本在此处输入您的文本，在此处输入您的文本，在此处输入您的文本在此处输入您的文本，在此处输入您的文本，在此处输入您的文本在此处输入您的文本，在此处输入您的文本，在此处输入您的文本</a:t>
            </a:r>
            <a:endParaRPr kumimoji="0" lang="zh-CN" altLang="en-US" sz="1400" b="0" i="0" u="none" strike="noStrike" kern="0" cap="none" spc="0" normalizeH="0" baseline="0" noProof="0" dirty="0">
              <a:ln>
                <a:noFill/>
              </a:ln>
              <a:solidFill>
                <a:schemeClr val="tx1">
                  <a:lumMod val="65000"/>
                  <a:lumOff val="35000"/>
                </a:schemeClr>
              </a:solidFill>
              <a:effectLst/>
              <a:uLnTx/>
              <a:uFillTx/>
              <a:latin typeface="微软雅黑" charset="0"/>
              <a:ea typeface="微软雅黑" charset="0"/>
              <a:cs typeface="Arial" pitchFamily="34" charset="0"/>
              <a:sym typeface="+mn-ea"/>
            </a:endParaRPr>
          </a:p>
        </p:txBody>
      </p:sp>
    </p:spTree>
    <p:extLst>
      <p:ext uri="{BB962C8B-B14F-4D97-AF65-F5344CB8AC3E}">
        <p14:creationId xmlns:p14="http://schemas.microsoft.com/office/powerpoint/2010/main" val="204995791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4">
            <a:extLst>
              <a:ext uri="{FF2B5EF4-FFF2-40B4-BE49-F238E27FC236}">
                <a16:creationId xmlns:a16="http://schemas.microsoft.com/office/drawing/2014/main" xmlns="" id="{EFB988FA-26EB-4C0A-B4B1-C4038B6B7B1F}"/>
              </a:ext>
            </a:extLst>
          </p:cNvPr>
          <p:cNvSpPr/>
          <p:nvPr/>
        </p:nvSpPr>
        <p:spPr>
          <a:xfrm>
            <a:off x="2426945" y="1350833"/>
            <a:ext cx="2093383" cy="4145779"/>
          </a:xfrm>
          <a:custGeom>
            <a:avLst/>
            <a:gdLst>
              <a:gd name="connsiteX0" fmla="*/ 23404 w 2390620"/>
              <a:gd name="connsiteY0" fmla="*/ 0 h 4734432"/>
              <a:gd name="connsiteX1" fmla="*/ 2390620 w 2390620"/>
              <a:gd name="connsiteY1" fmla="*/ 2367216 h 4734432"/>
              <a:gd name="connsiteX2" fmla="*/ 23404 w 2390620"/>
              <a:gd name="connsiteY2" fmla="*/ 4734432 h 4734432"/>
              <a:gd name="connsiteX3" fmla="*/ 0 w 2390620"/>
              <a:gd name="connsiteY3" fmla="*/ 4733250 h 4734432"/>
              <a:gd name="connsiteX4" fmla="*/ 0 w 2390620"/>
              <a:gd name="connsiteY4" fmla="*/ 1182 h 4734432"/>
              <a:gd name="connsiteX5" fmla="*/ 23404 w 2390620"/>
              <a:gd name="connsiteY5" fmla="*/ 0 h 473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0620" h="4734432">
                <a:moveTo>
                  <a:pt x="23404" y="0"/>
                </a:moveTo>
                <a:cubicBezTo>
                  <a:pt x="1330781" y="0"/>
                  <a:pt x="2390620" y="1059839"/>
                  <a:pt x="2390620" y="2367216"/>
                </a:cubicBezTo>
                <a:cubicBezTo>
                  <a:pt x="2390620" y="3674593"/>
                  <a:pt x="1330781" y="4734432"/>
                  <a:pt x="23404" y="4734432"/>
                </a:cubicBezTo>
                <a:lnTo>
                  <a:pt x="0" y="4733250"/>
                </a:lnTo>
                <a:lnTo>
                  <a:pt x="0" y="1182"/>
                </a:lnTo>
                <a:lnTo>
                  <a:pt x="23404" y="0"/>
                </a:lnTo>
                <a:close/>
              </a:path>
            </a:pathLst>
          </a:custGeom>
          <a:solidFill>
            <a:srgbClr val="C87D0E"/>
          </a:solidFill>
          <a:ln>
            <a:solidFill>
              <a:srgbClr val="C87D0E"/>
            </a:solid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BAC73827-F64C-44AF-9809-75844E3F153C}"/>
              </a:ext>
            </a:extLst>
          </p:cNvPr>
          <p:cNvSpPr/>
          <p:nvPr/>
        </p:nvSpPr>
        <p:spPr>
          <a:xfrm>
            <a:off x="225425" y="1346387"/>
            <a:ext cx="4147537" cy="41475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latin typeface="微软雅黑" charset="0"/>
                <a:ea typeface="微软雅黑" charset="0"/>
              </a:rPr>
              <a:t>关键词</a:t>
            </a:r>
          </a:p>
        </p:txBody>
      </p:sp>
      <p:sp>
        <p:nvSpPr>
          <p:cNvPr id="4" name="椭圆 3">
            <a:extLst>
              <a:ext uri="{FF2B5EF4-FFF2-40B4-BE49-F238E27FC236}">
                <a16:creationId xmlns:a16="http://schemas.microsoft.com/office/drawing/2014/main" xmlns="" id="{CEEE288D-7929-4784-ACD9-232CBEAA04ED}"/>
              </a:ext>
            </a:extLst>
          </p:cNvPr>
          <p:cNvSpPr/>
          <p:nvPr/>
        </p:nvSpPr>
        <p:spPr>
          <a:xfrm>
            <a:off x="825250" y="1870404"/>
            <a:ext cx="3106638" cy="3106638"/>
          </a:xfrm>
          <a:prstGeom prst="ellipse">
            <a:avLst/>
          </a:prstGeom>
          <a:solidFill>
            <a:srgbClr val="5232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a:latin typeface="微软雅黑" charset="0"/>
                <a:ea typeface="微软雅黑" charset="0"/>
              </a:rPr>
              <a:t>关键词</a:t>
            </a:r>
          </a:p>
        </p:txBody>
      </p:sp>
      <p:cxnSp>
        <p:nvCxnSpPr>
          <p:cNvPr id="5" name="直接连接符 4">
            <a:extLst>
              <a:ext uri="{FF2B5EF4-FFF2-40B4-BE49-F238E27FC236}">
                <a16:creationId xmlns:a16="http://schemas.microsoft.com/office/drawing/2014/main" xmlns="" id="{F107AC5D-254A-471D-BE36-2847F6EDA060}"/>
              </a:ext>
            </a:extLst>
          </p:cNvPr>
          <p:cNvCxnSpPr/>
          <p:nvPr/>
        </p:nvCxnSpPr>
        <p:spPr>
          <a:xfrm>
            <a:off x="3394701" y="1624551"/>
            <a:ext cx="2532410" cy="0"/>
          </a:xfrm>
          <a:prstGeom prst="line">
            <a:avLst/>
          </a:prstGeom>
          <a:ln>
            <a:solidFill>
              <a:srgbClr val="523227"/>
            </a:solidFill>
          </a:ln>
          <a:effectLst/>
        </p:spPr>
        <p:style>
          <a:lnRef idx="1">
            <a:schemeClr val="accent1"/>
          </a:lnRef>
          <a:fillRef idx="0">
            <a:schemeClr val="accent1"/>
          </a:fillRef>
          <a:effectRef idx="0">
            <a:schemeClr val="accent1"/>
          </a:effectRef>
          <a:fontRef idx="minor">
            <a:schemeClr val="tx1"/>
          </a:fontRef>
        </p:style>
      </p:cxnSp>
      <p:cxnSp>
        <p:nvCxnSpPr>
          <p:cNvPr id="6" name="直接连接符 5">
            <a:extLst>
              <a:ext uri="{FF2B5EF4-FFF2-40B4-BE49-F238E27FC236}">
                <a16:creationId xmlns:a16="http://schemas.microsoft.com/office/drawing/2014/main" xmlns="" id="{333D900D-6039-4FD0-BDCB-194D5F7D0D3F}"/>
              </a:ext>
            </a:extLst>
          </p:cNvPr>
          <p:cNvCxnSpPr/>
          <p:nvPr/>
        </p:nvCxnSpPr>
        <p:spPr>
          <a:xfrm>
            <a:off x="4358967" y="2764830"/>
            <a:ext cx="2532410" cy="0"/>
          </a:xfrm>
          <a:prstGeom prst="line">
            <a:avLst/>
          </a:prstGeom>
          <a:solidFill>
            <a:srgbClr val="A67346"/>
          </a:solidFill>
          <a:ln>
            <a:solidFill>
              <a:srgbClr val="C87D0E"/>
            </a:solidFill>
          </a:ln>
          <a:effectLst/>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xmlns="" id="{6CC44A37-CF63-4A48-8FA7-B9EE5D569FF0}"/>
              </a:ext>
            </a:extLst>
          </p:cNvPr>
          <p:cNvCxnSpPr/>
          <p:nvPr/>
        </p:nvCxnSpPr>
        <p:spPr>
          <a:xfrm>
            <a:off x="4372937" y="4125878"/>
            <a:ext cx="2532410" cy="0"/>
          </a:xfrm>
          <a:prstGeom prst="line">
            <a:avLst/>
          </a:prstGeom>
          <a:ln>
            <a:solidFill>
              <a:srgbClr val="C87D0E"/>
            </a:solidFill>
          </a:ln>
          <a:effectLst/>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1A8CB914-05C6-4BDD-86B9-2210BBA9EBCB}"/>
              </a:ext>
            </a:extLst>
          </p:cNvPr>
          <p:cNvCxnSpPr/>
          <p:nvPr/>
        </p:nvCxnSpPr>
        <p:spPr>
          <a:xfrm>
            <a:off x="3380731" y="5250760"/>
            <a:ext cx="2532410" cy="0"/>
          </a:xfrm>
          <a:prstGeom prst="line">
            <a:avLst/>
          </a:prstGeom>
          <a:ln>
            <a:solidFill>
              <a:srgbClr val="C87D0E"/>
            </a:solidFill>
          </a:ln>
          <a:effectLst/>
        </p:spPr>
        <p:style>
          <a:lnRef idx="1">
            <a:schemeClr val="accent1"/>
          </a:lnRef>
          <a:fillRef idx="0">
            <a:schemeClr val="accent1"/>
          </a:fillRef>
          <a:effectRef idx="0">
            <a:schemeClr val="accent1"/>
          </a:effectRef>
          <a:fontRef idx="minor">
            <a:schemeClr val="tx1"/>
          </a:fontRef>
        </p:style>
      </p:cxnSp>
      <p:sp>
        <p:nvSpPr>
          <p:cNvPr id="9" name="椭圆 8">
            <a:extLst>
              <a:ext uri="{FF2B5EF4-FFF2-40B4-BE49-F238E27FC236}">
                <a16:creationId xmlns:a16="http://schemas.microsoft.com/office/drawing/2014/main" xmlns="" id="{E42F287D-E659-4A32-B803-F98239B99F49}"/>
              </a:ext>
            </a:extLst>
          </p:cNvPr>
          <p:cNvSpPr/>
          <p:nvPr/>
        </p:nvSpPr>
        <p:spPr>
          <a:xfrm>
            <a:off x="5807742" y="1231464"/>
            <a:ext cx="786174" cy="786174"/>
          </a:xfrm>
          <a:prstGeom prst="ellipse">
            <a:avLst/>
          </a:prstGeom>
          <a:solidFill>
            <a:srgbClr val="523227"/>
          </a:solidFill>
          <a:ln>
            <a:solidFill>
              <a:srgbClr val="52322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charset="0"/>
                <a:ea typeface="微软雅黑" charset="0"/>
              </a:rPr>
              <a:t>1</a:t>
            </a:r>
            <a:endParaRPr lang="zh-CN" altLang="en-US" sz="3200" dirty="0">
              <a:latin typeface="微软雅黑" charset="0"/>
              <a:ea typeface="微软雅黑" charset="0"/>
            </a:endParaRPr>
          </a:p>
        </p:txBody>
      </p:sp>
      <p:sp>
        <p:nvSpPr>
          <p:cNvPr id="10" name="椭圆 9">
            <a:extLst>
              <a:ext uri="{FF2B5EF4-FFF2-40B4-BE49-F238E27FC236}">
                <a16:creationId xmlns:a16="http://schemas.microsoft.com/office/drawing/2014/main" xmlns="" id="{F32E3502-3A12-4F73-AE85-0DFE655F0566}"/>
              </a:ext>
            </a:extLst>
          </p:cNvPr>
          <p:cNvSpPr/>
          <p:nvPr/>
        </p:nvSpPr>
        <p:spPr>
          <a:xfrm>
            <a:off x="6785978" y="2371743"/>
            <a:ext cx="786174" cy="786174"/>
          </a:xfrm>
          <a:prstGeom prst="ellipse">
            <a:avLst/>
          </a:prstGeom>
          <a:solidFill>
            <a:srgbClr val="C87D0E"/>
          </a:solidFill>
          <a:ln>
            <a:solidFill>
              <a:srgbClr val="C87D0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charset="0"/>
                <a:ea typeface="微软雅黑" charset="0"/>
              </a:rPr>
              <a:t>2</a:t>
            </a:r>
            <a:endParaRPr lang="zh-CN" altLang="en-US" sz="3200" dirty="0">
              <a:latin typeface="微软雅黑" charset="0"/>
              <a:ea typeface="微软雅黑" charset="0"/>
            </a:endParaRPr>
          </a:p>
        </p:txBody>
      </p:sp>
      <p:sp>
        <p:nvSpPr>
          <p:cNvPr id="11" name="椭圆 10">
            <a:extLst>
              <a:ext uri="{FF2B5EF4-FFF2-40B4-BE49-F238E27FC236}">
                <a16:creationId xmlns:a16="http://schemas.microsoft.com/office/drawing/2014/main" xmlns="" id="{8CBA6783-C92B-48B2-8471-6B99DFD7096E}"/>
              </a:ext>
            </a:extLst>
          </p:cNvPr>
          <p:cNvSpPr/>
          <p:nvPr/>
        </p:nvSpPr>
        <p:spPr>
          <a:xfrm>
            <a:off x="6785978" y="3741557"/>
            <a:ext cx="786174" cy="786174"/>
          </a:xfrm>
          <a:prstGeom prst="ellipse">
            <a:avLst/>
          </a:prstGeom>
          <a:solidFill>
            <a:srgbClr val="523227"/>
          </a:solidFill>
          <a:ln>
            <a:solidFill>
              <a:srgbClr val="52322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charset="0"/>
                <a:ea typeface="微软雅黑" charset="0"/>
              </a:rPr>
              <a:t>3</a:t>
            </a:r>
            <a:endParaRPr lang="zh-CN" altLang="en-US" sz="3200" dirty="0">
              <a:latin typeface="微软雅黑" charset="0"/>
              <a:ea typeface="微软雅黑" charset="0"/>
            </a:endParaRPr>
          </a:p>
        </p:txBody>
      </p:sp>
      <p:sp>
        <p:nvSpPr>
          <p:cNvPr id="12" name="椭圆 11">
            <a:extLst>
              <a:ext uri="{FF2B5EF4-FFF2-40B4-BE49-F238E27FC236}">
                <a16:creationId xmlns:a16="http://schemas.microsoft.com/office/drawing/2014/main" xmlns="" id="{0E7D9DDD-BBC1-40C7-B8DA-51ECC32AB3ED}"/>
              </a:ext>
            </a:extLst>
          </p:cNvPr>
          <p:cNvSpPr/>
          <p:nvPr/>
        </p:nvSpPr>
        <p:spPr>
          <a:xfrm>
            <a:off x="5807742" y="4857673"/>
            <a:ext cx="786174" cy="786174"/>
          </a:xfrm>
          <a:prstGeom prst="ellipse">
            <a:avLst/>
          </a:prstGeom>
          <a:solidFill>
            <a:srgbClr val="C87D0E"/>
          </a:solidFill>
          <a:ln>
            <a:solidFill>
              <a:srgbClr val="C87D0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charset="0"/>
                <a:ea typeface="微软雅黑" charset="0"/>
              </a:rPr>
              <a:t>4</a:t>
            </a:r>
            <a:endParaRPr lang="zh-CN" altLang="en-US" sz="3200" dirty="0">
              <a:latin typeface="微软雅黑" charset="0"/>
              <a:ea typeface="微软雅黑" charset="0"/>
            </a:endParaRPr>
          </a:p>
        </p:txBody>
      </p:sp>
      <p:sp>
        <p:nvSpPr>
          <p:cNvPr id="13" name="文本框 12">
            <a:extLst>
              <a:ext uri="{FF2B5EF4-FFF2-40B4-BE49-F238E27FC236}">
                <a16:creationId xmlns:a16="http://schemas.microsoft.com/office/drawing/2014/main" xmlns="" id="{0D918888-C3CE-433C-AD66-4B64DDDFEE63}"/>
              </a:ext>
            </a:extLst>
          </p:cNvPr>
          <p:cNvSpPr txBox="1"/>
          <p:nvPr/>
        </p:nvSpPr>
        <p:spPr>
          <a:xfrm>
            <a:off x="6786245" y="1433195"/>
            <a:ext cx="43154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14" name="文本框 13">
            <a:extLst>
              <a:ext uri="{FF2B5EF4-FFF2-40B4-BE49-F238E27FC236}">
                <a16:creationId xmlns:a16="http://schemas.microsoft.com/office/drawing/2014/main" xmlns="" id="{137433CD-B458-4D75-8043-F23BBB88286B}"/>
              </a:ext>
            </a:extLst>
          </p:cNvPr>
          <p:cNvSpPr txBox="1"/>
          <p:nvPr/>
        </p:nvSpPr>
        <p:spPr>
          <a:xfrm>
            <a:off x="6785978" y="108851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75000"/>
                    <a:lumOff val="25000"/>
                  </a:schemeClr>
                </a:solidFill>
                <a:latin typeface="微软雅黑" charset="0"/>
                <a:ea typeface="微软雅黑" charset="0"/>
                <a:sym typeface="+mn-ea"/>
              </a:rPr>
              <a:t>关键词</a:t>
            </a:r>
            <a:endParaRPr lang="zh-CN" altLang="en-US" sz="2000" b="1" kern="0" noProof="0" dirty="0">
              <a:ln>
                <a:noFill/>
              </a:ln>
              <a:solidFill>
                <a:schemeClr val="tx1">
                  <a:lumMod val="75000"/>
                  <a:lumOff val="25000"/>
                </a:schemeClr>
              </a:solidFill>
              <a:uLnTx/>
              <a:uFillTx/>
              <a:latin typeface="微软雅黑" charset="0"/>
              <a:ea typeface="微软雅黑" charset="0"/>
              <a:sym typeface="+mn-ea"/>
            </a:endParaRPr>
          </a:p>
        </p:txBody>
      </p:sp>
      <p:sp>
        <p:nvSpPr>
          <p:cNvPr id="15" name="文本框 14">
            <a:extLst>
              <a:ext uri="{FF2B5EF4-FFF2-40B4-BE49-F238E27FC236}">
                <a16:creationId xmlns:a16="http://schemas.microsoft.com/office/drawing/2014/main" xmlns="" id="{1F801CC5-5898-49DF-9546-F2CB1C9961F8}"/>
              </a:ext>
            </a:extLst>
          </p:cNvPr>
          <p:cNvSpPr txBox="1"/>
          <p:nvPr/>
        </p:nvSpPr>
        <p:spPr>
          <a:xfrm>
            <a:off x="7572375" y="2672715"/>
            <a:ext cx="43154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16" name="文本框 15">
            <a:extLst>
              <a:ext uri="{FF2B5EF4-FFF2-40B4-BE49-F238E27FC236}">
                <a16:creationId xmlns:a16="http://schemas.microsoft.com/office/drawing/2014/main" xmlns="" id="{EB19634B-84AD-4213-BEFE-0CBEAC07728F}"/>
              </a:ext>
            </a:extLst>
          </p:cNvPr>
          <p:cNvSpPr txBox="1"/>
          <p:nvPr/>
        </p:nvSpPr>
        <p:spPr>
          <a:xfrm>
            <a:off x="7572152" y="2328651"/>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75000"/>
                    <a:lumOff val="25000"/>
                  </a:schemeClr>
                </a:solidFill>
                <a:latin typeface="微软雅黑" charset="0"/>
                <a:ea typeface="微软雅黑" charset="0"/>
                <a:sym typeface="+mn-ea"/>
              </a:rPr>
              <a:t>关键词</a:t>
            </a:r>
            <a:endParaRPr lang="zh-CN" altLang="en-US" sz="2000" b="1" kern="0" noProof="0" dirty="0">
              <a:ln>
                <a:noFill/>
              </a:ln>
              <a:solidFill>
                <a:schemeClr val="tx1">
                  <a:lumMod val="75000"/>
                  <a:lumOff val="25000"/>
                </a:schemeClr>
              </a:solidFill>
              <a:uLnTx/>
              <a:uFillTx/>
              <a:latin typeface="微软雅黑" charset="0"/>
              <a:ea typeface="微软雅黑" charset="0"/>
              <a:sym typeface="+mn-ea"/>
            </a:endParaRPr>
          </a:p>
        </p:txBody>
      </p:sp>
      <p:sp>
        <p:nvSpPr>
          <p:cNvPr id="17" name="文本框 16">
            <a:extLst>
              <a:ext uri="{FF2B5EF4-FFF2-40B4-BE49-F238E27FC236}">
                <a16:creationId xmlns:a16="http://schemas.microsoft.com/office/drawing/2014/main" xmlns="" id="{A3AA42C1-51F5-4D79-9F14-C658AADCC95F}"/>
              </a:ext>
            </a:extLst>
          </p:cNvPr>
          <p:cNvSpPr txBox="1"/>
          <p:nvPr/>
        </p:nvSpPr>
        <p:spPr>
          <a:xfrm>
            <a:off x="7618095" y="4004310"/>
            <a:ext cx="43154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18" name="文本框 17">
            <a:extLst>
              <a:ext uri="{FF2B5EF4-FFF2-40B4-BE49-F238E27FC236}">
                <a16:creationId xmlns:a16="http://schemas.microsoft.com/office/drawing/2014/main" xmlns="" id="{7E09FB7A-92BA-4122-8A80-A04B4FFEB691}"/>
              </a:ext>
            </a:extLst>
          </p:cNvPr>
          <p:cNvSpPr txBox="1"/>
          <p:nvPr/>
        </p:nvSpPr>
        <p:spPr>
          <a:xfrm>
            <a:off x="7618193" y="366014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75000"/>
                    <a:lumOff val="25000"/>
                  </a:schemeClr>
                </a:solidFill>
                <a:latin typeface="微软雅黑" charset="0"/>
                <a:ea typeface="微软雅黑" charset="0"/>
                <a:sym typeface="+mn-ea"/>
              </a:rPr>
              <a:t>关键词</a:t>
            </a:r>
            <a:endParaRPr lang="zh-CN" altLang="en-US" sz="2000" b="1" kern="0" noProof="0" dirty="0">
              <a:ln>
                <a:noFill/>
              </a:ln>
              <a:solidFill>
                <a:schemeClr val="tx1">
                  <a:lumMod val="75000"/>
                  <a:lumOff val="25000"/>
                </a:schemeClr>
              </a:solidFill>
              <a:uLnTx/>
              <a:uFillTx/>
              <a:latin typeface="微软雅黑" charset="0"/>
              <a:ea typeface="微软雅黑" charset="0"/>
              <a:sym typeface="+mn-ea"/>
            </a:endParaRPr>
          </a:p>
        </p:txBody>
      </p:sp>
      <p:sp>
        <p:nvSpPr>
          <p:cNvPr id="19" name="文本框 18">
            <a:extLst>
              <a:ext uri="{FF2B5EF4-FFF2-40B4-BE49-F238E27FC236}">
                <a16:creationId xmlns:a16="http://schemas.microsoft.com/office/drawing/2014/main" xmlns="" id="{C70542CD-744D-44BE-B2C3-61AC495C5CD9}"/>
              </a:ext>
            </a:extLst>
          </p:cNvPr>
          <p:cNvSpPr txBox="1"/>
          <p:nvPr/>
        </p:nvSpPr>
        <p:spPr>
          <a:xfrm>
            <a:off x="6692265" y="5187315"/>
            <a:ext cx="4315460" cy="4699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2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在此输入您的描述内容，在此输入您的描述内容在此输入您的描述内容在此输入您的描述内容在此输入您的描述内容</a:t>
            </a:r>
          </a:p>
        </p:txBody>
      </p:sp>
      <p:sp>
        <p:nvSpPr>
          <p:cNvPr id="20" name="文本框 19">
            <a:extLst>
              <a:ext uri="{FF2B5EF4-FFF2-40B4-BE49-F238E27FC236}">
                <a16:creationId xmlns:a16="http://schemas.microsoft.com/office/drawing/2014/main" xmlns="" id="{1220ECD7-11E1-4D09-ABC6-AB6049DF52D3}"/>
              </a:ext>
            </a:extLst>
          </p:cNvPr>
          <p:cNvSpPr txBox="1"/>
          <p:nvPr/>
        </p:nvSpPr>
        <p:spPr>
          <a:xfrm>
            <a:off x="6692216" y="4842797"/>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2000" b="1" kern="0" dirty="0">
                <a:solidFill>
                  <a:schemeClr val="tx1">
                    <a:lumMod val="75000"/>
                    <a:lumOff val="25000"/>
                  </a:schemeClr>
                </a:solidFill>
                <a:latin typeface="微软雅黑" charset="0"/>
                <a:ea typeface="微软雅黑" charset="0"/>
                <a:sym typeface="+mn-ea"/>
              </a:rPr>
              <a:t>关键词</a:t>
            </a:r>
            <a:endParaRPr lang="zh-CN" altLang="en-US" sz="2000" b="1" kern="0" noProof="0" dirty="0">
              <a:ln>
                <a:noFill/>
              </a:ln>
              <a:solidFill>
                <a:schemeClr val="tx1">
                  <a:lumMod val="75000"/>
                  <a:lumOff val="25000"/>
                </a:schemeClr>
              </a:solidFill>
              <a:uLnTx/>
              <a:uFillTx/>
              <a:latin typeface="微软雅黑" charset="0"/>
              <a:ea typeface="微软雅黑" charset="0"/>
              <a:sym typeface="+mn-ea"/>
            </a:endParaRPr>
          </a:p>
        </p:txBody>
      </p:sp>
      <p:sp>
        <p:nvSpPr>
          <p:cNvPr id="21" name="椭圆 20">
            <a:extLst>
              <a:ext uri="{FF2B5EF4-FFF2-40B4-BE49-F238E27FC236}">
                <a16:creationId xmlns:a16="http://schemas.microsoft.com/office/drawing/2014/main" xmlns="" id="{EF8A5C8A-29CE-4EAD-A420-BA758220D827}"/>
              </a:ext>
            </a:extLst>
          </p:cNvPr>
          <p:cNvSpPr/>
          <p:nvPr/>
        </p:nvSpPr>
        <p:spPr>
          <a:xfrm>
            <a:off x="3242342" y="1449451"/>
            <a:ext cx="420953" cy="420953"/>
          </a:xfrm>
          <a:prstGeom prst="ellipse">
            <a:avLst/>
          </a:prstGeom>
          <a:solidFill>
            <a:srgbClr val="523227"/>
          </a:solidFill>
          <a:ln>
            <a:solidFill>
              <a:srgbClr val="52322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charset="0"/>
              <a:ea typeface="微软雅黑" charset="0"/>
            </a:endParaRPr>
          </a:p>
        </p:txBody>
      </p:sp>
      <p:sp>
        <p:nvSpPr>
          <p:cNvPr id="22" name="椭圆 21">
            <a:extLst>
              <a:ext uri="{FF2B5EF4-FFF2-40B4-BE49-F238E27FC236}">
                <a16:creationId xmlns:a16="http://schemas.microsoft.com/office/drawing/2014/main" xmlns="" id="{E7714D0E-F152-4D07-B97B-C1C753192918}"/>
              </a:ext>
            </a:extLst>
          </p:cNvPr>
          <p:cNvSpPr/>
          <p:nvPr/>
        </p:nvSpPr>
        <p:spPr>
          <a:xfrm>
            <a:off x="4220577" y="2589730"/>
            <a:ext cx="420953" cy="420953"/>
          </a:xfrm>
          <a:prstGeom prst="ellipse">
            <a:avLst/>
          </a:prstGeom>
          <a:solidFill>
            <a:srgbClr val="C87D0E"/>
          </a:solidFill>
          <a:ln>
            <a:solidFill>
              <a:srgbClr val="C87D0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charset="0"/>
              <a:ea typeface="微软雅黑" charset="0"/>
            </a:endParaRPr>
          </a:p>
        </p:txBody>
      </p:sp>
      <p:sp>
        <p:nvSpPr>
          <p:cNvPr id="23" name="椭圆 22">
            <a:extLst>
              <a:ext uri="{FF2B5EF4-FFF2-40B4-BE49-F238E27FC236}">
                <a16:creationId xmlns:a16="http://schemas.microsoft.com/office/drawing/2014/main" xmlns="" id="{F4D0C481-B7EB-4B63-9802-29D9708A03FE}"/>
              </a:ext>
            </a:extLst>
          </p:cNvPr>
          <p:cNvSpPr/>
          <p:nvPr/>
        </p:nvSpPr>
        <p:spPr>
          <a:xfrm>
            <a:off x="4220577" y="3959544"/>
            <a:ext cx="420953" cy="420953"/>
          </a:xfrm>
          <a:prstGeom prst="ellipse">
            <a:avLst/>
          </a:prstGeom>
          <a:solidFill>
            <a:srgbClr val="523227"/>
          </a:solidFill>
          <a:ln>
            <a:solidFill>
              <a:srgbClr val="52322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charset="0"/>
              <a:ea typeface="微软雅黑" charset="0"/>
            </a:endParaRPr>
          </a:p>
        </p:txBody>
      </p:sp>
      <p:sp>
        <p:nvSpPr>
          <p:cNvPr id="24" name="椭圆 23">
            <a:extLst>
              <a:ext uri="{FF2B5EF4-FFF2-40B4-BE49-F238E27FC236}">
                <a16:creationId xmlns:a16="http://schemas.microsoft.com/office/drawing/2014/main" xmlns="" id="{2CEF9103-D052-4E37-918B-35423D354E42}"/>
              </a:ext>
            </a:extLst>
          </p:cNvPr>
          <p:cNvSpPr/>
          <p:nvPr/>
        </p:nvSpPr>
        <p:spPr>
          <a:xfrm>
            <a:off x="3242342" y="5075660"/>
            <a:ext cx="420953" cy="420953"/>
          </a:xfrm>
          <a:prstGeom prst="ellipse">
            <a:avLst/>
          </a:prstGeom>
          <a:solidFill>
            <a:srgbClr val="C87D0E"/>
          </a:solidFill>
          <a:ln>
            <a:solidFill>
              <a:srgbClr val="C87D0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charset="0"/>
              <a:ea typeface="微软雅黑" charset="0"/>
            </a:endParaRPr>
          </a:p>
        </p:txBody>
      </p:sp>
    </p:spTree>
    <p:extLst>
      <p:ext uri="{BB962C8B-B14F-4D97-AF65-F5344CB8AC3E}">
        <p14:creationId xmlns:p14="http://schemas.microsoft.com/office/powerpoint/2010/main" val="85694925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par>
                                <p:cTn id="14" presetID="21" presetClass="entr" presetSubtype="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par>
                                <p:cTn id="17" presetID="21" presetClass="entr" presetSubtype="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par>
                                <p:cTn id="20" presetID="21" presetClass="entr" presetSubtype="1"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heel(1)">
                                      <p:cBhvr>
                                        <p:cTn id="22" dur="2000"/>
                                        <p:tgtEl>
                                          <p:spTgt spid="8"/>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heel(1)">
                                      <p:cBhvr>
                                        <p:cTn id="25" dur="2000"/>
                                        <p:tgtEl>
                                          <p:spTgt spid="9"/>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heel(1)">
                                      <p:cBhvr>
                                        <p:cTn id="28" dur="2000"/>
                                        <p:tgtEl>
                                          <p:spTgt spid="10"/>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heel(1)">
                                      <p:cBhvr>
                                        <p:cTn id="31" dur="2000"/>
                                        <p:tgtEl>
                                          <p:spTgt spid="11"/>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heel(1)">
                                      <p:cBhvr>
                                        <p:cTn id="34" dur="2000"/>
                                        <p:tgtEl>
                                          <p:spTgt spid="12"/>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heel(1)">
                                      <p:cBhvr>
                                        <p:cTn id="37" dur="2000"/>
                                        <p:tgtEl>
                                          <p:spTgt spid="21"/>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heel(1)">
                                      <p:cBhvr>
                                        <p:cTn id="40" dur="2000"/>
                                        <p:tgtEl>
                                          <p:spTgt spid="22"/>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heel(1)">
                                      <p:cBhvr>
                                        <p:cTn id="43" dur="2000"/>
                                        <p:tgtEl>
                                          <p:spTgt spid="23"/>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heel(1)">
                                      <p:cBhvr>
                                        <p:cTn id="46" dur="2000"/>
                                        <p:tgtEl>
                                          <p:spTgt spid="2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down)">
                                      <p:cBhvr>
                                        <p:cTn id="51" dur="500"/>
                                        <p:tgtEl>
                                          <p:spTgt spid="13"/>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down)">
                                      <p:cBhvr>
                                        <p:cTn id="54" dur="5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barn(inVertical)">
                                      <p:cBhvr>
                                        <p:cTn id="59" dur="500"/>
                                        <p:tgtEl>
                                          <p:spTgt spid="15"/>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barn(inVertical)">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down)">
                                      <p:cBhvr>
                                        <p:cTn id="67" dur="500"/>
                                        <p:tgtEl>
                                          <p:spTgt spid="17"/>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wipe(down)">
                                      <p:cBhvr>
                                        <p:cTn id="70" dur="500"/>
                                        <p:tgtEl>
                                          <p:spTgt spid="18"/>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down)">
                                      <p:cBhvr>
                                        <p:cTn id="75" dur="500"/>
                                        <p:tgtEl>
                                          <p:spTgt spid="19"/>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wipe(down)">
                                      <p:cBhvr>
                                        <p:cTn id="7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animBg="1"/>
      <p:bldP spid="22" grpId="0" animBg="1"/>
      <p:bldP spid="23"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8BC4D89D-9DF4-4AB2-A3C5-767CEBEC8D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408" y="1174904"/>
            <a:ext cx="4469897" cy="4469897"/>
          </a:xfrm>
          <a:prstGeom prst="rect">
            <a:avLst/>
          </a:prstGeom>
        </p:spPr>
      </p:pic>
      <p:sp>
        <p:nvSpPr>
          <p:cNvPr id="3" name="矩形 2">
            <a:extLst>
              <a:ext uri="{FF2B5EF4-FFF2-40B4-BE49-F238E27FC236}">
                <a16:creationId xmlns:a16="http://schemas.microsoft.com/office/drawing/2014/main" xmlns="" id="{352578FF-479E-4952-9EB9-224E5DA00A3E}"/>
              </a:ext>
            </a:extLst>
          </p:cNvPr>
          <p:cNvSpPr/>
          <p:nvPr/>
        </p:nvSpPr>
        <p:spPr>
          <a:xfrm>
            <a:off x="6336150" y="3884047"/>
            <a:ext cx="5492206" cy="646331"/>
          </a:xfrm>
          <a:prstGeom prst="rect">
            <a:avLst/>
          </a:prstGeom>
        </p:spPr>
        <p:txBody>
          <a:bodyPr wrap="square">
            <a:spAutoFit/>
          </a:bodyPr>
          <a:lstStyle/>
          <a:p>
            <a:pP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
        <p:nvSpPr>
          <p:cNvPr id="4" name="MH_Entry_1">
            <a:hlinkClick r:id="" action="ppaction://noaction"/>
            <a:extLst>
              <a:ext uri="{FF2B5EF4-FFF2-40B4-BE49-F238E27FC236}">
                <a16:creationId xmlns:a16="http://schemas.microsoft.com/office/drawing/2014/main" xmlns="" id="{E2749685-4BF3-4A64-B4F0-B11EF366E76B}"/>
              </a:ext>
            </a:extLst>
          </p:cNvPr>
          <p:cNvSpPr txBox="1"/>
          <p:nvPr>
            <p:custDataLst>
              <p:tags r:id="rId1"/>
            </p:custDataLst>
          </p:nvPr>
        </p:nvSpPr>
        <p:spPr>
          <a:xfrm>
            <a:off x="4719121" y="3041261"/>
            <a:ext cx="2772507" cy="368592"/>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rgbClr val="523227"/>
          </a:solidFill>
          <a:ln>
            <a:solidFill>
              <a:srgbClr val="523227"/>
            </a:solidFill>
          </a:ln>
        </p:spPr>
        <p:txBody>
          <a:bodyPr wrap="square" lIns="71978" tIns="0" rIns="287911" bIns="0" anchor="ctr">
            <a:normAutofit/>
          </a:bodyPr>
          <a:lstStyle/>
          <a:p>
            <a:pPr lvl="0" algn="ctr"/>
            <a:r>
              <a:rPr lang="zh-CN" altLang="en-US" sz="2133" b="1" dirty="0">
                <a:solidFill>
                  <a:schemeClr val="bg1"/>
                </a:solidFill>
                <a:latin typeface="微软雅黑" pitchFamily="34" charset="-122"/>
                <a:ea typeface="微软雅黑" pitchFamily="34" charset="-122"/>
                <a:sym typeface="Arial" panose="020B0604020202020204" pitchFamily="34" charset="0"/>
              </a:rPr>
              <a:t>添加您的标题</a:t>
            </a:r>
            <a:endParaRPr lang="en-US" altLang="zh-CN" sz="2133" b="1" dirty="0">
              <a:solidFill>
                <a:schemeClr val="bg1"/>
              </a:solidFill>
              <a:latin typeface="微软雅黑" pitchFamily="34" charset="-122"/>
              <a:ea typeface="微软雅黑" pitchFamily="34" charset="-122"/>
              <a:sym typeface="Arial" panose="020B0604020202020204" pitchFamily="34" charset="0"/>
            </a:endParaRPr>
          </a:p>
        </p:txBody>
      </p:sp>
      <p:sp>
        <p:nvSpPr>
          <p:cNvPr id="5" name="MH_Number_1">
            <a:hlinkClick r:id="" action="ppaction://noaction"/>
            <a:extLst>
              <a:ext uri="{FF2B5EF4-FFF2-40B4-BE49-F238E27FC236}">
                <a16:creationId xmlns:a16="http://schemas.microsoft.com/office/drawing/2014/main" xmlns="" id="{DAE84D4A-94D6-4212-9CF7-FF33D1D4A223}"/>
              </a:ext>
            </a:extLst>
          </p:cNvPr>
          <p:cNvSpPr/>
          <p:nvPr>
            <p:custDataLst>
              <p:tags r:id="rId2"/>
            </p:custDataLst>
          </p:nvPr>
        </p:nvSpPr>
        <p:spPr>
          <a:xfrm>
            <a:off x="7466234" y="2897290"/>
            <a:ext cx="1493339" cy="51256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523227"/>
          </a:solidFill>
          <a:ln w="9525" cap="sq">
            <a:solidFill>
              <a:srgbClr val="523227"/>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06" rIns="0" bIns="45706" numCol="1" spcCol="0" rtlCol="0" fromWordArt="0" anchor="ctr" anchorCtr="0" forceAA="0" compatLnSpc="1">
            <a:prstTxWarp prst="textNoShape">
              <a:avLst/>
            </a:prstTxWarp>
            <a:noAutofit/>
          </a:bodyPr>
          <a:lstStyle/>
          <a:p>
            <a:pPr lvl="0" algn="ctr">
              <a:spcBef>
                <a:spcPct val="0"/>
              </a:spcBef>
            </a:pPr>
            <a:r>
              <a:rPr lang="en-US" altLang="zh-CN" sz="3199" b="1" dirty="0">
                <a:solidFill>
                  <a:srgbClr val="523227"/>
                </a:solidFill>
                <a:cs typeface="Times New Roman" panose="02020603050405020304" pitchFamily="18" charset="0"/>
              </a:rPr>
              <a:t>Part 4</a:t>
            </a:r>
            <a:endParaRPr lang="zh-CN" altLang="en-US" sz="3199" b="1" dirty="0">
              <a:solidFill>
                <a:srgbClr val="523227"/>
              </a:solidFill>
              <a:cs typeface="Times New Roman" panose="02020603050405020304" pitchFamily="18" charset="0"/>
            </a:endParaRPr>
          </a:p>
        </p:txBody>
      </p:sp>
    </p:spTree>
    <p:extLst>
      <p:ext uri="{BB962C8B-B14F-4D97-AF65-F5344CB8AC3E}">
        <p14:creationId xmlns:p14="http://schemas.microsoft.com/office/powerpoint/2010/main" val="19775423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c 10">
            <a:extLst>
              <a:ext uri="{FF2B5EF4-FFF2-40B4-BE49-F238E27FC236}">
                <a16:creationId xmlns:a16="http://schemas.microsoft.com/office/drawing/2014/main" xmlns="" id="{E11EB1F8-0186-4E23-A234-5C7BAA527E95}"/>
              </a:ext>
            </a:extLst>
          </p:cNvPr>
          <p:cNvSpPr/>
          <p:nvPr/>
        </p:nvSpPr>
        <p:spPr>
          <a:xfrm>
            <a:off x="2474595" y="3058160"/>
            <a:ext cx="1486535" cy="1486535"/>
          </a:xfrm>
          <a:prstGeom prst="arc">
            <a:avLst>
              <a:gd name="adj1" fmla="val 10810458"/>
              <a:gd name="adj2" fmla="val 0"/>
            </a:avLst>
          </a:prstGeom>
          <a:solidFill>
            <a:srgbClr val="523227"/>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solidFill>
                <a:schemeClr val="tx1">
                  <a:lumMod val="75000"/>
                  <a:lumOff val="25000"/>
                </a:schemeClr>
              </a:solidFill>
              <a:latin typeface="微软雅黑" charset="0"/>
              <a:ea typeface="微软雅黑" charset="0"/>
            </a:endParaRPr>
          </a:p>
        </p:txBody>
      </p:sp>
      <p:sp>
        <p:nvSpPr>
          <p:cNvPr id="3" name="Content Placeholder 2">
            <a:extLst>
              <a:ext uri="{FF2B5EF4-FFF2-40B4-BE49-F238E27FC236}">
                <a16:creationId xmlns:a16="http://schemas.microsoft.com/office/drawing/2014/main" xmlns="" id="{F67EB1B9-9F8F-4866-9669-CA97CF87CEBE}"/>
              </a:ext>
            </a:extLst>
          </p:cNvPr>
          <p:cNvSpPr txBox="1"/>
          <p:nvPr/>
        </p:nvSpPr>
        <p:spPr>
          <a:xfrm>
            <a:off x="2796540" y="3986530"/>
            <a:ext cx="878205" cy="369332"/>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a:solidFill>
                  <a:schemeClr val="tx1">
                    <a:lumMod val="75000"/>
                    <a:lumOff val="25000"/>
                  </a:schemeClr>
                </a:solidFill>
                <a:latin typeface="微软雅黑" charset="0"/>
                <a:ea typeface="微软雅黑" charset="0"/>
                <a:cs typeface="Open Sans" pitchFamily="34" charset="0"/>
              </a:rPr>
              <a:t>2014</a:t>
            </a:r>
          </a:p>
        </p:txBody>
      </p:sp>
      <p:sp>
        <p:nvSpPr>
          <p:cNvPr id="4" name="Rectangle 19">
            <a:extLst>
              <a:ext uri="{FF2B5EF4-FFF2-40B4-BE49-F238E27FC236}">
                <a16:creationId xmlns:a16="http://schemas.microsoft.com/office/drawing/2014/main" xmlns="" id="{9CA6A48C-0BED-4B38-B97E-7F6F8E3FBE5B}"/>
              </a:ext>
            </a:extLst>
          </p:cNvPr>
          <p:cNvSpPr/>
          <p:nvPr/>
        </p:nvSpPr>
        <p:spPr>
          <a:xfrm>
            <a:off x="2941320" y="2598420"/>
            <a:ext cx="915670" cy="548640"/>
          </a:xfrm>
          <a:prstGeom prst="rect">
            <a:avLst/>
          </a:prstGeom>
        </p:spPr>
        <p:txBody>
          <a:bodyPr wrap="none">
            <a:spAutoFit/>
          </a:bodyPr>
          <a:lstStyle/>
          <a:p>
            <a:pPr algn="ctr"/>
            <a:r>
              <a:rPr lang="en-US" sz="2800" dirty="0">
                <a:solidFill>
                  <a:schemeClr val="tx1">
                    <a:lumMod val="75000"/>
                    <a:lumOff val="25000"/>
                  </a:schemeClr>
                </a:solidFill>
                <a:latin typeface="微软雅黑" charset="0"/>
                <a:ea typeface="微软雅黑" charset="0"/>
                <a:cs typeface="Open Sans" pitchFamily="34" charset="0"/>
              </a:rPr>
              <a:t>60%</a:t>
            </a:r>
          </a:p>
        </p:txBody>
      </p:sp>
      <p:sp>
        <p:nvSpPr>
          <p:cNvPr id="5" name="Arc 7">
            <a:extLst>
              <a:ext uri="{FF2B5EF4-FFF2-40B4-BE49-F238E27FC236}">
                <a16:creationId xmlns:a16="http://schemas.microsoft.com/office/drawing/2014/main" xmlns="" id="{B3D566F9-220F-468C-AB57-7D99A4008B6C}"/>
              </a:ext>
            </a:extLst>
          </p:cNvPr>
          <p:cNvSpPr/>
          <p:nvPr/>
        </p:nvSpPr>
        <p:spPr>
          <a:xfrm>
            <a:off x="3489325" y="2724150"/>
            <a:ext cx="2153920" cy="2153920"/>
          </a:xfrm>
          <a:prstGeom prst="arc">
            <a:avLst>
              <a:gd name="adj1" fmla="val 10786903"/>
              <a:gd name="adj2" fmla="val 0"/>
            </a:avLst>
          </a:prstGeom>
          <a:solidFill>
            <a:srgbClr val="C87D0E"/>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solidFill>
                <a:schemeClr val="tx1">
                  <a:lumMod val="75000"/>
                  <a:lumOff val="25000"/>
                </a:schemeClr>
              </a:solidFill>
              <a:latin typeface="微软雅黑" charset="0"/>
              <a:ea typeface="微软雅黑" charset="0"/>
            </a:endParaRPr>
          </a:p>
        </p:txBody>
      </p:sp>
      <p:sp>
        <p:nvSpPr>
          <p:cNvPr id="6" name="Content Placeholder 2">
            <a:extLst>
              <a:ext uri="{FF2B5EF4-FFF2-40B4-BE49-F238E27FC236}">
                <a16:creationId xmlns:a16="http://schemas.microsoft.com/office/drawing/2014/main" xmlns="" id="{23CA0EAE-F4B3-49CD-ADF0-C2648FE7BA83}"/>
              </a:ext>
            </a:extLst>
          </p:cNvPr>
          <p:cNvSpPr txBox="1"/>
          <p:nvPr/>
        </p:nvSpPr>
        <p:spPr>
          <a:xfrm>
            <a:off x="4157345" y="3986530"/>
            <a:ext cx="878205" cy="369332"/>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a:solidFill>
                  <a:schemeClr val="tx1">
                    <a:lumMod val="75000"/>
                    <a:lumOff val="25000"/>
                  </a:schemeClr>
                </a:solidFill>
                <a:latin typeface="微软雅黑" charset="0"/>
                <a:ea typeface="微软雅黑" charset="0"/>
                <a:cs typeface="Open Sans" pitchFamily="34" charset="0"/>
              </a:rPr>
              <a:t>2015</a:t>
            </a:r>
          </a:p>
        </p:txBody>
      </p:sp>
      <p:sp>
        <p:nvSpPr>
          <p:cNvPr id="7" name="Rectangle 20">
            <a:extLst>
              <a:ext uri="{FF2B5EF4-FFF2-40B4-BE49-F238E27FC236}">
                <a16:creationId xmlns:a16="http://schemas.microsoft.com/office/drawing/2014/main" xmlns="" id="{76FFBC96-3153-4F0E-84BF-0E269AA7D9C1}"/>
              </a:ext>
            </a:extLst>
          </p:cNvPr>
          <p:cNvSpPr/>
          <p:nvPr/>
        </p:nvSpPr>
        <p:spPr>
          <a:xfrm>
            <a:off x="4441825" y="2241550"/>
            <a:ext cx="915670" cy="548640"/>
          </a:xfrm>
          <a:prstGeom prst="rect">
            <a:avLst/>
          </a:prstGeom>
        </p:spPr>
        <p:txBody>
          <a:bodyPr wrap="none">
            <a:spAutoFit/>
          </a:bodyPr>
          <a:lstStyle/>
          <a:p>
            <a:pPr algn="ctr"/>
            <a:r>
              <a:rPr lang="en-US" sz="2800" dirty="0">
                <a:solidFill>
                  <a:schemeClr val="tx1">
                    <a:lumMod val="75000"/>
                    <a:lumOff val="25000"/>
                  </a:schemeClr>
                </a:solidFill>
                <a:latin typeface="微软雅黑" charset="0"/>
                <a:ea typeface="微软雅黑" charset="0"/>
                <a:cs typeface="Open Sans" pitchFamily="34" charset="0"/>
              </a:rPr>
              <a:t>70%</a:t>
            </a:r>
          </a:p>
        </p:txBody>
      </p:sp>
      <p:sp>
        <p:nvSpPr>
          <p:cNvPr id="8" name="Arc 8">
            <a:extLst>
              <a:ext uri="{FF2B5EF4-FFF2-40B4-BE49-F238E27FC236}">
                <a16:creationId xmlns:a16="http://schemas.microsoft.com/office/drawing/2014/main" xmlns="" id="{BCED9F89-6D7B-4A14-8CA3-38CEE0CFD499}"/>
              </a:ext>
            </a:extLst>
          </p:cNvPr>
          <p:cNvSpPr/>
          <p:nvPr/>
        </p:nvSpPr>
        <p:spPr>
          <a:xfrm>
            <a:off x="4789805" y="2381885"/>
            <a:ext cx="2838450" cy="2838450"/>
          </a:xfrm>
          <a:prstGeom prst="arc">
            <a:avLst>
              <a:gd name="adj1" fmla="val 10792861"/>
              <a:gd name="adj2" fmla="val 0"/>
            </a:avLst>
          </a:prstGeom>
          <a:solidFill>
            <a:srgbClr val="523227"/>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solidFill>
                <a:schemeClr val="tx1">
                  <a:lumMod val="75000"/>
                  <a:lumOff val="25000"/>
                </a:schemeClr>
              </a:solidFill>
              <a:latin typeface="微软雅黑" charset="0"/>
              <a:ea typeface="微软雅黑" charset="0"/>
            </a:endParaRPr>
          </a:p>
        </p:txBody>
      </p:sp>
      <p:sp>
        <p:nvSpPr>
          <p:cNvPr id="9" name="Content Placeholder 2">
            <a:extLst>
              <a:ext uri="{FF2B5EF4-FFF2-40B4-BE49-F238E27FC236}">
                <a16:creationId xmlns:a16="http://schemas.microsoft.com/office/drawing/2014/main" xmlns="" id="{5AE44725-5231-4F60-A5B6-BA9814F7E213}"/>
              </a:ext>
            </a:extLst>
          </p:cNvPr>
          <p:cNvSpPr txBox="1"/>
          <p:nvPr/>
        </p:nvSpPr>
        <p:spPr>
          <a:xfrm>
            <a:off x="5846445" y="3986530"/>
            <a:ext cx="878205" cy="369332"/>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a:solidFill>
                  <a:schemeClr val="tx1">
                    <a:lumMod val="75000"/>
                    <a:lumOff val="25000"/>
                  </a:schemeClr>
                </a:solidFill>
                <a:latin typeface="微软雅黑" charset="0"/>
                <a:ea typeface="微软雅黑" charset="0"/>
                <a:cs typeface="Open Sans" pitchFamily="34" charset="0"/>
              </a:rPr>
              <a:t>2016</a:t>
            </a:r>
          </a:p>
        </p:txBody>
      </p:sp>
      <p:sp>
        <p:nvSpPr>
          <p:cNvPr id="10" name="Rectangle 21">
            <a:extLst>
              <a:ext uri="{FF2B5EF4-FFF2-40B4-BE49-F238E27FC236}">
                <a16:creationId xmlns:a16="http://schemas.microsoft.com/office/drawing/2014/main" xmlns="" id="{31F069F3-8575-4962-8D04-4BEA04C296A8}"/>
              </a:ext>
            </a:extLst>
          </p:cNvPr>
          <p:cNvSpPr/>
          <p:nvPr/>
        </p:nvSpPr>
        <p:spPr>
          <a:xfrm>
            <a:off x="6156325" y="1955800"/>
            <a:ext cx="915670" cy="548640"/>
          </a:xfrm>
          <a:prstGeom prst="rect">
            <a:avLst/>
          </a:prstGeom>
        </p:spPr>
        <p:txBody>
          <a:bodyPr wrap="none">
            <a:spAutoFit/>
          </a:bodyPr>
          <a:lstStyle/>
          <a:p>
            <a:pPr algn="ctr"/>
            <a:r>
              <a:rPr lang="en-US" sz="2800" dirty="0">
                <a:solidFill>
                  <a:schemeClr val="tx1">
                    <a:lumMod val="75000"/>
                    <a:lumOff val="25000"/>
                  </a:schemeClr>
                </a:solidFill>
                <a:latin typeface="微软雅黑" charset="0"/>
                <a:ea typeface="微软雅黑" charset="0"/>
                <a:cs typeface="Open Sans" pitchFamily="34" charset="0"/>
              </a:rPr>
              <a:t>80%</a:t>
            </a:r>
          </a:p>
        </p:txBody>
      </p:sp>
      <p:sp>
        <p:nvSpPr>
          <p:cNvPr id="11" name="Arc 9">
            <a:extLst>
              <a:ext uri="{FF2B5EF4-FFF2-40B4-BE49-F238E27FC236}">
                <a16:creationId xmlns:a16="http://schemas.microsoft.com/office/drawing/2014/main" xmlns="" id="{D963A43B-9E67-4390-9651-B2B275322BE3}"/>
              </a:ext>
            </a:extLst>
          </p:cNvPr>
          <p:cNvSpPr/>
          <p:nvPr/>
        </p:nvSpPr>
        <p:spPr>
          <a:xfrm>
            <a:off x="6433185" y="2077085"/>
            <a:ext cx="3485515" cy="3485515"/>
          </a:xfrm>
          <a:prstGeom prst="arc">
            <a:avLst>
              <a:gd name="adj1" fmla="val 10787253"/>
              <a:gd name="adj2" fmla="val 0"/>
            </a:avLst>
          </a:prstGeom>
          <a:solidFill>
            <a:srgbClr val="C87D0E"/>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solidFill>
                <a:schemeClr val="tx1">
                  <a:lumMod val="75000"/>
                  <a:lumOff val="25000"/>
                </a:schemeClr>
              </a:solidFill>
              <a:latin typeface="微软雅黑" charset="0"/>
              <a:ea typeface="微软雅黑" charset="0"/>
            </a:endParaRPr>
          </a:p>
        </p:txBody>
      </p:sp>
      <p:sp>
        <p:nvSpPr>
          <p:cNvPr id="12" name="Content Placeholder 2">
            <a:extLst>
              <a:ext uri="{FF2B5EF4-FFF2-40B4-BE49-F238E27FC236}">
                <a16:creationId xmlns:a16="http://schemas.microsoft.com/office/drawing/2014/main" xmlns="" id="{8B1C923C-E531-4210-9102-C575C2796F77}"/>
              </a:ext>
            </a:extLst>
          </p:cNvPr>
          <p:cNvSpPr txBox="1"/>
          <p:nvPr/>
        </p:nvSpPr>
        <p:spPr>
          <a:xfrm>
            <a:off x="7790815" y="3986530"/>
            <a:ext cx="878205" cy="369332"/>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a:solidFill>
                  <a:schemeClr val="tx1">
                    <a:lumMod val="75000"/>
                    <a:lumOff val="25000"/>
                  </a:schemeClr>
                </a:solidFill>
                <a:latin typeface="微软雅黑" charset="0"/>
                <a:ea typeface="微软雅黑" charset="0"/>
                <a:cs typeface="Open Sans" pitchFamily="34" charset="0"/>
              </a:rPr>
              <a:t>2017</a:t>
            </a:r>
          </a:p>
        </p:txBody>
      </p:sp>
      <p:sp>
        <p:nvSpPr>
          <p:cNvPr id="13" name="Rectangle 22">
            <a:extLst>
              <a:ext uri="{FF2B5EF4-FFF2-40B4-BE49-F238E27FC236}">
                <a16:creationId xmlns:a16="http://schemas.microsoft.com/office/drawing/2014/main" xmlns="" id="{C4592450-37CA-4E69-A894-EF31802EFEBF}"/>
              </a:ext>
            </a:extLst>
          </p:cNvPr>
          <p:cNvSpPr/>
          <p:nvPr/>
        </p:nvSpPr>
        <p:spPr>
          <a:xfrm>
            <a:off x="7725436" y="1603962"/>
            <a:ext cx="915670" cy="548640"/>
          </a:xfrm>
          <a:prstGeom prst="rect">
            <a:avLst/>
          </a:prstGeom>
        </p:spPr>
        <p:txBody>
          <a:bodyPr wrap="none">
            <a:spAutoFit/>
          </a:bodyPr>
          <a:lstStyle/>
          <a:p>
            <a:pPr algn="ctr"/>
            <a:r>
              <a:rPr lang="en-US" sz="2800" dirty="0">
                <a:solidFill>
                  <a:schemeClr val="tx1">
                    <a:lumMod val="75000"/>
                    <a:lumOff val="25000"/>
                  </a:schemeClr>
                </a:solidFill>
                <a:latin typeface="微软雅黑" charset="0"/>
                <a:ea typeface="微软雅黑" charset="0"/>
                <a:cs typeface="Open Sans" pitchFamily="34" charset="0"/>
              </a:rPr>
              <a:t>90%</a:t>
            </a:r>
          </a:p>
        </p:txBody>
      </p:sp>
      <p:sp>
        <p:nvSpPr>
          <p:cNvPr id="14" name="文本框 13">
            <a:extLst>
              <a:ext uri="{FF2B5EF4-FFF2-40B4-BE49-F238E27FC236}">
                <a16:creationId xmlns:a16="http://schemas.microsoft.com/office/drawing/2014/main" xmlns="" id="{659B6DCE-E600-4B26-A5AB-7D6FA9083C41}"/>
              </a:ext>
            </a:extLst>
          </p:cNvPr>
          <p:cNvSpPr txBox="1"/>
          <p:nvPr/>
        </p:nvSpPr>
        <p:spPr>
          <a:xfrm>
            <a:off x="2440940" y="4453890"/>
            <a:ext cx="1477645"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a:t>
            </a:r>
          </a:p>
        </p:txBody>
      </p:sp>
      <p:sp>
        <p:nvSpPr>
          <p:cNvPr id="15" name="文本框 14">
            <a:extLst>
              <a:ext uri="{FF2B5EF4-FFF2-40B4-BE49-F238E27FC236}">
                <a16:creationId xmlns:a16="http://schemas.microsoft.com/office/drawing/2014/main" xmlns="" id="{79F99744-43DC-4746-8BE0-4DD4F83972C0}"/>
              </a:ext>
            </a:extLst>
          </p:cNvPr>
          <p:cNvSpPr txBox="1"/>
          <p:nvPr/>
        </p:nvSpPr>
        <p:spPr>
          <a:xfrm>
            <a:off x="3939540" y="4453890"/>
            <a:ext cx="1477645"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a:t>
            </a:r>
          </a:p>
        </p:txBody>
      </p:sp>
      <p:sp>
        <p:nvSpPr>
          <p:cNvPr id="16" name="文本框 15">
            <a:extLst>
              <a:ext uri="{FF2B5EF4-FFF2-40B4-BE49-F238E27FC236}">
                <a16:creationId xmlns:a16="http://schemas.microsoft.com/office/drawing/2014/main" xmlns="" id="{DD66AC9D-F76B-415F-B0DB-091D482F9429}"/>
              </a:ext>
            </a:extLst>
          </p:cNvPr>
          <p:cNvSpPr txBox="1"/>
          <p:nvPr/>
        </p:nvSpPr>
        <p:spPr>
          <a:xfrm>
            <a:off x="5651500" y="4453890"/>
            <a:ext cx="1477645"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a:t>
            </a:r>
          </a:p>
        </p:txBody>
      </p:sp>
      <p:sp>
        <p:nvSpPr>
          <p:cNvPr id="17" name="文本框 16">
            <a:extLst>
              <a:ext uri="{FF2B5EF4-FFF2-40B4-BE49-F238E27FC236}">
                <a16:creationId xmlns:a16="http://schemas.microsoft.com/office/drawing/2014/main" xmlns="" id="{D23AC862-0632-40B1-B8B0-E48D4DD29F83}"/>
              </a:ext>
            </a:extLst>
          </p:cNvPr>
          <p:cNvSpPr txBox="1"/>
          <p:nvPr/>
        </p:nvSpPr>
        <p:spPr>
          <a:xfrm>
            <a:off x="7531100" y="4453890"/>
            <a:ext cx="1477645"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a:t>
            </a:r>
          </a:p>
        </p:txBody>
      </p:sp>
    </p:spTree>
    <p:extLst>
      <p:ext uri="{BB962C8B-B14F-4D97-AF65-F5344CB8AC3E}">
        <p14:creationId xmlns:p14="http://schemas.microsoft.com/office/powerpoint/2010/main" val="310809835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down)">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down)">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down)">
                                      <p:cBhvr>
                                        <p:cTn id="53" dur="500"/>
                                        <p:tgtEl>
                                          <p:spTgt spid="14"/>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down)">
                                      <p:cBhvr>
                                        <p:cTn id="56" dur="500"/>
                                        <p:tgtEl>
                                          <p:spTgt spid="15"/>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down)">
                                      <p:cBhvr>
                                        <p:cTn id="59" dur="500"/>
                                        <p:tgtEl>
                                          <p:spTgt spid="16"/>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wipe(down)">
                                      <p:cBhvr>
                                        <p:cTn id="6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P spid="7" grpId="0"/>
      <p:bldP spid="8" grpId="0" animBg="1"/>
      <p:bldP spid="9" grpId="0"/>
      <p:bldP spid="10" grpId="0"/>
      <p:bldP spid="11" grpId="0" animBg="1"/>
      <p:bldP spid="12" grpId="0"/>
      <p:bldP spid="13" grpId="0"/>
      <p:bldP spid="14" grpId="0"/>
      <p:bldP spid="15" grpId="0"/>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A5CA0368-0306-44F8-A584-4B45D6821918}"/>
              </a:ext>
            </a:extLst>
          </p:cNvPr>
          <p:cNvSpPr txBox="1"/>
          <p:nvPr/>
        </p:nvSpPr>
        <p:spPr>
          <a:xfrm>
            <a:off x="2374900" y="1659677"/>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a:t>
            </a:r>
          </a:p>
        </p:txBody>
      </p:sp>
      <p:sp>
        <p:nvSpPr>
          <p:cNvPr id="3" name="文本框 2">
            <a:extLst>
              <a:ext uri="{FF2B5EF4-FFF2-40B4-BE49-F238E27FC236}">
                <a16:creationId xmlns:a16="http://schemas.microsoft.com/office/drawing/2014/main" xmlns="" id="{2758B4E1-236C-4710-8A2E-BAB8C4720BF4}"/>
              </a:ext>
            </a:extLst>
          </p:cNvPr>
          <p:cNvSpPr txBox="1"/>
          <p:nvPr/>
        </p:nvSpPr>
        <p:spPr>
          <a:xfrm>
            <a:off x="2374900" y="5034702"/>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a:t>
            </a:r>
          </a:p>
        </p:txBody>
      </p:sp>
      <p:sp>
        <p:nvSpPr>
          <p:cNvPr id="4" name="文本框 3">
            <a:extLst>
              <a:ext uri="{FF2B5EF4-FFF2-40B4-BE49-F238E27FC236}">
                <a16:creationId xmlns:a16="http://schemas.microsoft.com/office/drawing/2014/main" xmlns="" id="{D6E6EECC-BF77-4391-924A-B44AF8D5CCF1}"/>
              </a:ext>
            </a:extLst>
          </p:cNvPr>
          <p:cNvSpPr txBox="1"/>
          <p:nvPr/>
        </p:nvSpPr>
        <p:spPr>
          <a:xfrm>
            <a:off x="2374900" y="2862367"/>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a:t>
            </a:r>
          </a:p>
        </p:txBody>
      </p:sp>
      <p:sp>
        <p:nvSpPr>
          <p:cNvPr id="5" name="文本框 4">
            <a:extLst>
              <a:ext uri="{FF2B5EF4-FFF2-40B4-BE49-F238E27FC236}">
                <a16:creationId xmlns:a16="http://schemas.microsoft.com/office/drawing/2014/main" xmlns="" id="{4C132B45-B299-486A-B97B-57F72F59DE54}"/>
              </a:ext>
            </a:extLst>
          </p:cNvPr>
          <p:cNvSpPr txBox="1"/>
          <p:nvPr/>
        </p:nvSpPr>
        <p:spPr>
          <a:xfrm>
            <a:off x="2374900" y="4056802"/>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a:t>
            </a:r>
          </a:p>
        </p:txBody>
      </p:sp>
      <p:grpSp>
        <p:nvGrpSpPr>
          <p:cNvPr id="6" name="组合 5">
            <a:extLst>
              <a:ext uri="{FF2B5EF4-FFF2-40B4-BE49-F238E27FC236}">
                <a16:creationId xmlns:a16="http://schemas.microsoft.com/office/drawing/2014/main" xmlns="" id="{A2319DA1-0675-45A0-8058-CB065BF48D2A}"/>
              </a:ext>
            </a:extLst>
          </p:cNvPr>
          <p:cNvGrpSpPr/>
          <p:nvPr/>
        </p:nvGrpSpPr>
        <p:grpSpPr>
          <a:xfrm>
            <a:off x="1662430" y="2780452"/>
            <a:ext cx="586740" cy="586740"/>
            <a:chOff x="1698" y="3659"/>
            <a:chExt cx="1160" cy="1160"/>
          </a:xfrm>
        </p:grpSpPr>
        <p:sp>
          <p:nvSpPr>
            <p:cNvPr id="7" name="椭圆 6">
              <a:extLst>
                <a:ext uri="{FF2B5EF4-FFF2-40B4-BE49-F238E27FC236}">
                  <a16:creationId xmlns:a16="http://schemas.microsoft.com/office/drawing/2014/main" xmlns="" id="{88862326-FB6D-4C29-8B0D-146C7A9B851A}"/>
                </a:ext>
              </a:extLst>
            </p:cNvPr>
            <p:cNvSpPr/>
            <p:nvPr/>
          </p:nvSpPr>
          <p:spPr>
            <a:xfrm>
              <a:off x="1698" y="3659"/>
              <a:ext cx="1161" cy="1161"/>
            </a:xfrm>
            <a:prstGeom prst="ellipse">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ndParaRPr>
            </a:p>
          </p:txBody>
        </p:sp>
        <p:sp>
          <p:nvSpPr>
            <p:cNvPr id="8" name="Freeform 11">
              <a:extLst>
                <a:ext uri="{FF2B5EF4-FFF2-40B4-BE49-F238E27FC236}">
                  <a16:creationId xmlns:a16="http://schemas.microsoft.com/office/drawing/2014/main" xmlns="" id="{BB2E9D47-A62D-45C6-B3FF-EBD09F19C579}"/>
                </a:ext>
              </a:extLst>
            </p:cNvPr>
            <p:cNvSpPr>
              <a:spLocks noEditPoints="1"/>
            </p:cNvSpPr>
            <p:nvPr/>
          </p:nvSpPr>
          <p:spPr>
            <a:xfrm>
              <a:off x="1842" y="3781"/>
              <a:ext cx="939" cy="779"/>
            </a:xfrm>
            <a:custGeom>
              <a:avLst/>
              <a:gdLst/>
              <a:ahLst/>
              <a:cxnLst>
                <a:cxn ang="0">
                  <a:pos x="344263" y="103523"/>
                </a:cxn>
                <a:cxn ang="0">
                  <a:pos x="323077" y="124759"/>
                </a:cxn>
                <a:cxn ang="0">
                  <a:pos x="344263" y="147322"/>
                </a:cxn>
                <a:cxn ang="0">
                  <a:pos x="366772" y="124759"/>
                </a:cxn>
                <a:cxn ang="0">
                  <a:pos x="344263" y="103523"/>
                </a:cxn>
                <a:cxn ang="0">
                  <a:pos x="35750" y="103523"/>
                </a:cxn>
                <a:cxn ang="0">
                  <a:pos x="14565" y="124759"/>
                </a:cxn>
                <a:cxn ang="0">
                  <a:pos x="35750" y="147322"/>
                </a:cxn>
                <a:cxn ang="0">
                  <a:pos x="56936" y="124759"/>
                </a:cxn>
                <a:cxn ang="0">
                  <a:pos x="35750" y="103523"/>
                </a:cxn>
                <a:cxn ang="0">
                  <a:pos x="280706" y="65034"/>
                </a:cxn>
                <a:cxn ang="0">
                  <a:pos x="248928" y="96887"/>
                </a:cxn>
                <a:cxn ang="0">
                  <a:pos x="280706" y="128741"/>
                </a:cxn>
                <a:cxn ang="0">
                  <a:pos x="312485" y="96887"/>
                </a:cxn>
                <a:cxn ang="0">
                  <a:pos x="280706" y="65034"/>
                </a:cxn>
                <a:cxn ang="0">
                  <a:pos x="380013" y="260136"/>
                </a:cxn>
                <a:cxn ang="0">
                  <a:pos x="342939" y="260136"/>
                </a:cxn>
                <a:cxn ang="0">
                  <a:pos x="342939" y="192447"/>
                </a:cxn>
                <a:cxn ang="0">
                  <a:pos x="334994" y="160594"/>
                </a:cxn>
                <a:cxn ang="0">
                  <a:pos x="344263" y="159267"/>
                </a:cxn>
                <a:cxn ang="0">
                  <a:pos x="380013" y="195102"/>
                </a:cxn>
                <a:cxn ang="0">
                  <a:pos x="380013" y="260136"/>
                </a:cxn>
                <a:cxn ang="0">
                  <a:pos x="99307" y="65034"/>
                </a:cxn>
                <a:cxn ang="0">
                  <a:pos x="67528" y="96887"/>
                </a:cxn>
                <a:cxn ang="0">
                  <a:pos x="99307" y="128741"/>
                </a:cxn>
                <a:cxn ang="0">
                  <a:pos x="131085" y="96887"/>
                </a:cxn>
                <a:cxn ang="0">
                  <a:pos x="99307" y="65034"/>
                </a:cxn>
                <a:cxn ang="0">
                  <a:pos x="35750" y="159267"/>
                </a:cxn>
                <a:cxn ang="0">
                  <a:pos x="45019" y="160594"/>
                </a:cxn>
                <a:cxn ang="0">
                  <a:pos x="37074" y="192447"/>
                </a:cxn>
                <a:cxn ang="0">
                  <a:pos x="37074" y="260136"/>
                </a:cxn>
                <a:cxn ang="0">
                  <a:pos x="0" y="260136"/>
                </a:cxn>
                <a:cxn ang="0">
                  <a:pos x="0" y="195102"/>
                </a:cxn>
                <a:cxn ang="0">
                  <a:pos x="35750" y="159267"/>
                </a:cxn>
                <a:cxn ang="0">
                  <a:pos x="190669" y="0"/>
                </a:cxn>
                <a:cxn ang="0">
                  <a:pos x="143001" y="47780"/>
                </a:cxn>
                <a:cxn ang="0">
                  <a:pos x="190669" y="95560"/>
                </a:cxn>
                <a:cxn ang="0">
                  <a:pos x="237012" y="47780"/>
                </a:cxn>
                <a:cxn ang="0">
                  <a:pos x="190669" y="0"/>
                </a:cxn>
                <a:cxn ang="0">
                  <a:pos x="332346" y="284026"/>
                </a:cxn>
                <a:cxn ang="0">
                  <a:pos x="275410" y="284026"/>
                </a:cxn>
                <a:cxn ang="0">
                  <a:pos x="275410" y="181830"/>
                </a:cxn>
                <a:cxn ang="0">
                  <a:pos x="266142" y="143340"/>
                </a:cxn>
                <a:cxn ang="0">
                  <a:pos x="280706" y="140686"/>
                </a:cxn>
                <a:cxn ang="0">
                  <a:pos x="332346" y="192447"/>
                </a:cxn>
                <a:cxn ang="0">
                  <a:pos x="332346" y="284026"/>
                </a:cxn>
                <a:cxn ang="0">
                  <a:pos x="104603" y="181830"/>
                </a:cxn>
                <a:cxn ang="0">
                  <a:pos x="104603" y="284026"/>
                </a:cxn>
                <a:cxn ang="0">
                  <a:pos x="48991" y="284026"/>
                </a:cxn>
                <a:cxn ang="0">
                  <a:pos x="48991" y="192447"/>
                </a:cxn>
                <a:cxn ang="0">
                  <a:pos x="99307" y="140686"/>
                </a:cxn>
                <a:cxn ang="0">
                  <a:pos x="113871" y="143340"/>
                </a:cxn>
                <a:cxn ang="0">
                  <a:pos x="104603" y="181830"/>
                </a:cxn>
                <a:cxn ang="0">
                  <a:pos x="116520" y="314552"/>
                </a:cxn>
                <a:cxn ang="0">
                  <a:pos x="264817" y="314552"/>
                </a:cxn>
                <a:cxn ang="0">
                  <a:pos x="264817" y="181830"/>
                </a:cxn>
                <a:cxn ang="0">
                  <a:pos x="190669" y="107505"/>
                </a:cxn>
                <a:cxn ang="0">
                  <a:pos x="116520" y="181830"/>
                </a:cxn>
                <a:cxn ang="0">
                  <a:pos x="116520" y="314552"/>
                </a:cxn>
              </a:cxnLst>
              <a:rect l="0" t="0" r="0" b="0"/>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9" name="组合 8">
            <a:extLst>
              <a:ext uri="{FF2B5EF4-FFF2-40B4-BE49-F238E27FC236}">
                <a16:creationId xmlns:a16="http://schemas.microsoft.com/office/drawing/2014/main" xmlns="" id="{53F3CE18-017F-4F9A-84B7-24EED7701876}"/>
              </a:ext>
            </a:extLst>
          </p:cNvPr>
          <p:cNvGrpSpPr/>
          <p:nvPr/>
        </p:nvGrpSpPr>
        <p:grpSpPr>
          <a:xfrm>
            <a:off x="1662430" y="1606337"/>
            <a:ext cx="586740" cy="586740"/>
            <a:chOff x="1733" y="2211"/>
            <a:chExt cx="1160" cy="1160"/>
          </a:xfrm>
        </p:grpSpPr>
        <p:sp>
          <p:nvSpPr>
            <p:cNvPr id="10" name="椭圆 9">
              <a:extLst>
                <a:ext uri="{FF2B5EF4-FFF2-40B4-BE49-F238E27FC236}">
                  <a16:creationId xmlns:a16="http://schemas.microsoft.com/office/drawing/2014/main" xmlns="" id="{D52C6A15-CEBB-49AC-8594-2000E9402CB0}"/>
                </a:ext>
              </a:extLst>
            </p:cNvPr>
            <p:cNvSpPr/>
            <p:nvPr/>
          </p:nvSpPr>
          <p:spPr>
            <a:xfrm>
              <a:off x="1733" y="2211"/>
              <a:ext cx="1161" cy="1161"/>
            </a:xfrm>
            <a:prstGeom prst="ellipse">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ndParaRPr>
            </a:p>
          </p:txBody>
        </p:sp>
        <p:sp>
          <p:nvSpPr>
            <p:cNvPr id="11" name="稻壳儿小白白(http://dwz.cn/Wu2UP)">
              <a:extLst>
                <a:ext uri="{FF2B5EF4-FFF2-40B4-BE49-F238E27FC236}">
                  <a16:creationId xmlns:a16="http://schemas.microsoft.com/office/drawing/2014/main" xmlns="" id="{2F986479-52CD-4692-A33B-91943B061AFC}"/>
                </a:ext>
              </a:extLst>
            </p:cNvPr>
            <p:cNvSpPr>
              <a:spLocks noEditPoints="1"/>
            </p:cNvSpPr>
            <p:nvPr/>
          </p:nvSpPr>
          <p:spPr>
            <a:xfrm>
              <a:off x="1880" y="2393"/>
              <a:ext cx="733" cy="733"/>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12" name="组合 11">
            <a:extLst>
              <a:ext uri="{FF2B5EF4-FFF2-40B4-BE49-F238E27FC236}">
                <a16:creationId xmlns:a16="http://schemas.microsoft.com/office/drawing/2014/main" xmlns="" id="{8A9EE4FA-29C7-4A93-8961-5E6DD567EB10}"/>
              </a:ext>
            </a:extLst>
          </p:cNvPr>
          <p:cNvGrpSpPr/>
          <p:nvPr/>
        </p:nvGrpSpPr>
        <p:grpSpPr>
          <a:xfrm>
            <a:off x="1662430" y="3889162"/>
            <a:ext cx="586740" cy="586740"/>
            <a:chOff x="1648" y="5039"/>
            <a:chExt cx="1160" cy="1160"/>
          </a:xfrm>
        </p:grpSpPr>
        <p:sp>
          <p:nvSpPr>
            <p:cNvPr id="13" name="椭圆 12">
              <a:extLst>
                <a:ext uri="{FF2B5EF4-FFF2-40B4-BE49-F238E27FC236}">
                  <a16:creationId xmlns:a16="http://schemas.microsoft.com/office/drawing/2014/main" xmlns="" id="{B1AAA03E-9241-404F-96FC-AF890FE5F12A}"/>
                </a:ext>
              </a:extLst>
            </p:cNvPr>
            <p:cNvSpPr/>
            <p:nvPr/>
          </p:nvSpPr>
          <p:spPr>
            <a:xfrm>
              <a:off x="1648" y="5039"/>
              <a:ext cx="1161" cy="1161"/>
            </a:xfrm>
            <a:prstGeom prst="ellipse">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ndParaRPr>
            </a:p>
          </p:txBody>
        </p:sp>
        <p:sp>
          <p:nvSpPr>
            <p:cNvPr id="14" name="稻壳儿小白白(http://dwz.cn/Wu2UP)">
              <a:extLst>
                <a:ext uri="{FF2B5EF4-FFF2-40B4-BE49-F238E27FC236}">
                  <a16:creationId xmlns:a16="http://schemas.microsoft.com/office/drawing/2014/main" xmlns="" id="{D9FCDA2C-0640-4E08-AD9A-AD721CFE6FE2}"/>
                </a:ext>
              </a:extLst>
            </p:cNvPr>
            <p:cNvSpPr>
              <a:spLocks noEditPoints="1"/>
            </p:cNvSpPr>
            <p:nvPr/>
          </p:nvSpPr>
          <p:spPr>
            <a:xfrm>
              <a:off x="1757" y="5184"/>
              <a:ext cx="744" cy="637"/>
            </a:xfrm>
            <a:custGeom>
              <a:avLst/>
              <a:gdLst/>
              <a:ahLst/>
              <a:cxnLst>
                <a:cxn ang="0">
                  <a:pos x="48184" y="283619"/>
                </a:cxn>
                <a:cxn ang="0">
                  <a:pos x="41301" y="283619"/>
                </a:cxn>
                <a:cxn ang="0">
                  <a:pos x="6883" y="283619"/>
                </a:cxn>
                <a:cxn ang="0">
                  <a:pos x="0" y="283619"/>
                </a:cxn>
                <a:cxn ang="0">
                  <a:pos x="0" y="242114"/>
                </a:cxn>
                <a:cxn ang="0">
                  <a:pos x="6883" y="242114"/>
                </a:cxn>
                <a:cxn ang="0">
                  <a:pos x="41301" y="242114"/>
                </a:cxn>
                <a:cxn ang="0">
                  <a:pos x="48184" y="242114"/>
                </a:cxn>
                <a:cxn ang="0">
                  <a:pos x="48184" y="283619"/>
                </a:cxn>
                <a:cxn ang="0">
                  <a:pos x="117018" y="283619"/>
                </a:cxn>
                <a:cxn ang="0">
                  <a:pos x="117018" y="283619"/>
                </a:cxn>
                <a:cxn ang="0">
                  <a:pos x="75718" y="283619"/>
                </a:cxn>
                <a:cxn ang="0">
                  <a:pos x="75718" y="283619"/>
                </a:cxn>
                <a:cxn ang="0">
                  <a:pos x="75718" y="221361"/>
                </a:cxn>
                <a:cxn ang="0">
                  <a:pos x="75718" y="214444"/>
                </a:cxn>
                <a:cxn ang="0">
                  <a:pos x="117018" y="214444"/>
                </a:cxn>
                <a:cxn ang="0">
                  <a:pos x="117018" y="221361"/>
                </a:cxn>
                <a:cxn ang="0">
                  <a:pos x="117018" y="283619"/>
                </a:cxn>
                <a:cxn ang="0">
                  <a:pos x="192736" y="283619"/>
                </a:cxn>
                <a:cxn ang="0">
                  <a:pos x="185852" y="283619"/>
                </a:cxn>
                <a:cxn ang="0">
                  <a:pos x="151435" y="283619"/>
                </a:cxn>
                <a:cxn ang="0">
                  <a:pos x="144552" y="283619"/>
                </a:cxn>
                <a:cxn ang="0">
                  <a:pos x="144552" y="172938"/>
                </a:cxn>
                <a:cxn ang="0">
                  <a:pos x="151435" y="166021"/>
                </a:cxn>
                <a:cxn ang="0">
                  <a:pos x="185852" y="166021"/>
                </a:cxn>
                <a:cxn ang="0">
                  <a:pos x="192736" y="172938"/>
                </a:cxn>
                <a:cxn ang="0">
                  <a:pos x="192736" y="283619"/>
                </a:cxn>
                <a:cxn ang="0">
                  <a:pos x="261570" y="283619"/>
                </a:cxn>
                <a:cxn ang="0">
                  <a:pos x="254686" y="283619"/>
                </a:cxn>
                <a:cxn ang="0">
                  <a:pos x="220269" y="283619"/>
                </a:cxn>
                <a:cxn ang="0">
                  <a:pos x="213386" y="283619"/>
                </a:cxn>
                <a:cxn ang="0">
                  <a:pos x="213386" y="103763"/>
                </a:cxn>
                <a:cxn ang="0">
                  <a:pos x="220269" y="96846"/>
                </a:cxn>
                <a:cxn ang="0">
                  <a:pos x="254686" y="96846"/>
                </a:cxn>
                <a:cxn ang="0">
                  <a:pos x="261570" y="103763"/>
                </a:cxn>
                <a:cxn ang="0">
                  <a:pos x="261570" y="283619"/>
                </a:cxn>
                <a:cxn ang="0">
                  <a:pos x="330404" y="283619"/>
                </a:cxn>
                <a:cxn ang="0">
                  <a:pos x="323521" y="283619"/>
                </a:cxn>
                <a:cxn ang="0">
                  <a:pos x="289104" y="283619"/>
                </a:cxn>
                <a:cxn ang="0">
                  <a:pos x="282220" y="283619"/>
                </a:cxn>
                <a:cxn ang="0">
                  <a:pos x="282220" y="6918"/>
                </a:cxn>
                <a:cxn ang="0">
                  <a:pos x="289104" y="0"/>
                </a:cxn>
                <a:cxn ang="0">
                  <a:pos x="323521" y="0"/>
                </a:cxn>
                <a:cxn ang="0">
                  <a:pos x="330404" y="6918"/>
                </a:cxn>
                <a:cxn ang="0">
                  <a:pos x="330404" y="283619"/>
                </a:cxn>
              </a:cxnLst>
              <a:rect l="0" t="0" r="0" b="0"/>
              <a:pathLst>
                <a:path w="48" h="41">
                  <a:moveTo>
                    <a:pt x="7" y="41"/>
                  </a:moveTo>
                  <a:cubicBezTo>
                    <a:pt x="7" y="41"/>
                    <a:pt x="7" y="41"/>
                    <a:pt x="6" y="41"/>
                  </a:cubicBezTo>
                  <a:cubicBezTo>
                    <a:pt x="1" y="41"/>
                    <a:pt x="1" y="41"/>
                    <a:pt x="1" y="41"/>
                  </a:cubicBezTo>
                  <a:cubicBezTo>
                    <a:pt x="1" y="41"/>
                    <a:pt x="0" y="41"/>
                    <a:pt x="0" y="41"/>
                  </a:cubicBezTo>
                  <a:cubicBezTo>
                    <a:pt x="0" y="35"/>
                    <a:pt x="0" y="35"/>
                    <a:pt x="0" y="35"/>
                  </a:cubicBezTo>
                  <a:cubicBezTo>
                    <a:pt x="0" y="35"/>
                    <a:pt x="1" y="35"/>
                    <a:pt x="1" y="35"/>
                  </a:cubicBezTo>
                  <a:cubicBezTo>
                    <a:pt x="6" y="35"/>
                    <a:pt x="6" y="35"/>
                    <a:pt x="6" y="35"/>
                  </a:cubicBezTo>
                  <a:cubicBezTo>
                    <a:pt x="7" y="35"/>
                    <a:pt x="7" y="35"/>
                    <a:pt x="7" y="35"/>
                  </a:cubicBezTo>
                  <a:lnTo>
                    <a:pt x="7" y="41"/>
                  </a:lnTo>
                  <a:close/>
                  <a:moveTo>
                    <a:pt x="17" y="41"/>
                  </a:moveTo>
                  <a:cubicBezTo>
                    <a:pt x="17" y="41"/>
                    <a:pt x="17" y="41"/>
                    <a:pt x="17" y="41"/>
                  </a:cubicBezTo>
                  <a:cubicBezTo>
                    <a:pt x="11" y="41"/>
                    <a:pt x="11" y="41"/>
                    <a:pt x="11" y="41"/>
                  </a:cubicBezTo>
                  <a:cubicBezTo>
                    <a:pt x="11" y="41"/>
                    <a:pt x="11" y="41"/>
                    <a:pt x="11" y="41"/>
                  </a:cubicBezTo>
                  <a:cubicBezTo>
                    <a:pt x="11" y="32"/>
                    <a:pt x="11" y="32"/>
                    <a:pt x="11" y="32"/>
                  </a:cubicBezTo>
                  <a:cubicBezTo>
                    <a:pt x="11" y="32"/>
                    <a:pt x="11" y="31"/>
                    <a:pt x="11" y="31"/>
                  </a:cubicBezTo>
                  <a:cubicBezTo>
                    <a:pt x="17" y="31"/>
                    <a:pt x="17" y="31"/>
                    <a:pt x="17" y="31"/>
                  </a:cubicBezTo>
                  <a:cubicBezTo>
                    <a:pt x="17" y="31"/>
                    <a:pt x="17" y="32"/>
                    <a:pt x="17" y="32"/>
                  </a:cubicBezTo>
                  <a:lnTo>
                    <a:pt x="17" y="41"/>
                  </a:lnTo>
                  <a:close/>
                  <a:moveTo>
                    <a:pt x="28" y="41"/>
                  </a:moveTo>
                  <a:cubicBezTo>
                    <a:pt x="28" y="41"/>
                    <a:pt x="27" y="41"/>
                    <a:pt x="27" y="41"/>
                  </a:cubicBezTo>
                  <a:cubicBezTo>
                    <a:pt x="22" y="41"/>
                    <a:pt x="22" y="41"/>
                    <a:pt x="22" y="41"/>
                  </a:cubicBezTo>
                  <a:cubicBezTo>
                    <a:pt x="21" y="41"/>
                    <a:pt x="21" y="41"/>
                    <a:pt x="21" y="41"/>
                  </a:cubicBezTo>
                  <a:cubicBezTo>
                    <a:pt x="21" y="25"/>
                    <a:pt x="21" y="25"/>
                    <a:pt x="21" y="25"/>
                  </a:cubicBezTo>
                  <a:cubicBezTo>
                    <a:pt x="21" y="25"/>
                    <a:pt x="21" y="24"/>
                    <a:pt x="22" y="24"/>
                  </a:cubicBezTo>
                  <a:cubicBezTo>
                    <a:pt x="27" y="24"/>
                    <a:pt x="27" y="24"/>
                    <a:pt x="27" y="24"/>
                  </a:cubicBezTo>
                  <a:cubicBezTo>
                    <a:pt x="27" y="24"/>
                    <a:pt x="28" y="25"/>
                    <a:pt x="28" y="25"/>
                  </a:cubicBezTo>
                  <a:lnTo>
                    <a:pt x="28" y="41"/>
                  </a:lnTo>
                  <a:close/>
                  <a:moveTo>
                    <a:pt x="38" y="41"/>
                  </a:moveTo>
                  <a:cubicBezTo>
                    <a:pt x="38" y="41"/>
                    <a:pt x="38" y="41"/>
                    <a:pt x="37" y="41"/>
                  </a:cubicBezTo>
                  <a:cubicBezTo>
                    <a:pt x="32" y="41"/>
                    <a:pt x="32" y="41"/>
                    <a:pt x="32" y="41"/>
                  </a:cubicBezTo>
                  <a:cubicBezTo>
                    <a:pt x="32" y="41"/>
                    <a:pt x="31" y="41"/>
                    <a:pt x="31" y="41"/>
                  </a:cubicBezTo>
                  <a:cubicBezTo>
                    <a:pt x="31" y="15"/>
                    <a:pt x="31" y="15"/>
                    <a:pt x="31" y="15"/>
                  </a:cubicBezTo>
                  <a:cubicBezTo>
                    <a:pt x="31" y="14"/>
                    <a:pt x="32" y="14"/>
                    <a:pt x="32" y="14"/>
                  </a:cubicBezTo>
                  <a:cubicBezTo>
                    <a:pt x="37" y="14"/>
                    <a:pt x="37" y="14"/>
                    <a:pt x="37" y="14"/>
                  </a:cubicBezTo>
                  <a:cubicBezTo>
                    <a:pt x="38" y="14"/>
                    <a:pt x="38" y="14"/>
                    <a:pt x="38" y="15"/>
                  </a:cubicBezTo>
                  <a:lnTo>
                    <a:pt x="38" y="41"/>
                  </a:lnTo>
                  <a:close/>
                  <a:moveTo>
                    <a:pt x="48" y="41"/>
                  </a:moveTo>
                  <a:cubicBezTo>
                    <a:pt x="48" y="41"/>
                    <a:pt x="48" y="41"/>
                    <a:pt x="47" y="41"/>
                  </a:cubicBezTo>
                  <a:cubicBezTo>
                    <a:pt x="42" y="41"/>
                    <a:pt x="42" y="41"/>
                    <a:pt x="42" y="41"/>
                  </a:cubicBezTo>
                  <a:cubicBezTo>
                    <a:pt x="42" y="41"/>
                    <a:pt x="41" y="41"/>
                    <a:pt x="41" y="41"/>
                  </a:cubicBezTo>
                  <a:cubicBezTo>
                    <a:pt x="41" y="1"/>
                    <a:pt x="41" y="1"/>
                    <a:pt x="41" y="1"/>
                  </a:cubicBezTo>
                  <a:cubicBezTo>
                    <a:pt x="41" y="1"/>
                    <a:pt x="42" y="0"/>
                    <a:pt x="42" y="0"/>
                  </a:cubicBezTo>
                  <a:cubicBezTo>
                    <a:pt x="47" y="0"/>
                    <a:pt x="47" y="0"/>
                    <a:pt x="47" y="0"/>
                  </a:cubicBezTo>
                  <a:cubicBezTo>
                    <a:pt x="48" y="0"/>
                    <a:pt x="48" y="1"/>
                    <a:pt x="48" y="1"/>
                  </a:cubicBezTo>
                  <a:lnTo>
                    <a:pt x="48" y="41"/>
                  </a:lnTo>
                  <a:close/>
                </a:path>
              </a:pathLst>
            </a:custGeom>
            <a:solidFill>
              <a:schemeClr val="bg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grpSp>
        <p:nvGrpSpPr>
          <p:cNvPr id="15" name="组合 14">
            <a:extLst>
              <a:ext uri="{FF2B5EF4-FFF2-40B4-BE49-F238E27FC236}">
                <a16:creationId xmlns:a16="http://schemas.microsoft.com/office/drawing/2014/main" xmlns="" id="{BA508949-26ED-4FF5-9A86-F8CE011E5497}"/>
              </a:ext>
            </a:extLst>
          </p:cNvPr>
          <p:cNvGrpSpPr/>
          <p:nvPr/>
        </p:nvGrpSpPr>
        <p:grpSpPr>
          <a:xfrm>
            <a:off x="1649095" y="5004222"/>
            <a:ext cx="586740" cy="586740"/>
            <a:chOff x="1679" y="6488"/>
            <a:chExt cx="1160" cy="1160"/>
          </a:xfrm>
        </p:grpSpPr>
        <p:sp>
          <p:nvSpPr>
            <p:cNvPr id="16" name="椭圆 15">
              <a:extLst>
                <a:ext uri="{FF2B5EF4-FFF2-40B4-BE49-F238E27FC236}">
                  <a16:creationId xmlns:a16="http://schemas.microsoft.com/office/drawing/2014/main" xmlns="" id="{7F3B485C-B688-4767-925B-5D13F12AD267}"/>
                </a:ext>
              </a:extLst>
            </p:cNvPr>
            <p:cNvSpPr/>
            <p:nvPr/>
          </p:nvSpPr>
          <p:spPr>
            <a:xfrm>
              <a:off x="1679" y="6488"/>
              <a:ext cx="1161" cy="1161"/>
            </a:xfrm>
            <a:prstGeom prst="ellipse">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ndParaRPr>
            </a:p>
          </p:txBody>
        </p:sp>
        <p:sp>
          <p:nvSpPr>
            <p:cNvPr id="17" name="稻壳儿小白白(http://dwz.cn/Wu2UP)">
              <a:extLst>
                <a:ext uri="{FF2B5EF4-FFF2-40B4-BE49-F238E27FC236}">
                  <a16:creationId xmlns:a16="http://schemas.microsoft.com/office/drawing/2014/main" xmlns="" id="{09D48759-A01B-4858-A027-325693C40116}"/>
                </a:ext>
              </a:extLst>
            </p:cNvPr>
            <p:cNvSpPr>
              <a:spLocks noEditPoints="1"/>
            </p:cNvSpPr>
            <p:nvPr/>
          </p:nvSpPr>
          <p:spPr bwMode="auto">
            <a:xfrm>
              <a:off x="1936" y="6619"/>
              <a:ext cx="617" cy="899"/>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chemeClr val="bg1"/>
            </a:solid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latinLnBrk="0" hangingPunct="1">
                <a:spcBef>
                  <a:spcPts val="0"/>
                </a:spcBef>
                <a:spcAft>
                  <a:spcPts val="0"/>
                </a:spcAft>
                <a:buClrTx/>
                <a:buSzTx/>
                <a:buFontTx/>
                <a:buNone/>
                <a:defRPr/>
              </a:pPr>
              <a:endParaRPr kumimoji="0" lang="en-US" sz="2400" b="0" i="0" u="none" strike="noStrike" kern="1200" cap="none" spc="0" normalizeH="0" baseline="0" noProof="0">
                <a:ln>
                  <a:noFill/>
                </a:ln>
                <a:solidFill>
                  <a:schemeClr val="tx1">
                    <a:lumMod val="65000"/>
                    <a:lumOff val="35000"/>
                  </a:schemeClr>
                </a:solidFill>
                <a:effectLst/>
                <a:uLnTx/>
                <a:uFillTx/>
                <a:latin typeface="Arial"/>
                <a:ea typeface="微软雅黑"/>
                <a:cs typeface="+mn-cs"/>
              </a:endParaRPr>
            </a:p>
          </p:txBody>
        </p:sp>
      </p:grpSp>
      <p:sp>
        <p:nvSpPr>
          <p:cNvPr id="18" name="文本框 17">
            <a:extLst>
              <a:ext uri="{FF2B5EF4-FFF2-40B4-BE49-F238E27FC236}">
                <a16:creationId xmlns:a16="http://schemas.microsoft.com/office/drawing/2014/main" xmlns="" id="{D166F7AA-8DF0-4B22-9933-6C82A5029503}"/>
              </a:ext>
            </a:extLst>
          </p:cNvPr>
          <p:cNvSpPr txBox="1"/>
          <p:nvPr/>
        </p:nvSpPr>
        <p:spPr>
          <a:xfrm>
            <a:off x="7127875" y="1659677"/>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a:t>
            </a:r>
          </a:p>
        </p:txBody>
      </p:sp>
      <p:sp>
        <p:nvSpPr>
          <p:cNvPr id="19" name="文本框 18">
            <a:extLst>
              <a:ext uri="{FF2B5EF4-FFF2-40B4-BE49-F238E27FC236}">
                <a16:creationId xmlns:a16="http://schemas.microsoft.com/office/drawing/2014/main" xmlns="" id="{978BB57F-D1BF-4DCC-89ED-C590C75195D9}"/>
              </a:ext>
            </a:extLst>
          </p:cNvPr>
          <p:cNvSpPr txBox="1"/>
          <p:nvPr/>
        </p:nvSpPr>
        <p:spPr>
          <a:xfrm>
            <a:off x="7127875" y="5034702"/>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a:t>
            </a:r>
          </a:p>
        </p:txBody>
      </p:sp>
      <p:sp>
        <p:nvSpPr>
          <p:cNvPr id="20" name="文本框 19">
            <a:extLst>
              <a:ext uri="{FF2B5EF4-FFF2-40B4-BE49-F238E27FC236}">
                <a16:creationId xmlns:a16="http://schemas.microsoft.com/office/drawing/2014/main" xmlns="" id="{7D285925-5EDE-4968-892B-11282020CAF5}"/>
              </a:ext>
            </a:extLst>
          </p:cNvPr>
          <p:cNvSpPr txBox="1"/>
          <p:nvPr/>
        </p:nvSpPr>
        <p:spPr>
          <a:xfrm>
            <a:off x="7127875" y="2862367"/>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a:t>
            </a:r>
          </a:p>
        </p:txBody>
      </p:sp>
      <p:sp>
        <p:nvSpPr>
          <p:cNvPr id="21" name="文本框 20">
            <a:extLst>
              <a:ext uri="{FF2B5EF4-FFF2-40B4-BE49-F238E27FC236}">
                <a16:creationId xmlns:a16="http://schemas.microsoft.com/office/drawing/2014/main" xmlns="" id="{856AFBAD-88EE-4967-AED1-E42CAF19FD91}"/>
              </a:ext>
            </a:extLst>
          </p:cNvPr>
          <p:cNvSpPr txBox="1"/>
          <p:nvPr/>
        </p:nvSpPr>
        <p:spPr>
          <a:xfrm>
            <a:off x="7127875" y="4056802"/>
            <a:ext cx="3328035" cy="532765"/>
          </a:xfrm>
          <a:prstGeom prst="rect">
            <a:avLst/>
          </a:prstGeom>
          <a:noFill/>
          <a:ln>
            <a:solidFill>
              <a:schemeClr val="bg1"/>
            </a:solidFill>
          </a:ln>
          <a:effectLst/>
          <a:extLst>
            <a:ext uri="{909E8E84-426E-40DD-AFC4-6F175D3DCCD1}">
              <a14:hiddenFill xmlns:a14="http://schemas.microsoft.com/office/drawing/2010/main">
                <a:solidFill>
                  <a:srgbClr val="424B51"/>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a:r>
              <a:rPr lang="zh-CN" altLang="en-US" sz="1400" kern="0" noProof="0" dirty="0">
                <a:ln>
                  <a:noFill/>
                </a:ln>
                <a:solidFill>
                  <a:schemeClr val="tx1">
                    <a:lumMod val="75000"/>
                    <a:lumOff val="25000"/>
                  </a:schemeClr>
                </a:solidFill>
                <a:uLnTx/>
                <a:uFillTx/>
                <a:latin typeface="微软雅黑" charset="0"/>
                <a:ea typeface="微软雅黑" charset="0"/>
                <a:sym typeface="+mn-ea"/>
              </a:rPr>
              <a:t>在此输入您的描述内容，在此输入您的描述内容在此输入您的描述内容</a:t>
            </a:r>
          </a:p>
        </p:txBody>
      </p:sp>
      <p:grpSp>
        <p:nvGrpSpPr>
          <p:cNvPr id="22" name="组合 21">
            <a:extLst>
              <a:ext uri="{FF2B5EF4-FFF2-40B4-BE49-F238E27FC236}">
                <a16:creationId xmlns:a16="http://schemas.microsoft.com/office/drawing/2014/main" xmlns="" id="{D82BB89E-4FE1-4C2E-8002-7BD41970488F}"/>
              </a:ext>
            </a:extLst>
          </p:cNvPr>
          <p:cNvGrpSpPr/>
          <p:nvPr/>
        </p:nvGrpSpPr>
        <p:grpSpPr>
          <a:xfrm>
            <a:off x="6415405" y="2780452"/>
            <a:ext cx="586740" cy="586740"/>
            <a:chOff x="1698" y="3659"/>
            <a:chExt cx="1160" cy="1160"/>
          </a:xfrm>
        </p:grpSpPr>
        <p:sp>
          <p:nvSpPr>
            <p:cNvPr id="23" name="椭圆 22">
              <a:extLst>
                <a:ext uri="{FF2B5EF4-FFF2-40B4-BE49-F238E27FC236}">
                  <a16:creationId xmlns:a16="http://schemas.microsoft.com/office/drawing/2014/main" xmlns="" id="{4F6FEADD-B5ED-4030-81C6-910DE4BB8723}"/>
                </a:ext>
              </a:extLst>
            </p:cNvPr>
            <p:cNvSpPr/>
            <p:nvPr/>
          </p:nvSpPr>
          <p:spPr>
            <a:xfrm>
              <a:off x="1698" y="3659"/>
              <a:ext cx="1161" cy="1161"/>
            </a:xfrm>
            <a:prstGeom prst="ellipse">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ndParaRPr>
            </a:p>
          </p:txBody>
        </p:sp>
        <p:sp>
          <p:nvSpPr>
            <p:cNvPr id="24" name="Freeform 11">
              <a:extLst>
                <a:ext uri="{FF2B5EF4-FFF2-40B4-BE49-F238E27FC236}">
                  <a16:creationId xmlns:a16="http://schemas.microsoft.com/office/drawing/2014/main" xmlns="" id="{08C75A26-3344-4AD6-9FEB-3BBA4637E4FF}"/>
                </a:ext>
              </a:extLst>
            </p:cNvPr>
            <p:cNvSpPr>
              <a:spLocks noEditPoints="1"/>
            </p:cNvSpPr>
            <p:nvPr/>
          </p:nvSpPr>
          <p:spPr>
            <a:xfrm>
              <a:off x="1842" y="3781"/>
              <a:ext cx="939" cy="779"/>
            </a:xfrm>
            <a:custGeom>
              <a:avLst/>
              <a:gdLst/>
              <a:ahLst/>
              <a:cxnLst>
                <a:cxn ang="0">
                  <a:pos x="344263" y="103523"/>
                </a:cxn>
                <a:cxn ang="0">
                  <a:pos x="323077" y="124759"/>
                </a:cxn>
                <a:cxn ang="0">
                  <a:pos x="344263" y="147322"/>
                </a:cxn>
                <a:cxn ang="0">
                  <a:pos x="366772" y="124759"/>
                </a:cxn>
                <a:cxn ang="0">
                  <a:pos x="344263" y="103523"/>
                </a:cxn>
                <a:cxn ang="0">
                  <a:pos x="35750" y="103523"/>
                </a:cxn>
                <a:cxn ang="0">
                  <a:pos x="14565" y="124759"/>
                </a:cxn>
                <a:cxn ang="0">
                  <a:pos x="35750" y="147322"/>
                </a:cxn>
                <a:cxn ang="0">
                  <a:pos x="56936" y="124759"/>
                </a:cxn>
                <a:cxn ang="0">
                  <a:pos x="35750" y="103523"/>
                </a:cxn>
                <a:cxn ang="0">
                  <a:pos x="280706" y="65034"/>
                </a:cxn>
                <a:cxn ang="0">
                  <a:pos x="248928" y="96887"/>
                </a:cxn>
                <a:cxn ang="0">
                  <a:pos x="280706" y="128741"/>
                </a:cxn>
                <a:cxn ang="0">
                  <a:pos x="312485" y="96887"/>
                </a:cxn>
                <a:cxn ang="0">
                  <a:pos x="280706" y="65034"/>
                </a:cxn>
                <a:cxn ang="0">
                  <a:pos x="380013" y="260136"/>
                </a:cxn>
                <a:cxn ang="0">
                  <a:pos x="342939" y="260136"/>
                </a:cxn>
                <a:cxn ang="0">
                  <a:pos x="342939" y="192447"/>
                </a:cxn>
                <a:cxn ang="0">
                  <a:pos x="334994" y="160594"/>
                </a:cxn>
                <a:cxn ang="0">
                  <a:pos x="344263" y="159267"/>
                </a:cxn>
                <a:cxn ang="0">
                  <a:pos x="380013" y="195102"/>
                </a:cxn>
                <a:cxn ang="0">
                  <a:pos x="380013" y="260136"/>
                </a:cxn>
                <a:cxn ang="0">
                  <a:pos x="99307" y="65034"/>
                </a:cxn>
                <a:cxn ang="0">
                  <a:pos x="67528" y="96887"/>
                </a:cxn>
                <a:cxn ang="0">
                  <a:pos x="99307" y="128741"/>
                </a:cxn>
                <a:cxn ang="0">
                  <a:pos x="131085" y="96887"/>
                </a:cxn>
                <a:cxn ang="0">
                  <a:pos x="99307" y="65034"/>
                </a:cxn>
                <a:cxn ang="0">
                  <a:pos x="35750" y="159267"/>
                </a:cxn>
                <a:cxn ang="0">
                  <a:pos x="45019" y="160594"/>
                </a:cxn>
                <a:cxn ang="0">
                  <a:pos x="37074" y="192447"/>
                </a:cxn>
                <a:cxn ang="0">
                  <a:pos x="37074" y="260136"/>
                </a:cxn>
                <a:cxn ang="0">
                  <a:pos x="0" y="260136"/>
                </a:cxn>
                <a:cxn ang="0">
                  <a:pos x="0" y="195102"/>
                </a:cxn>
                <a:cxn ang="0">
                  <a:pos x="35750" y="159267"/>
                </a:cxn>
                <a:cxn ang="0">
                  <a:pos x="190669" y="0"/>
                </a:cxn>
                <a:cxn ang="0">
                  <a:pos x="143001" y="47780"/>
                </a:cxn>
                <a:cxn ang="0">
                  <a:pos x="190669" y="95560"/>
                </a:cxn>
                <a:cxn ang="0">
                  <a:pos x="237012" y="47780"/>
                </a:cxn>
                <a:cxn ang="0">
                  <a:pos x="190669" y="0"/>
                </a:cxn>
                <a:cxn ang="0">
                  <a:pos x="332346" y="284026"/>
                </a:cxn>
                <a:cxn ang="0">
                  <a:pos x="275410" y="284026"/>
                </a:cxn>
                <a:cxn ang="0">
                  <a:pos x="275410" y="181830"/>
                </a:cxn>
                <a:cxn ang="0">
                  <a:pos x="266142" y="143340"/>
                </a:cxn>
                <a:cxn ang="0">
                  <a:pos x="280706" y="140686"/>
                </a:cxn>
                <a:cxn ang="0">
                  <a:pos x="332346" y="192447"/>
                </a:cxn>
                <a:cxn ang="0">
                  <a:pos x="332346" y="284026"/>
                </a:cxn>
                <a:cxn ang="0">
                  <a:pos x="104603" y="181830"/>
                </a:cxn>
                <a:cxn ang="0">
                  <a:pos x="104603" y="284026"/>
                </a:cxn>
                <a:cxn ang="0">
                  <a:pos x="48991" y="284026"/>
                </a:cxn>
                <a:cxn ang="0">
                  <a:pos x="48991" y="192447"/>
                </a:cxn>
                <a:cxn ang="0">
                  <a:pos x="99307" y="140686"/>
                </a:cxn>
                <a:cxn ang="0">
                  <a:pos x="113871" y="143340"/>
                </a:cxn>
                <a:cxn ang="0">
                  <a:pos x="104603" y="181830"/>
                </a:cxn>
                <a:cxn ang="0">
                  <a:pos x="116520" y="314552"/>
                </a:cxn>
                <a:cxn ang="0">
                  <a:pos x="264817" y="314552"/>
                </a:cxn>
                <a:cxn ang="0">
                  <a:pos x="264817" y="181830"/>
                </a:cxn>
                <a:cxn ang="0">
                  <a:pos x="190669" y="107505"/>
                </a:cxn>
                <a:cxn ang="0">
                  <a:pos x="116520" y="181830"/>
                </a:cxn>
                <a:cxn ang="0">
                  <a:pos x="116520" y="314552"/>
                </a:cxn>
              </a:cxnLst>
              <a:rect l="0" t="0" r="0" b="0"/>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25" name="组合 24">
            <a:extLst>
              <a:ext uri="{FF2B5EF4-FFF2-40B4-BE49-F238E27FC236}">
                <a16:creationId xmlns:a16="http://schemas.microsoft.com/office/drawing/2014/main" xmlns="" id="{1C12CB6E-C3BC-482F-BB9C-F452855DE8BD}"/>
              </a:ext>
            </a:extLst>
          </p:cNvPr>
          <p:cNvGrpSpPr/>
          <p:nvPr/>
        </p:nvGrpSpPr>
        <p:grpSpPr>
          <a:xfrm>
            <a:off x="6415405" y="1606337"/>
            <a:ext cx="586740" cy="586740"/>
            <a:chOff x="1733" y="2211"/>
            <a:chExt cx="1160" cy="1160"/>
          </a:xfrm>
        </p:grpSpPr>
        <p:sp>
          <p:nvSpPr>
            <p:cNvPr id="26" name="椭圆 25">
              <a:extLst>
                <a:ext uri="{FF2B5EF4-FFF2-40B4-BE49-F238E27FC236}">
                  <a16:creationId xmlns:a16="http://schemas.microsoft.com/office/drawing/2014/main" xmlns="" id="{95134CE9-8B7A-4911-AEA7-D5BB1E510E53}"/>
                </a:ext>
              </a:extLst>
            </p:cNvPr>
            <p:cNvSpPr/>
            <p:nvPr/>
          </p:nvSpPr>
          <p:spPr>
            <a:xfrm>
              <a:off x="1733" y="2211"/>
              <a:ext cx="1161" cy="1161"/>
            </a:xfrm>
            <a:prstGeom prst="ellipse">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ndParaRPr>
            </a:p>
          </p:txBody>
        </p:sp>
        <p:sp>
          <p:nvSpPr>
            <p:cNvPr id="27" name="稻壳儿小白白(http://dwz.cn/Wu2UP)">
              <a:extLst>
                <a:ext uri="{FF2B5EF4-FFF2-40B4-BE49-F238E27FC236}">
                  <a16:creationId xmlns:a16="http://schemas.microsoft.com/office/drawing/2014/main" xmlns="" id="{149DC61A-75C1-481A-B2B6-9F1FD147BB22}"/>
                </a:ext>
              </a:extLst>
            </p:cNvPr>
            <p:cNvSpPr>
              <a:spLocks noEditPoints="1"/>
            </p:cNvSpPr>
            <p:nvPr/>
          </p:nvSpPr>
          <p:spPr>
            <a:xfrm>
              <a:off x="1880" y="2393"/>
              <a:ext cx="733" cy="733"/>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w="9525">
              <a:noFill/>
            </a:ln>
          </p:spPr>
          <p:txBody>
            <a:bodyPr/>
            <a:lstStyle/>
            <a:p>
              <a:endParaRPr lang="zh-CN" altLang="en-US">
                <a:solidFill>
                  <a:schemeClr val="tx1">
                    <a:lumMod val="65000"/>
                    <a:lumOff val="35000"/>
                  </a:schemeClr>
                </a:solidFill>
              </a:endParaRPr>
            </a:p>
          </p:txBody>
        </p:sp>
      </p:grpSp>
      <p:grpSp>
        <p:nvGrpSpPr>
          <p:cNvPr id="28" name="组合 27">
            <a:extLst>
              <a:ext uri="{FF2B5EF4-FFF2-40B4-BE49-F238E27FC236}">
                <a16:creationId xmlns:a16="http://schemas.microsoft.com/office/drawing/2014/main" xmlns="" id="{D40607D2-08A6-46AE-A106-D0904204E498}"/>
              </a:ext>
            </a:extLst>
          </p:cNvPr>
          <p:cNvGrpSpPr/>
          <p:nvPr/>
        </p:nvGrpSpPr>
        <p:grpSpPr>
          <a:xfrm>
            <a:off x="6415405" y="3889162"/>
            <a:ext cx="586740" cy="586740"/>
            <a:chOff x="1648" y="5039"/>
            <a:chExt cx="1160" cy="1160"/>
          </a:xfrm>
        </p:grpSpPr>
        <p:sp>
          <p:nvSpPr>
            <p:cNvPr id="29" name="椭圆 28">
              <a:extLst>
                <a:ext uri="{FF2B5EF4-FFF2-40B4-BE49-F238E27FC236}">
                  <a16:creationId xmlns:a16="http://schemas.microsoft.com/office/drawing/2014/main" xmlns="" id="{D1C29636-375F-42D9-B46E-4E79590676EE}"/>
                </a:ext>
              </a:extLst>
            </p:cNvPr>
            <p:cNvSpPr/>
            <p:nvPr/>
          </p:nvSpPr>
          <p:spPr>
            <a:xfrm>
              <a:off x="1648" y="5039"/>
              <a:ext cx="1161" cy="1161"/>
            </a:xfrm>
            <a:prstGeom prst="ellipse">
              <a:avLst/>
            </a:prstGeom>
            <a:solidFill>
              <a:srgbClr val="5232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ndParaRPr>
            </a:p>
          </p:txBody>
        </p:sp>
        <p:sp>
          <p:nvSpPr>
            <p:cNvPr id="30" name="稻壳儿小白白(http://dwz.cn/Wu2UP)">
              <a:extLst>
                <a:ext uri="{FF2B5EF4-FFF2-40B4-BE49-F238E27FC236}">
                  <a16:creationId xmlns:a16="http://schemas.microsoft.com/office/drawing/2014/main" xmlns="" id="{56A705F1-4469-41B6-9B54-857243F4E9A0}"/>
                </a:ext>
              </a:extLst>
            </p:cNvPr>
            <p:cNvSpPr>
              <a:spLocks noEditPoints="1"/>
            </p:cNvSpPr>
            <p:nvPr/>
          </p:nvSpPr>
          <p:spPr>
            <a:xfrm>
              <a:off x="1757" y="5184"/>
              <a:ext cx="744" cy="637"/>
            </a:xfrm>
            <a:custGeom>
              <a:avLst/>
              <a:gdLst/>
              <a:ahLst/>
              <a:cxnLst>
                <a:cxn ang="0">
                  <a:pos x="48184" y="283619"/>
                </a:cxn>
                <a:cxn ang="0">
                  <a:pos x="41301" y="283619"/>
                </a:cxn>
                <a:cxn ang="0">
                  <a:pos x="6883" y="283619"/>
                </a:cxn>
                <a:cxn ang="0">
                  <a:pos x="0" y="283619"/>
                </a:cxn>
                <a:cxn ang="0">
                  <a:pos x="0" y="242114"/>
                </a:cxn>
                <a:cxn ang="0">
                  <a:pos x="6883" y="242114"/>
                </a:cxn>
                <a:cxn ang="0">
                  <a:pos x="41301" y="242114"/>
                </a:cxn>
                <a:cxn ang="0">
                  <a:pos x="48184" y="242114"/>
                </a:cxn>
                <a:cxn ang="0">
                  <a:pos x="48184" y="283619"/>
                </a:cxn>
                <a:cxn ang="0">
                  <a:pos x="117018" y="283619"/>
                </a:cxn>
                <a:cxn ang="0">
                  <a:pos x="117018" y="283619"/>
                </a:cxn>
                <a:cxn ang="0">
                  <a:pos x="75718" y="283619"/>
                </a:cxn>
                <a:cxn ang="0">
                  <a:pos x="75718" y="283619"/>
                </a:cxn>
                <a:cxn ang="0">
                  <a:pos x="75718" y="221361"/>
                </a:cxn>
                <a:cxn ang="0">
                  <a:pos x="75718" y="214444"/>
                </a:cxn>
                <a:cxn ang="0">
                  <a:pos x="117018" y="214444"/>
                </a:cxn>
                <a:cxn ang="0">
                  <a:pos x="117018" y="221361"/>
                </a:cxn>
                <a:cxn ang="0">
                  <a:pos x="117018" y="283619"/>
                </a:cxn>
                <a:cxn ang="0">
                  <a:pos x="192736" y="283619"/>
                </a:cxn>
                <a:cxn ang="0">
                  <a:pos x="185852" y="283619"/>
                </a:cxn>
                <a:cxn ang="0">
                  <a:pos x="151435" y="283619"/>
                </a:cxn>
                <a:cxn ang="0">
                  <a:pos x="144552" y="283619"/>
                </a:cxn>
                <a:cxn ang="0">
                  <a:pos x="144552" y="172938"/>
                </a:cxn>
                <a:cxn ang="0">
                  <a:pos x="151435" y="166021"/>
                </a:cxn>
                <a:cxn ang="0">
                  <a:pos x="185852" y="166021"/>
                </a:cxn>
                <a:cxn ang="0">
                  <a:pos x="192736" y="172938"/>
                </a:cxn>
                <a:cxn ang="0">
                  <a:pos x="192736" y="283619"/>
                </a:cxn>
                <a:cxn ang="0">
                  <a:pos x="261570" y="283619"/>
                </a:cxn>
                <a:cxn ang="0">
                  <a:pos x="254686" y="283619"/>
                </a:cxn>
                <a:cxn ang="0">
                  <a:pos x="220269" y="283619"/>
                </a:cxn>
                <a:cxn ang="0">
                  <a:pos x="213386" y="283619"/>
                </a:cxn>
                <a:cxn ang="0">
                  <a:pos x="213386" y="103763"/>
                </a:cxn>
                <a:cxn ang="0">
                  <a:pos x="220269" y="96846"/>
                </a:cxn>
                <a:cxn ang="0">
                  <a:pos x="254686" y="96846"/>
                </a:cxn>
                <a:cxn ang="0">
                  <a:pos x="261570" y="103763"/>
                </a:cxn>
                <a:cxn ang="0">
                  <a:pos x="261570" y="283619"/>
                </a:cxn>
                <a:cxn ang="0">
                  <a:pos x="330404" y="283619"/>
                </a:cxn>
                <a:cxn ang="0">
                  <a:pos x="323521" y="283619"/>
                </a:cxn>
                <a:cxn ang="0">
                  <a:pos x="289104" y="283619"/>
                </a:cxn>
                <a:cxn ang="0">
                  <a:pos x="282220" y="283619"/>
                </a:cxn>
                <a:cxn ang="0">
                  <a:pos x="282220" y="6918"/>
                </a:cxn>
                <a:cxn ang="0">
                  <a:pos x="289104" y="0"/>
                </a:cxn>
                <a:cxn ang="0">
                  <a:pos x="323521" y="0"/>
                </a:cxn>
                <a:cxn ang="0">
                  <a:pos x="330404" y="6918"/>
                </a:cxn>
                <a:cxn ang="0">
                  <a:pos x="330404" y="283619"/>
                </a:cxn>
              </a:cxnLst>
              <a:rect l="0" t="0" r="0" b="0"/>
              <a:pathLst>
                <a:path w="48" h="41">
                  <a:moveTo>
                    <a:pt x="7" y="41"/>
                  </a:moveTo>
                  <a:cubicBezTo>
                    <a:pt x="7" y="41"/>
                    <a:pt x="7" y="41"/>
                    <a:pt x="6" y="41"/>
                  </a:cubicBezTo>
                  <a:cubicBezTo>
                    <a:pt x="1" y="41"/>
                    <a:pt x="1" y="41"/>
                    <a:pt x="1" y="41"/>
                  </a:cubicBezTo>
                  <a:cubicBezTo>
                    <a:pt x="1" y="41"/>
                    <a:pt x="0" y="41"/>
                    <a:pt x="0" y="41"/>
                  </a:cubicBezTo>
                  <a:cubicBezTo>
                    <a:pt x="0" y="35"/>
                    <a:pt x="0" y="35"/>
                    <a:pt x="0" y="35"/>
                  </a:cubicBezTo>
                  <a:cubicBezTo>
                    <a:pt x="0" y="35"/>
                    <a:pt x="1" y="35"/>
                    <a:pt x="1" y="35"/>
                  </a:cubicBezTo>
                  <a:cubicBezTo>
                    <a:pt x="6" y="35"/>
                    <a:pt x="6" y="35"/>
                    <a:pt x="6" y="35"/>
                  </a:cubicBezTo>
                  <a:cubicBezTo>
                    <a:pt x="7" y="35"/>
                    <a:pt x="7" y="35"/>
                    <a:pt x="7" y="35"/>
                  </a:cubicBezTo>
                  <a:lnTo>
                    <a:pt x="7" y="41"/>
                  </a:lnTo>
                  <a:close/>
                  <a:moveTo>
                    <a:pt x="17" y="41"/>
                  </a:moveTo>
                  <a:cubicBezTo>
                    <a:pt x="17" y="41"/>
                    <a:pt x="17" y="41"/>
                    <a:pt x="17" y="41"/>
                  </a:cubicBezTo>
                  <a:cubicBezTo>
                    <a:pt x="11" y="41"/>
                    <a:pt x="11" y="41"/>
                    <a:pt x="11" y="41"/>
                  </a:cubicBezTo>
                  <a:cubicBezTo>
                    <a:pt x="11" y="41"/>
                    <a:pt x="11" y="41"/>
                    <a:pt x="11" y="41"/>
                  </a:cubicBezTo>
                  <a:cubicBezTo>
                    <a:pt x="11" y="32"/>
                    <a:pt x="11" y="32"/>
                    <a:pt x="11" y="32"/>
                  </a:cubicBezTo>
                  <a:cubicBezTo>
                    <a:pt x="11" y="32"/>
                    <a:pt x="11" y="31"/>
                    <a:pt x="11" y="31"/>
                  </a:cubicBezTo>
                  <a:cubicBezTo>
                    <a:pt x="17" y="31"/>
                    <a:pt x="17" y="31"/>
                    <a:pt x="17" y="31"/>
                  </a:cubicBezTo>
                  <a:cubicBezTo>
                    <a:pt x="17" y="31"/>
                    <a:pt x="17" y="32"/>
                    <a:pt x="17" y="32"/>
                  </a:cubicBezTo>
                  <a:lnTo>
                    <a:pt x="17" y="41"/>
                  </a:lnTo>
                  <a:close/>
                  <a:moveTo>
                    <a:pt x="28" y="41"/>
                  </a:moveTo>
                  <a:cubicBezTo>
                    <a:pt x="28" y="41"/>
                    <a:pt x="27" y="41"/>
                    <a:pt x="27" y="41"/>
                  </a:cubicBezTo>
                  <a:cubicBezTo>
                    <a:pt x="22" y="41"/>
                    <a:pt x="22" y="41"/>
                    <a:pt x="22" y="41"/>
                  </a:cubicBezTo>
                  <a:cubicBezTo>
                    <a:pt x="21" y="41"/>
                    <a:pt x="21" y="41"/>
                    <a:pt x="21" y="41"/>
                  </a:cubicBezTo>
                  <a:cubicBezTo>
                    <a:pt x="21" y="25"/>
                    <a:pt x="21" y="25"/>
                    <a:pt x="21" y="25"/>
                  </a:cubicBezTo>
                  <a:cubicBezTo>
                    <a:pt x="21" y="25"/>
                    <a:pt x="21" y="24"/>
                    <a:pt x="22" y="24"/>
                  </a:cubicBezTo>
                  <a:cubicBezTo>
                    <a:pt x="27" y="24"/>
                    <a:pt x="27" y="24"/>
                    <a:pt x="27" y="24"/>
                  </a:cubicBezTo>
                  <a:cubicBezTo>
                    <a:pt x="27" y="24"/>
                    <a:pt x="28" y="25"/>
                    <a:pt x="28" y="25"/>
                  </a:cubicBezTo>
                  <a:lnTo>
                    <a:pt x="28" y="41"/>
                  </a:lnTo>
                  <a:close/>
                  <a:moveTo>
                    <a:pt x="38" y="41"/>
                  </a:moveTo>
                  <a:cubicBezTo>
                    <a:pt x="38" y="41"/>
                    <a:pt x="38" y="41"/>
                    <a:pt x="37" y="41"/>
                  </a:cubicBezTo>
                  <a:cubicBezTo>
                    <a:pt x="32" y="41"/>
                    <a:pt x="32" y="41"/>
                    <a:pt x="32" y="41"/>
                  </a:cubicBezTo>
                  <a:cubicBezTo>
                    <a:pt x="32" y="41"/>
                    <a:pt x="31" y="41"/>
                    <a:pt x="31" y="41"/>
                  </a:cubicBezTo>
                  <a:cubicBezTo>
                    <a:pt x="31" y="15"/>
                    <a:pt x="31" y="15"/>
                    <a:pt x="31" y="15"/>
                  </a:cubicBezTo>
                  <a:cubicBezTo>
                    <a:pt x="31" y="14"/>
                    <a:pt x="32" y="14"/>
                    <a:pt x="32" y="14"/>
                  </a:cubicBezTo>
                  <a:cubicBezTo>
                    <a:pt x="37" y="14"/>
                    <a:pt x="37" y="14"/>
                    <a:pt x="37" y="14"/>
                  </a:cubicBezTo>
                  <a:cubicBezTo>
                    <a:pt x="38" y="14"/>
                    <a:pt x="38" y="14"/>
                    <a:pt x="38" y="15"/>
                  </a:cubicBezTo>
                  <a:lnTo>
                    <a:pt x="38" y="41"/>
                  </a:lnTo>
                  <a:close/>
                  <a:moveTo>
                    <a:pt x="48" y="41"/>
                  </a:moveTo>
                  <a:cubicBezTo>
                    <a:pt x="48" y="41"/>
                    <a:pt x="48" y="41"/>
                    <a:pt x="47" y="41"/>
                  </a:cubicBezTo>
                  <a:cubicBezTo>
                    <a:pt x="42" y="41"/>
                    <a:pt x="42" y="41"/>
                    <a:pt x="42" y="41"/>
                  </a:cubicBezTo>
                  <a:cubicBezTo>
                    <a:pt x="42" y="41"/>
                    <a:pt x="41" y="41"/>
                    <a:pt x="41" y="41"/>
                  </a:cubicBezTo>
                  <a:cubicBezTo>
                    <a:pt x="41" y="1"/>
                    <a:pt x="41" y="1"/>
                    <a:pt x="41" y="1"/>
                  </a:cubicBezTo>
                  <a:cubicBezTo>
                    <a:pt x="41" y="1"/>
                    <a:pt x="42" y="0"/>
                    <a:pt x="42" y="0"/>
                  </a:cubicBezTo>
                  <a:cubicBezTo>
                    <a:pt x="47" y="0"/>
                    <a:pt x="47" y="0"/>
                    <a:pt x="47" y="0"/>
                  </a:cubicBezTo>
                  <a:cubicBezTo>
                    <a:pt x="48" y="0"/>
                    <a:pt x="48" y="1"/>
                    <a:pt x="48" y="1"/>
                  </a:cubicBezTo>
                  <a:lnTo>
                    <a:pt x="48" y="41"/>
                  </a:lnTo>
                  <a:close/>
                </a:path>
              </a:pathLst>
            </a:custGeom>
            <a:solidFill>
              <a:schemeClr val="bg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grpSp>
        <p:nvGrpSpPr>
          <p:cNvPr id="31" name="组合 30">
            <a:extLst>
              <a:ext uri="{FF2B5EF4-FFF2-40B4-BE49-F238E27FC236}">
                <a16:creationId xmlns:a16="http://schemas.microsoft.com/office/drawing/2014/main" xmlns="" id="{E7A8C7C4-A572-487F-925B-AC7E4EF524E9}"/>
              </a:ext>
            </a:extLst>
          </p:cNvPr>
          <p:cNvGrpSpPr/>
          <p:nvPr/>
        </p:nvGrpSpPr>
        <p:grpSpPr>
          <a:xfrm>
            <a:off x="6402070" y="5004222"/>
            <a:ext cx="586740" cy="586740"/>
            <a:chOff x="1679" y="6488"/>
            <a:chExt cx="1160" cy="1160"/>
          </a:xfrm>
        </p:grpSpPr>
        <p:sp>
          <p:nvSpPr>
            <p:cNvPr id="32" name="椭圆 31">
              <a:extLst>
                <a:ext uri="{FF2B5EF4-FFF2-40B4-BE49-F238E27FC236}">
                  <a16:creationId xmlns:a16="http://schemas.microsoft.com/office/drawing/2014/main" xmlns="" id="{1532A75C-D7E8-436A-A274-F67E3A603D8A}"/>
                </a:ext>
              </a:extLst>
            </p:cNvPr>
            <p:cNvSpPr/>
            <p:nvPr/>
          </p:nvSpPr>
          <p:spPr>
            <a:xfrm>
              <a:off x="1679" y="6488"/>
              <a:ext cx="1161" cy="1161"/>
            </a:xfrm>
            <a:prstGeom prst="ellipse">
              <a:avLst/>
            </a:prstGeom>
            <a:solidFill>
              <a:srgbClr val="C87D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ndParaRPr>
            </a:p>
          </p:txBody>
        </p:sp>
        <p:sp>
          <p:nvSpPr>
            <p:cNvPr id="33" name="稻壳儿小白白(http://dwz.cn/Wu2UP)">
              <a:extLst>
                <a:ext uri="{FF2B5EF4-FFF2-40B4-BE49-F238E27FC236}">
                  <a16:creationId xmlns:a16="http://schemas.microsoft.com/office/drawing/2014/main" xmlns="" id="{E79EE26C-D4E1-4A03-B1C8-93B56849D3B0}"/>
                </a:ext>
              </a:extLst>
            </p:cNvPr>
            <p:cNvSpPr>
              <a:spLocks noEditPoints="1"/>
            </p:cNvSpPr>
            <p:nvPr/>
          </p:nvSpPr>
          <p:spPr bwMode="auto">
            <a:xfrm>
              <a:off x="1936" y="6619"/>
              <a:ext cx="617" cy="899"/>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chemeClr val="bg1"/>
            </a:solidFill>
            <a:ln w="9525">
              <a:noFill/>
              <a:rou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latinLnBrk="0" hangingPunct="1">
                <a:spcBef>
                  <a:spcPts val="0"/>
                </a:spcBef>
                <a:spcAft>
                  <a:spcPts val="0"/>
                </a:spcAft>
                <a:buClrTx/>
                <a:buSzTx/>
                <a:buFontTx/>
                <a:buNone/>
                <a:defRPr/>
              </a:pPr>
              <a:endParaRPr kumimoji="0" lang="en-US" sz="2400" b="0" i="0" u="none" strike="noStrike" kern="1200" cap="none" spc="0" normalizeH="0" baseline="0" noProof="0">
                <a:ln>
                  <a:noFill/>
                </a:ln>
                <a:solidFill>
                  <a:schemeClr val="tx1">
                    <a:lumMod val="65000"/>
                    <a:lumOff val="35000"/>
                  </a:schemeClr>
                </a:solidFill>
                <a:effectLst/>
                <a:uLnTx/>
                <a:uFillTx/>
                <a:latin typeface="Arial"/>
                <a:ea typeface="微软雅黑"/>
                <a:cs typeface="+mn-cs"/>
              </a:endParaRPr>
            </a:p>
          </p:txBody>
        </p:sp>
      </p:grpSp>
    </p:spTree>
    <p:extLst>
      <p:ext uri="{BB962C8B-B14F-4D97-AF65-F5344CB8AC3E}">
        <p14:creationId xmlns:p14="http://schemas.microsoft.com/office/powerpoint/2010/main" val="313287993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4"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par>
                                <p:cTn id="24" presetID="22" presetClass="entr" presetSubtype="4"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500"/>
                                        <p:tgtEl>
                                          <p:spTgt spid="3"/>
                                        </p:tgtEl>
                                      </p:cBhvr>
                                    </p:animEffect>
                                  </p:childTnLst>
                                </p:cTn>
                              </p:par>
                              <p:par>
                                <p:cTn id="32" presetID="22" presetClass="entr" presetSubtype="4"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500"/>
                                        <p:tgtEl>
                                          <p:spTgt spid="18"/>
                                        </p:tgtEl>
                                      </p:cBhvr>
                                    </p:animEffect>
                                  </p:childTnLst>
                                </p:cTn>
                              </p:par>
                              <p:par>
                                <p:cTn id="40" presetID="22" presetClass="entr" presetSubtype="4"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down)">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par>
                                <p:cTn id="48" presetID="22" presetClass="entr" presetSubtype="4"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ipe(down)">
                                      <p:cBhvr>
                                        <p:cTn id="50" dur="5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500"/>
                                        <p:tgtEl>
                                          <p:spTgt spid="21"/>
                                        </p:tgtEl>
                                      </p:cBhvr>
                                    </p:animEffect>
                                  </p:childTnLst>
                                </p:cTn>
                              </p:par>
                              <p:par>
                                <p:cTn id="56" presetID="22" presetClass="entr" presetSubtype="4" fill="hold" nodeType="with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down)">
                                      <p:cBhvr>
                                        <p:cTn id="58" dur="500"/>
                                        <p:tgtEl>
                                          <p:spTgt spid="28"/>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down)">
                                      <p:cBhvr>
                                        <p:cTn id="63" dur="500"/>
                                        <p:tgtEl>
                                          <p:spTgt spid="19"/>
                                        </p:tgtEl>
                                      </p:cBhvr>
                                    </p:animEffect>
                                  </p:childTnLst>
                                </p:cTn>
                              </p:par>
                              <p:par>
                                <p:cTn id="64" presetID="22" presetClass="entr" presetSubtype="4" fill="hold"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down)">
                                      <p:cBhvr>
                                        <p:cTn id="6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8" grpId="0" animBg="1"/>
      <p:bldP spid="19" grpId="0" animBg="1"/>
      <p:bldP spid="20" grpId="0" animBg="1"/>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xmlns="" id="{C6DCAA6F-BA52-4352-801B-A4BC16E13B03}"/>
              </a:ext>
            </a:extLst>
          </p:cNvPr>
          <p:cNvSpPr>
            <a:spLocks/>
          </p:cNvSpPr>
          <p:nvPr/>
        </p:nvSpPr>
        <p:spPr bwMode="auto">
          <a:xfrm>
            <a:off x="6110104" y="2007039"/>
            <a:ext cx="1558420" cy="1806640"/>
          </a:xfrm>
          <a:custGeom>
            <a:avLst/>
            <a:gdLst>
              <a:gd name="T0" fmla="*/ 0 w 175"/>
              <a:gd name="T1" fmla="*/ 0 h 203"/>
              <a:gd name="T2" fmla="*/ 6 w 175"/>
              <a:gd name="T3" fmla="*/ 2 h 203"/>
              <a:gd name="T4" fmla="*/ 171 w 175"/>
              <a:gd name="T5" fmla="*/ 99 h 203"/>
              <a:gd name="T6" fmla="*/ 175 w 175"/>
              <a:gd name="T7" fmla="*/ 104 h 203"/>
              <a:gd name="T8" fmla="*/ 0 w 175"/>
              <a:gd name="T9" fmla="*/ 203 h 203"/>
              <a:gd name="T10" fmla="*/ 0 w 175"/>
              <a:gd name="T11" fmla="*/ 0 h 203"/>
            </a:gdLst>
            <a:ahLst/>
            <a:cxnLst>
              <a:cxn ang="0">
                <a:pos x="T0" y="T1"/>
              </a:cxn>
              <a:cxn ang="0">
                <a:pos x="T2" y="T3"/>
              </a:cxn>
              <a:cxn ang="0">
                <a:pos x="T4" y="T5"/>
              </a:cxn>
              <a:cxn ang="0">
                <a:pos x="T6" y="T7"/>
              </a:cxn>
              <a:cxn ang="0">
                <a:pos x="T8" y="T9"/>
              </a:cxn>
              <a:cxn ang="0">
                <a:pos x="T10" y="T11"/>
              </a:cxn>
            </a:cxnLst>
            <a:rect l="0" t="0" r="r" b="b"/>
            <a:pathLst>
              <a:path w="175" h="203">
                <a:moveTo>
                  <a:pt x="0" y="0"/>
                </a:moveTo>
                <a:cubicBezTo>
                  <a:pt x="2" y="0"/>
                  <a:pt x="4" y="1"/>
                  <a:pt x="6" y="2"/>
                </a:cubicBezTo>
                <a:cubicBezTo>
                  <a:pt x="171" y="99"/>
                  <a:pt x="171" y="99"/>
                  <a:pt x="171" y="99"/>
                </a:cubicBezTo>
                <a:cubicBezTo>
                  <a:pt x="172" y="100"/>
                  <a:pt x="174" y="102"/>
                  <a:pt x="175" y="104"/>
                </a:cubicBezTo>
                <a:cubicBezTo>
                  <a:pt x="0" y="203"/>
                  <a:pt x="0" y="203"/>
                  <a:pt x="0" y="203"/>
                </a:cubicBezTo>
                <a:lnTo>
                  <a:pt x="0" y="0"/>
                </a:lnTo>
                <a:close/>
              </a:path>
            </a:pathLst>
          </a:custGeom>
          <a:solidFill>
            <a:srgbClr val="523227"/>
          </a:solidFill>
          <a:ln>
            <a:noFill/>
          </a:ln>
          <a:extLst/>
        </p:spPr>
        <p:txBody>
          <a:bodyPr vert="horz" wrap="square" lIns="121882" tIns="60941" rIns="121882" bIns="60941"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199"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Freeform 7">
            <a:extLst>
              <a:ext uri="{FF2B5EF4-FFF2-40B4-BE49-F238E27FC236}">
                <a16:creationId xmlns:a16="http://schemas.microsoft.com/office/drawing/2014/main" xmlns="" id="{2040FE1C-6F83-416C-84DA-6DE487936ADF}"/>
              </a:ext>
            </a:extLst>
          </p:cNvPr>
          <p:cNvSpPr>
            <a:spLocks/>
          </p:cNvSpPr>
          <p:nvPr/>
        </p:nvSpPr>
        <p:spPr bwMode="auto">
          <a:xfrm>
            <a:off x="6110104" y="3840473"/>
            <a:ext cx="1558420" cy="1806640"/>
          </a:xfrm>
          <a:custGeom>
            <a:avLst/>
            <a:gdLst>
              <a:gd name="T0" fmla="*/ 0 w 175"/>
              <a:gd name="T1" fmla="*/ 0 h 203"/>
              <a:gd name="T2" fmla="*/ 175 w 175"/>
              <a:gd name="T3" fmla="*/ 100 h 203"/>
              <a:gd name="T4" fmla="*/ 171 w 175"/>
              <a:gd name="T5" fmla="*/ 104 h 203"/>
              <a:gd name="T6" fmla="*/ 6 w 175"/>
              <a:gd name="T7" fmla="*/ 202 h 203"/>
              <a:gd name="T8" fmla="*/ 0 w 175"/>
              <a:gd name="T9" fmla="*/ 203 h 203"/>
              <a:gd name="T10" fmla="*/ 0 w 175"/>
              <a:gd name="T11" fmla="*/ 0 h 203"/>
            </a:gdLst>
            <a:ahLst/>
            <a:cxnLst>
              <a:cxn ang="0">
                <a:pos x="T0" y="T1"/>
              </a:cxn>
              <a:cxn ang="0">
                <a:pos x="T2" y="T3"/>
              </a:cxn>
              <a:cxn ang="0">
                <a:pos x="T4" y="T5"/>
              </a:cxn>
              <a:cxn ang="0">
                <a:pos x="T6" y="T7"/>
              </a:cxn>
              <a:cxn ang="0">
                <a:pos x="T8" y="T9"/>
              </a:cxn>
              <a:cxn ang="0">
                <a:pos x="T10" y="T11"/>
              </a:cxn>
            </a:cxnLst>
            <a:rect l="0" t="0" r="r" b="b"/>
            <a:pathLst>
              <a:path w="175" h="203">
                <a:moveTo>
                  <a:pt x="0" y="0"/>
                </a:moveTo>
                <a:cubicBezTo>
                  <a:pt x="175" y="100"/>
                  <a:pt x="175" y="100"/>
                  <a:pt x="175" y="100"/>
                </a:cubicBezTo>
                <a:cubicBezTo>
                  <a:pt x="174" y="102"/>
                  <a:pt x="172" y="103"/>
                  <a:pt x="171" y="104"/>
                </a:cubicBezTo>
                <a:cubicBezTo>
                  <a:pt x="6" y="202"/>
                  <a:pt x="6" y="202"/>
                  <a:pt x="6" y="202"/>
                </a:cubicBezTo>
                <a:cubicBezTo>
                  <a:pt x="4" y="203"/>
                  <a:pt x="2" y="203"/>
                  <a:pt x="0" y="203"/>
                </a:cubicBezTo>
                <a:lnTo>
                  <a:pt x="0" y="0"/>
                </a:lnTo>
                <a:close/>
              </a:path>
            </a:pathLst>
          </a:custGeom>
          <a:solidFill>
            <a:srgbClr val="523227"/>
          </a:solidFill>
          <a:ln>
            <a:noFill/>
          </a:ln>
          <a:extLst/>
        </p:spPr>
        <p:txBody>
          <a:bodyPr vert="horz" wrap="square" lIns="121882" tIns="60941" rIns="121882" bIns="60941"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199"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Freeform 9">
            <a:extLst>
              <a:ext uri="{FF2B5EF4-FFF2-40B4-BE49-F238E27FC236}">
                <a16:creationId xmlns:a16="http://schemas.microsoft.com/office/drawing/2014/main" xmlns="" id="{A680E061-C873-4C73-ACB1-C33765837BAB}"/>
              </a:ext>
            </a:extLst>
          </p:cNvPr>
          <p:cNvSpPr>
            <a:spLocks/>
          </p:cNvSpPr>
          <p:nvPr/>
        </p:nvSpPr>
        <p:spPr bwMode="auto">
          <a:xfrm>
            <a:off x="6118566" y="2942092"/>
            <a:ext cx="1568292" cy="1771381"/>
          </a:xfrm>
          <a:custGeom>
            <a:avLst/>
            <a:gdLst>
              <a:gd name="T0" fmla="*/ 0 w 176"/>
              <a:gd name="T1" fmla="*/ 100 h 199"/>
              <a:gd name="T2" fmla="*/ 175 w 176"/>
              <a:gd name="T3" fmla="*/ 0 h 199"/>
              <a:gd name="T4" fmla="*/ 176 w 176"/>
              <a:gd name="T5" fmla="*/ 6 h 199"/>
              <a:gd name="T6" fmla="*/ 176 w 176"/>
              <a:gd name="T7" fmla="*/ 193 h 199"/>
              <a:gd name="T8" fmla="*/ 175 w 176"/>
              <a:gd name="T9" fmla="*/ 199 h 199"/>
              <a:gd name="T10" fmla="*/ 0 w 176"/>
              <a:gd name="T11" fmla="*/ 100 h 199"/>
            </a:gdLst>
            <a:ahLst/>
            <a:cxnLst>
              <a:cxn ang="0">
                <a:pos x="T0" y="T1"/>
              </a:cxn>
              <a:cxn ang="0">
                <a:pos x="T2" y="T3"/>
              </a:cxn>
              <a:cxn ang="0">
                <a:pos x="T4" y="T5"/>
              </a:cxn>
              <a:cxn ang="0">
                <a:pos x="T6" y="T7"/>
              </a:cxn>
              <a:cxn ang="0">
                <a:pos x="T8" y="T9"/>
              </a:cxn>
              <a:cxn ang="0">
                <a:pos x="T10" y="T11"/>
              </a:cxn>
            </a:cxnLst>
            <a:rect l="0" t="0" r="r" b="b"/>
            <a:pathLst>
              <a:path w="176" h="199">
                <a:moveTo>
                  <a:pt x="0" y="100"/>
                </a:moveTo>
                <a:cubicBezTo>
                  <a:pt x="175" y="0"/>
                  <a:pt x="175" y="0"/>
                  <a:pt x="175" y="0"/>
                </a:cubicBezTo>
                <a:cubicBezTo>
                  <a:pt x="176" y="2"/>
                  <a:pt x="176" y="4"/>
                  <a:pt x="176" y="6"/>
                </a:cubicBezTo>
                <a:cubicBezTo>
                  <a:pt x="176" y="193"/>
                  <a:pt x="176" y="193"/>
                  <a:pt x="176" y="193"/>
                </a:cubicBezTo>
                <a:cubicBezTo>
                  <a:pt x="176" y="195"/>
                  <a:pt x="176" y="197"/>
                  <a:pt x="175" y="199"/>
                </a:cubicBezTo>
                <a:lnTo>
                  <a:pt x="0" y="100"/>
                </a:lnTo>
                <a:close/>
              </a:path>
            </a:pathLst>
          </a:custGeom>
          <a:solidFill>
            <a:srgbClr val="523227"/>
          </a:solidFill>
          <a:ln>
            <a:noFill/>
          </a:ln>
          <a:extLst/>
        </p:spPr>
        <p:txBody>
          <a:bodyPr vert="horz" wrap="square" lIns="121882" tIns="60941" rIns="121882" bIns="60941"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199"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Freeform 11">
            <a:extLst>
              <a:ext uri="{FF2B5EF4-FFF2-40B4-BE49-F238E27FC236}">
                <a16:creationId xmlns:a16="http://schemas.microsoft.com/office/drawing/2014/main" xmlns="" id="{1C03BBA9-2177-4A78-AADD-CBCAD752716A}"/>
              </a:ext>
            </a:extLst>
          </p:cNvPr>
          <p:cNvSpPr>
            <a:spLocks/>
          </p:cNvSpPr>
          <p:nvPr/>
        </p:nvSpPr>
        <p:spPr bwMode="auto">
          <a:xfrm>
            <a:off x="4531939" y="3840473"/>
            <a:ext cx="1559831" cy="1806640"/>
          </a:xfrm>
          <a:custGeom>
            <a:avLst/>
            <a:gdLst>
              <a:gd name="T0" fmla="*/ 175 w 175"/>
              <a:gd name="T1" fmla="*/ 203 h 203"/>
              <a:gd name="T2" fmla="*/ 169 w 175"/>
              <a:gd name="T3" fmla="*/ 202 h 203"/>
              <a:gd name="T4" fmla="*/ 4 w 175"/>
              <a:gd name="T5" fmla="*/ 104 h 203"/>
              <a:gd name="T6" fmla="*/ 0 w 175"/>
              <a:gd name="T7" fmla="*/ 100 h 203"/>
              <a:gd name="T8" fmla="*/ 175 w 175"/>
              <a:gd name="T9" fmla="*/ 0 h 203"/>
              <a:gd name="T10" fmla="*/ 175 w 175"/>
              <a:gd name="T11" fmla="*/ 203 h 203"/>
            </a:gdLst>
            <a:ahLst/>
            <a:cxnLst>
              <a:cxn ang="0">
                <a:pos x="T0" y="T1"/>
              </a:cxn>
              <a:cxn ang="0">
                <a:pos x="T2" y="T3"/>
              </a:cxn>
              <a:cxn ang="0">
                <a:pos x="T4" y="T5"/>
              </a:cxn>
              <a:cxn ang="0">
                <a:pos x="T6" y="T7"/>
              </a:cxn>
              <a:cxn ang="0">
                <a:pos x="T8" y="T9"/>
              </a:cxn>
              <a:cxn ang="0">
                <a:pos x="T10" y="T11"/>
              </a:cxn>
            </a:cxnLst>
            <a:rect l="0" t="0" r="r" b="b"/>
            <a:pathLst>
              <a:path w="175" h="203">
                <a:moveTo>
                  <a:pt x="175" y="203"/>
                </a:moveTo>
                <a:cubicBezTo>
                  <a:pt x="173" y="203"/>
                  <a:pt x="171" y="203"/>
                  <a:pt x="169" y="202"/>
                </a:cubicBezTo>
                <a:cubicBezTo>
                  <a:pt x="4" y="104"/>
                  <a:pt x="4" y="104"/>
                  <a:pt x="4" y="104"/>
                </a:cubicBezTo>
                <a:cubicBezTo>
                  <a:pt x="3" y="103"/>
                  <a:pt x="1" y="102"/>
                  <a:pt x="0" y="100"/>
                </a:cubicBezTo>
                <a:cubicBezTo>
                  <a:pt x="175" y="0"/>
                  <a:pt x="175" y="0"/>
                  <a:pt x="175" y="0"/>
                </a:cubicBezTo>
                <a:lnTo>
                  <a:pt x="175" y="203"/>
                </a:lnTo>
                <a:close/>
              </a:path>
            </a:pathLst>
          </a:custGeom>
          <a:solidFill>
            <a:srgbClr val="C87D0E"/>
          </a:solidFill>
          <a:ln>
            <a:noFill/>
          </a:ln>
          <a:extLst/>
        </p:spPr>
        <p:txBody>
          <a:bodyPr vert="horz" wrap="square" lIns="121882" tIns="60941" rIns="121882" bIns="60941"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199"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Freeform 13">
            <a:extLst>
              <a:ext uri="{FF2B5EF4-FFF2-40B4-BE49-F238E27FC236}">
                <a16:creationId xmlns:a16="http://schemas.microsoft.com/office/drawing/2014/main" xmlns="" id="{60374418-C5BA-498F-9B0E-41E36614572F}"/>
              </a:ext>
            </a:extLst>
          </p:cNvPr>
          <p:cNvSpPr>
            <a:spLocks/>
          </p:cNvSpPr>
          <p:nvPr/>
        </p:nvSpPr>
        <p:spPr bwMode="auto">
          <a:xfrm>
            <a:off x="4505145" y="2942092"/>
            <a:ext cx="1578165" cy="1771381"/>
          </a:xfrm>
          <a:custGeom>
            <a:avLst/>
            <a:gdLst>
              <a:gd name="T0" fmla="*/ 2 w 177"/>
              <a:gd name="T1" fmla="*/ 199 h 199"/>
              <a:gd name="T2" fmla="*/ 0 w 177"/>
              <a:gd name="T3" fmla="*/ 193 h 199"/>
              <a:gd name="T4" fmla="*/ 0 w 177"/>
              <a:gd name="T5" fmla="*/ 6 h 199"/>
              <a:gd name="T6" fmla="*/ 2 w 177"/>
              <a:gd name="T7" fmla="*/ 0 h 199"/>
              <a:gd name="T8" fmla="*/ 177 w 177"/>
              <a:gd name="T9" fmla="*/ 100 h 199"/>
              <a:gd name="T10" fmla="*/ 2 w 177"/>
              <a:gd name="T11" fmla="*/ 199 h 199"/>
            </a:gdLst>
            <a:ahLst/>
            <a:cxnLst>
              <a:cxn ang="0">
                <a:pos x="T0" y="T1"/>
              </a:cxn>
              <a:cxn ang="0">
                <a:pos x="T2" y="T3"/>
              </a:cxn>
              <a:cxn ang="0">
                <a:pos x="T4" y="T5"/>
              </a:cxn>
              <a:cxn ang="0">
                <a:pos x="T6" y="T7"/>
              </a:cxn>
              <a:cxn ang="0">
                <a:pos x="T8" y="T9"/>
              </a:cxn>
              <a:cxn ang="0">
                <a:pos x="T10" y="T11"/>
              </a:cxn>
            </a:cxnLst>
            <a:rect l="0" t="0" r="r" b="b"/>
            <a:pathLst>
              <a:path w="177" h="199">
                <a:moveTo>
                  <a:pt x="2" y="199"/>
                </a:moveTo>
                <a:cubicBezTo>
                  <a:pt x="1" y="197"/>
                  <a:pt x="0" y="195"/>
                  <a:pt x="0" y="193"/>
                </a:cubicBezTo>
                <a:cubicBezTo>
                  <a:pt x="0" y="6"/>
                  <a:pt x="0" y="6"/>
                  <a:pt x="0" y="6"/>
                </a:cubicBezTo>
                <a:cubicBezTo>
                  <a:pt x="0" y="4"/>
                  <a:pt x="1" y="2"/>
                  <a:pt x="2" y="0"/>
                </a:cubicBezTo>
                <a:cubicBezTo>
                  <a:pt x="177" y="100"/>
                  <a:pt x="177" y="100"/>
                  <a:pt x="177" y="100"/>
                </a:cubicBezTo>
                <a:lnTo>
                  <a:pt x="2" y="199"/>
                </a:lnTo>
                <a:close/>
              </a:path>
            </a:pathLst>
          </a:custGeom>
          <a:solidFill>
            <a:srgbClr val="C87D0E"/>
          </a:solidFill>
          <a:ln>
            <a:noFill/>
          </a:ln>
          <a:extLst/>
        </p:spPr>
        <p:txBody>
          <a:bodyPr vert="horz" wrap="square" lIns="121882" tIns="60941" rIns="121882" bIns="60941"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199"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15">
            <a:extLst>
              <a:ext uri="{FF2B5EF4-FFF2-40B4-BE49-F238E27FC236}">
                <a16:creationId xmlns:a16="http://schemas.microsoft.com/office/drawing/2014/main" xmlns="" id="{F674D8AA-8411-4458-A96C-80F981D90FA5}"/>
              </a:ext>
            </a:extLst>
          </p:cNvPr>
          <p:cNvSpPr>
            <a:spLocks/>
          </p:cNvSpPr>
          <p:nvPr/>
        </p:nvSpPr>
        <p:spPr bwMode="auto">
          <a:xfrm>
            <a:off x="4531939" y="2007039"/>
            <a:ext cx="1559831" cy="1806640"/>
          </a:xfrm>
          <a:custGeom>
            <a:avLst/>
            <a:gdLst>
              <a:gd name="T0" fmla="*/ 0 w 175"/>
              <a:gd name="T1" fmla="*/ 104 h 203"/>
              <a:gd name="T2" fmla="*/ 4 w 175"/>
              <a:gd name="T3" fmla="*/ 99 h 203"/>
              <a:gd name="T4" fmla="*/ 169 w 175"/>
              <a:gd name="T5" fmla="*/ 2 h 203"/>
              <a:gd name="T6" fmla="*/ 175 w 175"/>
              <a:gd name="T7" fmla="*/ 0 h 203"/>
              <a:gd name="T8" fmla="*/ 175 w 175"/>
              <a:gd name="T9" fmla="*/ 203 h 203"/>
              <a:gd name="T10" fmla="*/ 0 w 175"/>
              <a:gd name="T11" fmla="*/ 104 h 203"/>
            </a:gdLst>
            <a:ahLst/>
            <a:cxnLst>
              <a:cxn ang="0">
                <a:pos x="T0" y="T1"/>
              </a:cxn>
              <a:cxn ang="0">
                <a:pos x="T2" y="T3"/>
              </a:cxn>
              <a:cxn ang="0">
                <a:pos x="T4" y="T5"/>
              </a:cxn>
              <a:cxn ang="0">
                <a:pos x="T6" y="T7"/>
              </a:cxn>
              <a:cxn ang="0">
                <a:pos x="T8" y="T9"/>
              </a:cxn>
              <a:cxn ang="0">
                <a:pos x="T10" y="T11"/>
              </a:cxn>
            </a:cxnLst>
            <a:rect l="0" t="0" r="r" b="b"/>
            <a:pathLst>
              <a:path w="175" h="203">
                <a:moveTo>
                  <a:pt x="0" y="104"/>
                </a:moveTo>
                <a:cubicBezTo>
                  <a:pt x="1" y="102"/>
                  <a:pt x="3" y="100"/>
                  <a:pt x="4" y="99"/>
                </a:cubicBezTo>
                <a:cubicBezTo>
                  <a:pt x="169" y="2"/>
                  <a:pt x="169" y="2"/>
                  <a:pt x="169" y="2"/>
                </a:cubicBezTo>
                <a:cubicBezTo>
                  <a:pt x="171" y="1"/>
                  <a:pt x="173" y="0"/>
                  <a:pt x="175" y="0"/>
                </a:cubicBezTo>
                <a:cubicBezTo>
                  <a:pt x="175" y="203"/>
                  <a:pt x="175" y="203"/>
                  <a:pt x="175" y="203"/>
                </a:cubicBezTo>
                <a:lnTo>
                  <a:pt x="0" y="104"/>
                </a:lnTo>
                <a:close/>
              </a:path>
            </a:pathLst>
          </a:custGeom>
          <a:solidFill>
            <a:srgbClr val="C87D0E"/>
          </a:solidFill>
          <a:ln>
            <a:noFill/>
          </a:ln>
        </p:spPr>
        <p:txBody>
          <a:bodyPr vert="horz" wrap="square" lIns="121882" tIns="60941" rIns="121882" bIns="60941" numCol="1" anchor="t" anchorCtr="0" compatLnSpc="1">
            <a:prstTxWarp prst="textNoShape">
              <a:avLst/>
            </a:prstTxWarp>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3199"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Rectangle 9">
            <a:extLst>
              <a:ext uri="{FF2B5EF4-FFF2-40B4-BE49-F238E27FC236}">
                <a16:creationId xmlns:a16="http://schemas.microsoft.com/office/drawing/2014/main" xmlns="" id="{C6DA8AFB-CBC8-48FA-9C1E-6F41E2F40FDE}"/>
              </a:ext>
            </a:extLst>
          </p:cNvPr>
          <p:cNvSpPr/>
          <p:nvPr/>
        </p:nvSpPr>
        <p:spPr>
          <a:xfrm>
            <a:off x="3589092" y="2007041"/>
            <a:ext cx="60940" cy="804350"/>
          </a:xfrm>
          <a:prstGeom prst="rect">
            <a:avLst/>
          </a:prstGeom>
          <a:solidFill>
            <a:srgbClr val="C87D0E"/>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3199"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9" name="Rectangle 21">
            <a:extLst>
              <a:ext uri="{FF2B5EF4-FFF2-40B4-BE49-F238E27FC236}">
                <a16:creationId xmlns:a16="http://schemas.microsoft.com/office/drawing/2014/main" xmlns="" id="{A3F16E91-A6C7-462D-A452-A3B15ADE3F0C}"/>
              </a:ext>
            </a:extLst>
          </p:cNvPr>
          <p:cNvSpPr/>
          <p:nvPr/>
        </p:nvSpPr>
        <p:spPr>
          <a:xfrm>
            <a:off x="3589092" y="4842765"/>
            <a:ext cx="60940" cy="804350"/>
          </a:xfrm>
          <a:prstGeom prst="rect">
            <a:avLst/>
          </a:prstGeom>
          <a:solidFill>
            <a:srgbClr val="C87D0E"/>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3199"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0" name="Rectangle 22">
            <a:extLst>
              <a:ext uri="{FF2B5EF4-FFF2-40B4-BE49-F238E27FC236}">
                <a16:creationId xmlns:a16="http://schemas.microsoft.com/office/drawing/2014/main" xmlns="" id="{E0230641-A98B-4B9B-ACB7-C8722804639D}"/>
              </a:ext>
            </a:extLst>
          </p:cNvPr>
          <p:cNvSpPr/>
          <p:nvPr/>
        </p:nvSpPr>
        <p:spPr>
          <a:xfrm>
            <a:off x="3589092" y="3424902"/>
            <a:ext cx="60940" cy="804350"/>
          </a:xfrm>
          <a:prstGeom prst="rect">
            <a:avLst/>
          </a:prstGeom>
          <a:solidFill>
            <a:srgbClr val="C87D0E"/>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3199"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1" name="Rectangle 24">
            <a:extLst>
              <a:ext uri="{FF2B5EF4-FFF2-40B4-BE49-F238E27FC236}">
                <a16:creationId xmlns:a16="http://schemas.microsoft.com/office/drawing/2014/main" xmlns="" id="{0437F68E-B9B0-4A9C-AB06-48BF5FA8F850}"/>
              </a:ext>
            </a:extLst>
          </p:cNvPr>
          <p:cNvSpPr/>
          <p:nvPr/>
        </p:nvSpPr>
        <p:spPr>
          <a:xfrm>
            <a:off x="8533650" y="2007041"/>
            <a:ext cx="60940" cy="804350"/>
          </a:xfrm>
          <a:prstGeom prst="rect">
            <a:avLst/>
          </a:prstGeom>
          <a:solidFill>
            <a:srgbClr val="523227"/>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3199"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2" name="Rectangle 25">
            <a:extLst>
              <a:ext uri="{FF2B5EF4-FFF2-40B4-BE49-F238E27FC236}">
                <a16:creationId xmlns:a16="http://schemas.microsoft.com/office/drawing/2014/main" xmlns="" id="{449B74EA-D290-4688-B7C2-BF394341CCA5}"/>
              </a:ext>
            </a:extLst>
          </p:cNvPr>
          <p:cNvSpPr/>
          <p:nvPr/>
        </p:nvSpPr>
        <p:spPr>
          <a:xfrm>
            <a:off x="8533650" y="4842765"/>
            <a:ext cx="60940" cy="804350"/>
          </a:xfrm>
          <a:prstGeom prst="rect">
            <a:avLst/>
          </a:prstGeom>
          <a:solidFill>
            <a:srgbClr val="523227"/>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3199"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3" name="Rectangle 26">
            <a:extLst>
              <a:ext uri="{FF2B5EF4-FFF2-40B4-BE49-F238E27FC236}">
                <a16:creationId xmlns:a16="http://schemas.microsoft.com/office/drawing/2014/main" xmlns="" id="{477A30EA-E980-4758-8D6F-8A54E4EBBA0D}"/>
              </a:ext>
            </a:extLst>
          </p:cNvPr>
          <p:cNvSpPr/>
          <p:nvPr/>
        </p:nvSpPr>
        <p:spPr>
          <a:xfrm>
            <a:off x="8533650" y="3424902"/>
            <a:ext cx="60940" cy="804350"/>
          </a:xfrm>
          <a:prstGeom prst="rect">
            <a:avLst/>
          </a:prstGeom>
          <a:solidFill>
            <a:srgbClr val="523227"/>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3199"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4" name="TextBox 27">
            <a:extLst>
              <a:ext uri="{FF2B5EF4-FFF2-40B4-BE49-F238E27FC236}">
                <a16:creationId xmlns:a16="http://schemas.microsoft.com/office/drawing/2014/main" xmlns="" id="{E86C0B04-B7CF-4D8A-8352-EF5A003A8913}"/>
              </a:ext>
            </a:extLst>
          </p:cNvPr>
          <p:cNvSpPr txBox="1"/>
          <p:nvPr/>
        </p:nvSpPr>
        <p:spPr>
          <a:xfrm>
            <a:off x="916001" y="1905472"/>
            <a:ext cx="1617417" cy="338426"/>
          </a:xfrm>
          <a:prstGeom prst="rect">
            <a:avLst/>
          </a:prstGeom>
          <a:noFill/>
        </p:spPr>
        <p:txBody>
          <a:bodyPr wrap="square" rtlCol="0">
            <a:spAutoFit/>
          </a:bodyPr>
          <a:lstStyle/>
          <a:p>
            <a:pPr defTabSz="457200"/>
            <a:r>
              <a:rPr lang="zh-CN" altLang="en-US" sz="159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59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5" name="Rectangle 29">
            <a:extLst>
              <a:ext uri="{FF2B5EF4-FFF2-40B4-BE49-F238E27FC236}">
                <a16:creationId xmlns:a16="http://schemas.microsoft.com/office/drawing/2014/main" xmlns="" id="{7C84C38F-94C3-4AAE-BC6E-37ABA80AB8E6}"/>
              </a:ext>
            </a:extLst>
          </p:cNvPr>
          <p:cNvSpPr/>
          <p:nvPr/>
        </p:nvSpPr>
        <p:spPr>
          <a:xfrm>
            <a:off x="916000" y="2245250"/>
            <a:ext cx="2611623" cy="646331"/>
          </a:xfrm>
          <a:prstGeom prst="rect">
            <a:avLst/>
          </a:prstGeom>
        </p:spPr>
        <p:txBody>
          <a:bodyPr wrap="square">
            <a:spAutoFit/>
          </a:bodyPr>
          <a:lstStyle/>
          <a:p>
            <a:r>
              <a:rPr lang="zh-CN" altLang="en-US" sz="1200" kern="0" dirty="0">
                <a:solidFill>
                  <a:schemeClr val="tx1">
                    <a:lumMod val="75000"/>
                    <a:lumOff val="25000"/>
                  </a:schemeClr>
                </a:solidFill>
                <a:latin typeface="微软雅黑" charset="0"/>
                <a:ea typeface="微软雅黑" charset="0"/>
                <a:sym typeface="+mn-ea"/>
              </a:rPr>
              <a:t>在此输入您的描述内容，在此输入您的描述内容在此输入您的描述内容</a:t>
            </a:r>
          </a:p>
        </p:txBody>
      </p:sp>
      <p:sp>
        <p:nvSpPr>
          <p:cNvPr id="16" name="TextBox 30">
            <a:extLst>
              <a:ext uri="{FF2B5EF4-FFF2-40B4-BE49-F238E27FC236}">
                <a16:creationId xmlns:a16="http://schemas.microsoft.com/office/drawing/2014/main" xmlns="" id="{C110085B-2909-4840-B5F9-3FC2530A27DE}"/>
              </a:ext>
            </a:extLst>
          </p:cNvPr>
          <p:cNvSpPr txBox="1"/>
          <p:nvPr/>
        </p:nvSpPr>
        <p:spPr>
          <a:xfrm>
            <a:off x="916001" y="3327433"/>
            <a:ext cx="1617417" cy="338426"/>
          </a:xfrm>
          <a:prstGeom prst="rect">
            <a:avLst/>
          </a:prstGeom>
          <a:noFill/>
        </p:spPr>
        <p:txBody>
          <a:bodyPr wrap="square" rtlCol="0">
            <a:spAutoFit/>
          </a:bodyPr>
          <a:lstStyle/>
          <a:p>
            <a:pPr defTabSz="457200"/>
            <a:r>
              <a:rPr lang="zh-CN" altLang="en-US" sz="159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59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Rectangle 31">
            <a:extLst>
              <a:ext uri="{FF2B5EF4-FFF2-40B4-BE49-F238E27FC236}">
                <a16:creationId xmlns:a16="http://schemas.microsoft.com/office/drawing/2014/main" xmlns="" id="{FD92183A-AE05-49E8-AD1D-4CDAFC361A1C}"/>
              </a:ext>
            </a:extLst>
          </p:cNvPr>
          <p:cNvSpPr/>
          <p:nvPr/>
        </p:nvSpPr>
        <p:spPr>
          <a:xfrm>
            <a:off x="916000" y="3667211"/>
            <a:ext cx="2611623" cy="646331"/>
          </a:xfrm>
          <a:prstGeom prst="rect">
            <a:avLst/>
          </a:prstGeom>
        </p:spPr>
        <p:txBody>
          <a:bodyPr wrap="square">
            <a:spAutoFit/>
          </a:bodyPr>
          <a:lstStyle/>
          <a:p>
            <a:r>
              <a:rPr lang="zh-CN" altLang="en-US" sz="1200" kern="0" dirty="0">
                <a:solidFill>
                  <a:schemeClr val="tx1">
                    <a:lumMod val="75000"/>
                    <a:lumOff val="25000"/>
                  </a:schemeClr>
                </a:solidFill>
                <a:latin typeface="微软雅黑" charset="0"/>
                <a:ea typeface="微软雅黑" charset="0"/>
                <a:sym typeface="+mn-ea"/>
              </a:rPr>
              <a:t>在此输入您的描述内容，在此输入您的描述内容在此输入您的描述内容</a:t>
            </a:r>
          </a:p>
        </p:txBody>
      </p:sp>
      <p:sp>
        <p:nvSpPr>
          <p:cNvPr id="18" name="TextBox 32">
            <a:extLst>
              <a:ext uri="{FF2B5EF4-FFF2-40B4-BE49-F238E27FC236}">
                <a16:creationId xmlns:a16="http://schemas.microsoft.com/office/drawing/2014/main" xmlns="" id="{1EA1ED1D-6F29-461C-9349-14CB601F1746}"/>
              </a:ext>
            </a:extLst>
          </p:cNvPr>
          <p:cNvSpPr txBox="1"/>
          <p:nvPr/>
        </p:nvSpPr>
        <p:spPr>
          <a:xfrm>
            <a:off x="916001" y="4749394"/>
            <a:ext cx="1791182" cy="338426"/>
          </a:xfrm>
          <a:prstGeom prst="rect">
            <a:avLst/>
          </a:prstGeom>
          <a:noFill/>
        </p:spPr>
        <p:txBody>
          <a:bodyPr wrap="square" rtlCol="0">
            <a:spAutoFit/>
          </a:bodyPr>
          <a:lstStyle/>
          <a:p>
            <a:pPr defTabSz="457200"/>
            <a:r>
              <a:rPr lang="zh-CN" altLang="en-US" sz="159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59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Rectangle 33">
            <a:extLst>
              <a:ext uri="{FF2B5EF4-FFF2-40B4-BE49-F238E27FC236}">
                <a16:creationId xmlns:a16="http://schemas.microsoft.com/office/drawing/2014/main" xmlns="" id="{6018C376-5145-4506-B055-0A76F2BA5EF6}"/>
              </a:ext>
            </a:extLst>
          </p:cNvPr>
          <p:cNvSpPr/>
          <p:nvPr/>
        </p:nvSpPr>
        <p:spPr>
          <a:xfrm>
            <a:off x="916000" y="5089172"/>
            <a:ext cx="2611623" cy="646331"/>
          </a:xfrm>
          <a:prstGeom prst="rect">
            <a:avLst/>
          </a:prstGeom>
        </p:spPr>
        <p:txBody>
          <a:bodyPr wrap="square">
            <a:spAutoFit/>
          </a:bodyPr>
          <a:lstStyle/>
          <a:p>
            <a:r>
              <a:rPr lang="zh-CN" altLang="en-US" sz="1200" kern="0" dirty="0">
                <a:solidFill>
                  <a:schemeClr val="tx1">
                    <a:lumMod val="75000"/>
                    <a:lumOff val="25000"/>
                  </a:schemeClr>
                </a:solidFill>
                <a:latin typeface="微软雅黑" charset="0"/>
                <a:ea typeface="微软雅黑" charset="0"/>
                <a:sym typeface="+mn-ea"/>
              </a:rPr>
              <a:t>在此输入您的描述内容，在此输入您的描述内容在此输入您的描述内容</a:t>
            </a:r>
          </a:p>
        </p:txBody>
      </p:sp>
      <p:sp>
        <p:nvSpPr>
          <p:cNvPr id="20" name="TextBox 34">
            <a:extLst>
              <a:ext uri="{FF2B5EF4-FFF2-40B4-BE49-F238E27FC236}">
                <a16:creationId xmlns:a16="http://schemas.microsoft.com/office/drawing/2014/main" xmlns="" id="{A9CC347F-5CAD-43C9-BCE4-D813FD015427}"/>
              </a:ext>
            </a:extLst>
          </p:cNvPr>
          <p:cNvSpPr txBox="1"/>
          <p:nvPr/>
        </p:nvSpPr>
        <p:spPr>
          <a:xfrm>
            <a:off x="8736787" y="1905472"/>
            <a:ext cx="1617417" cy="338426"/>
          </a:xfrm>
          <a:prstGeom prst="rect">
            <a:avLst/>
          </a:prstGeom>
          <a:noFill/>
        </p:spPr>
        <p:txBody>
          <a:bodyPr wrap="square" rtlCol="0">
            <a:spAutoFit/>
          </a:bodyPr>
          <a:lstStyle/>
          <a:p>
            <a:pPr defTabSz="457200"/>
            <a:r>
              <a:rPr lang="zh-CN" altLang="en-US" sz="159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59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Rectangle 35">
            <a:extLst>
              <a:ext uri="{FF2B5EF4-FFF2-40B4-BE49-F238E27FC236}">
                <a16:creationId xmlns:a16="http://schemas.microsoft.com/office/drawing/2014/main" xmlns="" id="{29DF0F42-73F3-456A-8345-E183A8C44E74}"/>
              </a:ext>
            </a:extLst>
          </p:cNvPr>
          <p:cNvSpPr/>
          <p:nvPr/>
        </p:nvSpPr>
        <p:spPr>
          <a:xfrm>
            <a:off x="8736786" y="2245250"/>
            <a:ext cx="2611623" cy="646331"/>
          </a:xfrm>
          <a:prstGeom prst="rect">
            <a:avLst/>
          </a:prstGeom>
        </p:spPr>
        <p:txBody>
          <a:bodyPr wrap="square">
            <a:spAutoFit/>
          </a:bodyPr>
          <a:lstStyle/>
          <a:p>
            <a:r>
              <a:rPr lang="zh-CN" altLang="en-US" sz="1200" kern="0" dirty="0">
                <a:solidFill>
                  <a:schemeClr val="tx1">
                    <a:lumMod val="75000"/>
                    <a:lumOff val="25000"/>
                  </a:schemeClr>
                </a:solidFill>
                <a:latin typeface="微软雅黑" charset="0"/>
                <a:ea typeface="微软雅黑" charset="0"/>
                <a:sym typeface="+mn-ea"/>
              </a:rPr>
              <a:t>在此输入您的描述内容，在此输入您的描述内容在此输入您的描述内容</a:t>
            </a:r>
          </a:p>
        </p:txBody>
      </p:sp>
      <p:sp>
        <p:nvSpPr>
          <p:cNvPr id="22" name="TextBox 36">
            <a:extLst>
              <a:ext uri="{FF2B5EF4-FFF2-40B4-BE49-F238E27FC236}">
                <a16:creationId xmlns:a16="http://schemas.microsoft.com/office/drawing/2014/main" xmlns="" id="{AE68A53C-8E9A-4EA0-94B7-8306AF15A525}"/>
              </a:ext>
            </a:extLst>
          </p:cNvPr>
          <p:cNvSpPr txBox="1"/>
          <p:nvPr/>
        </p:nvSpPr>
        <p:spPr>
          <a:xfrm>
            <a:off x="8736787" y="3327433"/>
            <a:ext cx="1617417" cy="338426"/>
          </a:xfrm>
          <a:prstGeom prst="rect">
            <a:avLst/>
          </a:prstGeom>
          <a:noFill/>
        </p:spPr>
        <p:txBody>
          <a:bodyPr wrap="square" rtlCol="0">
            <a:spAutoFit/>
          </a:bodyPr>
          <a:lstStyle/>
          <a:p>
            <a:pPr defTabSz="457200"/>
            <a:r>
              <a:rPr lang="zh-CN" altLang="en-US" sz="159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59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Rectangle 37">
            <a:extLst>
              <a:ext uri="{FF2B5EF4-FFF2-40B4-BE49-F238E27FC236}">
                <a16:creationId xmlns:a16="http://schemas.microsoft.com/office/drawing/2014/main" xmlns="" id="{3894F17E-6B7D-4447-8774-670849B3C61E}"/>
              </a:ext>
            </a:extLst>
          </p:cNvPr>
          <p:cNvSpPr/>
          <p:nvPr/>
        </p:nvSpPr>
        <p:spPr>
          <a:xfrm>
            <a:off x="8736786" y="3667211"/>
            <a:ext cx="2611623" cy="646331"/>
          </a:xfrm>
          <a:prstGeom prst="rect">
            <a:avLst/>
          </a:prstGeom>
        </p:spPr>
        <p:txBody>
          <a:bodyPr wrap="square">
            <a:spAutoFit/>
          </a:bodyPr>
          <a:lstStyle/>
          <a:p>
            <a:r>
              <a:rPr lang="zh-CN" altLang="en-US" sz="1200" kern="0" dirty="0">
                <a:solidFill>
                  <a:schemeClr val="tx1">
                    <a:lumMod val="75000"/>
                    <a:lumOff val="25000"/>
                  </a:schemeClr>
                </a:solidFill>
                <a:latin typeface="微软雅黑" charset="0"/>
                <a:ea typeface="微软雅黑" charset="0"/>
                <a:sym typeface="+mn-ea"/>
              </a:rPr>
              <a:t>在此输入您的描述内容，在此输入您的描述内容在此输入您的描述内容</a:t>
            </a:r>
          </a:p>
        </p:txBody>
      </p:sp>
      <p:sp>
        <p:nvSpPr>
          <p:cNvPr id="24" name="TextBox 38">
            <a:extLst>
              <a:ext uri="{FF2B5EF4-FFF2-40B4-BE49-F238E27FC236}">
                <a16:creationId xmlns:a16="http://schemas.microsoft.com/office/drawing/2014/main" xmlns="" id="{EDD18AB1-D2BD-4454-A0FA-44A185980B78}"/>
              </a:ext>
            </a:extLst>
          </p:cNvPr>
          <p:cNvSpPr txBox="1"/>
          <p:nvPr/>
        </p:nvSpPr>
        <p:spPr>
          <a:xfrm>
            <a:off x="8736787" y="4749394"/>
            <a:ext cx="1791182" cy="338426"/>
          </a:xfrm>
          <a:prstGeom prst="rect">
            <a:avLst/>
          </a:prstGeom>
          <a:noFill/>
        </p:spPr>
        <p:txBody>
          <a:bodyPr wrap="square" rtlCol="0">
            <a:spAutoFit/>
          </a:bodyPr>
          <a:lstStyle/>
          <a:p>
            <a:pPr defTabSz="457200"/>
            <a:r>
              <a:rPr lang="zh-CN" altLang="en-US" sz="159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59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Rectangle 39">
            <a:extLst>
              <a:ext uri="{FF2B5EF4-FFF2-40B4-BE49-F238E27FC236}">
                <a16:creationId xmlns:a16="http://schemas.microsoft.com/office/drawing/2014/main" xmlns="" id="{89C577EF-A721-47C5-A803-28AA9E627AF8}"/>
              </a:ext>
            </a:extLst>
          </p:cNvPr>
          <p:cNvSpPr/>
          <p:nvPr/>
        </p:nvSpPr>
        <p:spPr>
          <a:xfrm>
            <a:off x="8736786" y="5089172"/>
            <a:ext cx="2611623" cy="646331"/>
          </a:xfrm>
          <a:prstGeom prst="rect">
            <a:avLst/>
          </a:prstGeom>
        </p:spPr>
        <p:txBody>
          <a:bodyPr wrap="square">
            <a:spAutoFit/>
          </a:bodyPr>
          <a:lstStyle/>
          <a:p>
            <a:r>
              <a:rPr lang="zh-CN" altLang="en-US" sz="1200" kern="0" dirty="0">
                <a:solidFill>
                  <a:schemeClr val="tx1">
                    <a:lumMod val="75000"/>
                    <a:lumOff val="25000"/>
                  </a:schemeClr>
                </a:solidFill>
                <a:latin typeface="微软雅黑" charset="0"/>
                <a:ea typeface="微软雅黑" charset="0"/>
                <a:sym typeface="+mn-ea"/>
              </a:rPr>
              <a:t>在此输入您的描述内容，在此输入您的描述内容在此输入您的描述内容</a:t>
            </a:r>
          </a:p>
        </p:txBody>
      </p:sp>
      <p:grpSp>
        <p:nvGrpSpPr>
          <p:cNvPr id="26" name="Group 40">
            <a:extLst>
              <a:ext uri="{FF2B5EF4-FFF2-40B4-BE49-F238E27FC236}">
                <a16:creationId xmlns:a16="http://schemas.microsoft.com/office/drawing/2014/main" xmlns="" id="{EB5D60A6-2ABC-4E46-9ED0-65DF725A8E35}"/>
              </a:ext>
            </a:extLst>
          </p:cNvPr>
          <p:cNvGrpSpPr/>
          <p:nvPr/>
        </p:nvGrpSpPr>
        <p:grpSpPr>
          <a:xfrm>
            <a:off x="5269568" y="2665555"/>
            <a:ext cx="624058" cy="546331"/>
            <a:chOff x="4252913" y="6116638"/>
            <a:chExt cx="446087" cy="390525"/>
          </a:xfrm>
          <a:solidFill>
            <a:sysClr val="window" lastClr="FFFFFF"/>
          </a:solidFill>
        </p:grpSpPr>
        <p:sp>
          <p:nvSpPr>
            <p:cNvPr id="27" name="Freeform 41">
              <a:extLst>
                <a:ext uri="{FF2B5EF4-FFF2-40B4-BE49-F238E27FC236}">
                  <a16:creationId xmlns:a16="http://schemas.microsoft.com/office/drawing/2014/main" xmlns="" id="{08C7380E-2321-4ED8-B2B9-559D7D12BDDD}"/>
                </a:ext>
              </a:extLst>
            </p:cNvPr>
            <p:cNvSpPr>
              <a:spLocks noEditPoints="1"/>
            </p:cNvSpPr>
            <p:nvPr/>
          </p:nvSpPr>
          <p:spPr bwMode="auto">
            <a:xfrm>
              <a:off x="4503738" y="6342063"/>
              <a:ext cx="195262" cy="157163"/>
            </a:xfrm>
            <a:custGeom>
              <a:avLst/>
              <a:gdLst>
                <a:gd name="T0" fmla="*/ 52 w 52"/>
                <a:gd name="T1" fmla="*/ 5 h 42"/>
                <a:gd name="T2" fmla="*/ 42 w 52"/>
                <a:gd name="T3" fmla="*/ 4 h 42"/>
                <a:gd name="T4" fmla="*/ 36 w 52"/>
                <a:gd name="T5" fmla="*/ 7 h 42"/>
                <a:gd name="T6" fmla="*/ 28 w 52"/>
                <a:gd name="T7" fmla="*/ 3 h 42"/>
                <a:gd name="T8" fmla="*/ 0 w 52"/>
                <a:gd name="T9" fmla="*/ 0 h 42"/>
                <a:gd name="T10" fmla="*/ 30 w 52"/>
                <a:gd name="T11" fmla="*/ 42 h 42"/>
                <a:gd name="T12" fmla="*/ 52 w 52"/>
                <a:gd name="T13" fmla="*/ 5 h 42"/>
                <a:gd name="T14" fmla="*/ 26 w 52"/>
                <a:gd name="T15" fmla="*/ 26 h 42"/>
                <a:gd name="T16" fmla="*/ 19 w 52"/>
                <a:gd name="T17" fmla="*/ 20 h 42"/>
                <a:gd name="T18" fmla="*/ 26 w 52"/>
                <a:gd name="T19" fmla="*/ 13 h 42"/>
                <a:gd name="T20" fmla="*/ 32 w 52"/>
                <a:gd name="T21" fmla="*/ 20 h 42"/>
                <a:gd name="T22" fmla="*/ 26 w 52"/>
                <a:gd name="T23" fmla="*/ 2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42">
                  <a:moveTo>
                    <a:pt x="52" y="5"/>
                  </a:moveTo>
                  <a:cubicBezTo>
                    <a:pt x="42" y="4"/>
                    <a:pt x="42" y="4"/>
                    <a:pt x="42" y="4"/>
                  </a:cubicBezTo>
                  <a:cubicBezTo>
                    <a:pt x="41" y="6"/>
                    <a:pt x="38" y="7"/>
                    <a:pt x="36" y="7"/>
                  </a:cubicBezTo>
                  <a:cubicBezTo>
                    <a:pt x="32" y="7"/>
                    <a:pt x="30" y="5"/>
                    <a:pt x="28" y="3"/>
                  </a:cubicBezTo>
                  <a:cubicBezTo>
                    <a:pt x="0" y="0"/>
                    <a:pt x="0" y="0"/>
                    <a:pt x="0" y="0"/>
                  </a:cubicBezTo>
                  <a:cubicBezTo>
                    <a:pt x="30" y="42"/>
                    <a:pt x="30" y="42"/>
                    <a:pt x="30" y="42"/>
                  </a:cubicBezTo>
                  <a:cubicBezTo>
                    <a:pt x="42" y="34"/>
                    <a:pt x="50" y="20"/>
                    <a:pt x="52" y="5"/>
                  </a:cubicBezTo>
                  <a:close/>
                  <a:moveTo>
                    <a:pt x="26" y="26"/>
                  </a:moveTo>
                  <a:cubicBezTo>
                    <a:pt x="22" y="26"/>
                    <a:pt x="19" y="24"/>
                    <a:pt x="19" y="20"/>
                  </a:cubicBezTo>
                  <a:cubicBezTo>
                    <a:pt x="19" y="16"/>
                    <a:pt x="22" y="13"/>
                    <a:pt x="26" y="13"/>
                  </a:cubicBezTo>
                  <a:cubicBezTo>
                    <a:pt x="29" y="13"/>
                    <a:pt x="32" y="16"/>
                    <a:pt x="32" y="20"/>
                  </a:cubicBezTo>
                  <a:cubicBezTo>
                    <a:pt x="32" y="24"/>
                    <a:pt x="29" y="26"/>
                    <a:pt x="2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8" name="Freeform 42">
              <a:extLst>
                <a:ext uri="{FF2B5EF4-FFF2-40B4-BE49-F238E27FC236}">
                  <a16:creationId xmlns:a16="http://schemas.microsoft.com/office/drawing/2014/main" xmlns="" id="{0AA86992-59C7-4523-84DE-A3FF0368CD80}"/>
                </a:ext>
              </a:extLst>
            </p:cNvPr>
            <p:cNvSpPr>
              <a:spLocks noEditPoints="1"/>
            </p:cNvSpPr>
            <p:nvPr/>
          </p:nvSpPr>
          <p:spPr bwMode="auto">
            <a:xfrm>
              <a:off x="4252913" y="6116638"/>
              <a:ext cx="388937" cy="390525"/>
            </a:xfrm>
            <a:custGeom>
              <a:avLst/>
              <a:gdLst>
                <a:gd name="T0" fmla="*/ 52 w 104"/>
                <a:gd name="T1" fmla="*/ 0 h 104"/>
                <a:gd name="T2" fmla="*/ 0 w 104"/>
                <a:gd name="T3" fmla="*/ 52 h 104"/>
                <a:gd name="T4" fmla="*/ 52 w 104"/>
                <a:gd name="T5" fmla="*/ 104 h 104"/>
                <a:gd name="T6" fmla="*/ 83 w 104"/>
                <a:gd name="T7" fmla="*/ 95 h 104"/>
                <a:gd name="T8" fmla="*/ 52 w 104"/>
                <a:gd name="T9" fmla="*/ 52 h 104"/>
                <a:gd name="T10" fmla="*/ 80 w 104"/>
                <a:gd name="T11" fmla="*/ 55 h 104"/>
                <a:gd name="T12" fmla="*/ 78 w 104"/>
                <a:gd name="T13" fmla="*/ 49 h 104"/>
                <a:gd name="T14" fmla="*/ 88 w 104"/>
                <a:gd name="T15" fmla="*/ 39 h 104"/>
                <a:gd name="T16" fmla="*/ 97 w 104"/>
                <a:gd name="T17" fmla="*/ 49 h 104"/>
                <a:gd name="T18" fmla="*/ 94 w 104"/>
                <a:gd name="T19" fmla="*/ 56 h 104"/>
                <a:gd name="T20" fmla="*/ 104 w 104"/>
                <a:gd name="T21" fmla="*/ 57 h 104"/>
                <a:gd name="T22" fmla="*/ 104 w 104"/>
                <a:gd name="T23" fmla="*/ 52 h 104"/>
                <a:gd name="T24" fmla="*/ 52 w 104"/>
                <a:gd name="T25" fmla="*/ 0 h 104"/>
                <a:gd name="T26" fmla="*/ 13 w 104"/>
                <a:gd name="T27" fmla="*/ 46 h 104"/>
                <a:gd name="T28" fmla="*/ 19 w 104"/>
                <a:gd name="T29" fmla="*/ 39 h 104"/>
                <a:gd name="T30" fmla="*/ 26 w 104"/>
                <a:gd name="T31" fmla="*/ 46 h 104"/>
                <a:gd name="T32" fmla="*/ 19 w 104"/>
                <a:gd name="T33" fmla="*/ 52 h 104"/>
                <a:gd name="T34" fmla="*/ 13 w 104"/>
                <a:gd name="T35" fmla="*/ 46 h 104"/>
                <a:gd name="T36" fmla="*/ 29 w 104"/>
                <a:gd name="T37" fmla="*/ 85 h 104"/>
                <a:gd name="T38" fmla="*/ 19 w 104"/>
                <a:gd name="T39" fmla="*/ 75 h 104"/>
                <a:gd name="T40" fmla="*/ 29 w 104"/>
                <a:gd name="T41" fmla="*/ 65 h 104"/>
                <a:gd name="T42" fmla="*/ 39 w 104"/>
                <a:gd name="T43" fmla="*/ 75 h 104"/>
                <a:gd name="T44" fmla="*/ 29 w 104"/>
                <a:gd name="T45" fmla="*/ 85 h 104"/>
                <a:gd name="T46" fmla="*/ 36 w 104"/>
                <a:gd name="T47" fmla="*/ 33 h 104"/>
                <a:gd name="T48" fmla="*/ 26 w 104"/>
                <a:gd name="T49" fmla="*/ 23 h 104"/>
                <a:gd name="T50" fmla="*/ 36 w 104"/>
                <a:gd name="T51" fmla="*/ 13 h 104"/>
                <a:gd name="T52" fmla="*/ 45 w 104"/>
                <a:gd name="T53" fmla="*/ 23 h 104"/>
                <a:gd name="T54" fmla="*/ 36 w 104"/>
                <a:gd name="T55" fmla="*/ 33 h 104"/>
                <a:gd name="T56" fmla="*/ 55 w 104"/>
                <a:gd name="T57" fmla="*/ 82 h 104"/>
                <a:gd name="T58" fmla="*/ 62 w 104"/>
                <a:gd name="T59" fmla="*/ 88 h 104"/>
                <a:gd name="T60" fmla="*/ 55 w 104"/>
                <a:gd name="T61" fmla="*/ 95 h 104"/>
                <a:gd name="T62" fmla="*/ 49 w 104"/>
                <a:gd name="T63" fmla="*/ 88 h 104"/>
                <a:gd name="T64" fmla="*/ 55 w 104"/>
                <a:gd name="T65" fmla="*/ 82 h 104"/>
                <a:gd name="T66" fmla="*/ 65 w 104"/>
                <a:gd name="T67" fmla="*/ 46 h 104"/>
                <a:gd name="T68" fmla="*/ 58 w 104"/>
                <a:gd name="T69" fmla="*/ 39 h 104"/>
                <a:gd name="T70" fmla="*/ 65 w 104"/>
                <a:gd name="T71" fmla="*/ 33 h 104"/>
                <a:gd name="T72" fmla="*/ 71 w 104"/>
                <a:gd name="T73" fmla="*/ 39 h 104"/>
                <a:gd name="T74" fmla="*/ 65 w 104"/>
                <a:gd name="T75" fmla="*/ 46 h 104"/>
                <a:gd name="T76" fmla="*/ 71 w 104"/>
                <a:gd name="T77" fmla="*/ 26 h 104"/>
                <a:gd name="T78" fmla="*/ 65 w 104"/>
                <a:gd name="T79" fmla="*/ 20 h 104"/>
                <a:gd name="T80" fmla="*/ 71 w 104"/>
                <a:gd name="T81" fmla="*/ 13 h 104"/>
                <a:gd name="T82" fmla="*/ 78 w 104"/>
                <a:gd name="T83" fmla="*/ 20 h 104"/>
                <a:gd name="T84" fmla="*/ 71 w 104"/>
                <a:gd name="T85" fmla="*/ 2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104">
                  <a:moveTo>
                    <a:pt x="52" y="0"/>
                  </a:moveTo>
                  <a:cubicBezTo>
                    <a:pt x="23" y="0"/>
                    <a:pt x="0" y="24"/>
                    <a:pt x="0" y="52"/>
                  </a:cubicBezTo>
                  <a:cubicBezTo>
                    <a:pt x="0" y="81"/>
                    <a:pt x="23" y="104"/>
                    <a:pt x="52" y="104"/>
                  </a:cubicBezTo>
                  <a:cubicBezTo>
                    <a:pt x="63" y="104"/>
                    <a:pt x="74" y="101"/>
                    <a:pt x="83" y="95"/>
                  </a:cubicBezTo>
                  <a:cubicBezTo>
                    <a:pt x="52" y="52"/>
                    <a:pt x="52" y="52"/>
                    <a:pt x="52" y="52"/>
                  </a:cubicBezTo>
                  <a:cubicBezTo>
                    <a:pt x="80" y="55"/>
                    <a:pt x="80" y="55"/>
                    <a:pt x="80" y="55"/>
                  </a:cubicBezTo>
                  <a:cubicBezTo>
                    <a:pt x="79" y="53"/>
                    <a:pt x="78" y="51"/>
                    <a:pt x="78" y="49"/>
                  </a:cubicBezTo>
                  <a:cubicBezTo>
                    <a:pt x="78" y="44"/>
                    <a:pt x="82" y="39"/>
                    <a:pt x="88" y="39"/>
                  </a:cubicBezTo>
                  <a:cubicBezTo>
                    <a:pt x="93" y="39"/>
                    <a:pt x="97" y="44"/>
                    <a:pt x="97" y="49"/>
                  </a:cubicBezTo>
                  <a:cubicBezTo>
                    <a:pt x="97" y="52"/>
                    <a:pt x="96" y="54"/>
                    <a:pt x="94" y="56"/>
                  </a:cubicBezTo>
                  <a:cubicBezTo>
                    <a:pt x="104" y="57"/>
                    <a:pt x="104" y="57"/>
                    <a:pt x="104" y="57"/>
                  </a:cubicBezTo>
                  <a:cubicBezTo>
                    <a:pt x="104" y="56"/>
                    <a:pt x="104" y="54"/>
                    <a:pt x="104" y="52"/>
                  </a:cubicBezTo>
                  <a:cubicBezTo>
                    <a:pt x="104" y="24"/>
                    <a:pt x="81" y="0"/>
                    <a:pt x="52" y="0"/>
                  </a:cubicBezTo>
                  <a:close/>
                  <a:moveTo>
                    <a:pt x="13" y="46"/>
                  </a:moveTo>
                  <a:cubicBezTo>
                    <a:pt x="13" y="42"/>
                    <a:pt x="16" y="39"/>
                    <a:pt x="19" y="39"/>
                  </a:cubicBezTo>
                  <a:cubicBezTo>
                    <a:pt x="23" y="39"/>
                    <a:pt x="26" y="42"/>
                    <a:pt x="26" y="46"/>
                  </a:cubicBezTo>
                  <a:cubicBezTo>
                    <a:pt x="26" y="50"/>
                    <a:pt x="23" y="52"/>
                    <a:pt x="19" y="52"/>
                  </a:cubicBezTo>
                  <a:cubicBezTo>
                    <a:pt x="16" y="52"/>
                    <a:pt x="13" y="50"/>
                    <a:pt x="13" y="46"/>
                  </a:cubicBezTo>
                  <a:close/>
                  <a:moveTo>
                    <a:pt x="29" y="85"/>
                  </a:moveTo>
                  <a:cubicBezTo>
                    <a:pt x="24" y="85"/>
                    <a:pt x="19" y="81"/>
                    <a:pt x="19" y="75"/>
                  </a:cubicBezTo>
                  <a:cubicBezTo>
                    <a:pt x="19" y="70"/>
                    <a:pt x="24" y="65"/>
                    <a:pt x="29" y="65"/>
                  </a:cubicBezTo>
                  <a:cubicBezTo>
                    <a:pt x="35" y="65"/>
                    <a:pt x="39" y="70"/>
                    <a:pt x="39" y="75"/>
                  </a:cubicBezTo>
                  <a:cubicBezTo>
                    <a:pt x="39" y="81"/>
                    <a:pt x="35" y="85"/>
                    <a:pt x="29" y="85"/>
                  </a:cubicBezTo>
                  <a:close/>
                  <a:moveTo>
                    <a:pt x="36" y="33"/>
                  </a:moveTo>
                  <a:cubicBezTo>
                    <a:pt x="30" y="33"/>
                    <a:pt x="26" y="29"/>
                    <a:pt x="26" y="23"/>
                  </a:cubicBezTo>
                  <a:cubicBezTo>
                    <a:pt x="26" y="18"/>
                    <a:pt x="30" y="13"/>
                    <a:pt x="36" y="13"/>
                  </a:cubicBezTo>
                  <a:cubicBezTo>
                    <a:pt x="41" y="13"/>
                    <a:pt x="45" y="18"/>
                    <a:pt x="45" y="23"/>
                  </a:cubicBezTo>
                  <a:cubicBezTo>
                    <a:pt x="45" y="29"/>
                    <a:pt x="41" y="33"/>
                    <a:pt x="36" y="33"/>
                  </a:cubicBezTo>
                  <a:close/>
                  <a:moveTo>
                    <a:pt x="55" y="82"/>
                  </a:moveTo>
                  <a:cubicBezTo>
                    <a:pt x="59" y="82"/>
                    <a:pt x="62" y="85"/>
                    <a:pt x="62" y="88"/>
                  </a:cubicBezTo>
                  <a:cubicBezTo>
                    <a:pt x="62" y="92"/>
                    <a:pt x="59" y="95"/>
                    <a:pt x="55" y="95"/>
                  </a:cubicBezTo>
                  <a:cubicBezTo>
                    <a:pt x="52" y="95"/>
                    <a:pt x="49" y="92"/>
                    <a:pt x="49" y="88"/>
                  </a:cubicBezTo>
                  <a:cubicBezTo>
                    <a:pt x="49" y="85"/>
                    <a:pt x="52" y="82"/>
                    <a:pt x="55" y="82"/>
                  </a:cubicBezTo>
                  <a:close/>
                  <a:moveTo>
                    <a:pt x="65" y="46"/>
                  </a:moveTo>
                  <a:cubicBezTo>
                    <a:pt x="61" y="46"/>
                    <a:pt x="58" y="43"/>
                    <a:pt x="58" y="39"/>
                  </a:cubicBezTo>
                  <a:cubicBezTo>
                    <a:pt x="58" y="36"/>
                    <a:pt x="61" y="33"/>
                    <a:pt x="65" y="33"/>
                  </a:cubicBezTo>
                  <a:cubicBezTo>
                    <a:pt x="69" y="33"/>
                    <a:pt x="71" y="36"/>
                    <a:pt x="71" y="39"/>
                  </a:cubicBezTo>
                  <a:cubicBezTo>
                    <a:pt x="71" y="43"/>
                    <a:pt x="69" y="46"/>
                    <a:pt x="65" y="46"/>
                  </a:cubicBezTo>
                  <a:close/>
                  <a:moveTo>
                    <a:pt x="71" y="26"/>
                  </a:moveTo>
                  <a:cubicBezTo>
                    <a:pt x="68" y="26"/>
                    <a:pt x="65" y="23"/>
                    <a:pt x="65" y="20"/>
                  </a:cubicBezTo>
                  <a:cubicBezTo>
                    <a:pt x="65" y="16"/>
                    <a:pt x="68" y="13"/>
                    <a:pt x="71" y="13"/>
                  </a:cubicBezTo>
                  <a:cubicBezTo>
                    <a:pt x="75" y="13"/>
                    <a:pt x="78" y="16"/>
                    <a:pt x="78" y="20"/>
                  </a:cubicBezTo>
                  <a:cubicBezTo>
                    <a:pt x="78" y="23"/>
                    <a:pt x="75" y="26"/>
                    <a:pt x="71"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29" name="Group 43">
            <a:extLst>
              <a:ext uri="{FF2B5EF4-FFF2-40B4-BE49-F238E27FC236}">
                <a16:creationId xmlns:a16="http://schemas.microsoft.com/office/drawing/2014/main" xmlns="" id="{196060EB-6ABD-478B-BAE4-843910DBC027}"/>
              </a:ext>
            </a:extLst>
          </p:cNvPr>
          <p:cNvGrpSpPr/>
          <p:nvPr/>
        </p:nvGrpSpPr>
        <p:grpSpPr>
          <a:xfrm>
            <a:off x="6359121" y="2660670"/>
            <a:ext cx="564806" cy="562846"/>
            <a:chOff x="6780213" y="5662613"/>
            <a:chExt cx="457199" cy="455612"/>
          </a:xfrm>
          <a:solidFill>
            <a:sysClr val="window" lastClr="FFFFFF"/>
          </a:solidFill>
        </p:grpSpPr>
        <p:sp>
          <p:nvSpPr>
            <p:cNvPr id="30" name="Freeform 44">
              <a:extLst>
                <a:ext uri="{FF2B5EF4-FFF2-40B4-BE49-F238E27FC236}">
                  <a16:creationId xmlns:a16="http://schemas.microsoft.com/office/drawing/2014/main" xmlns="" id="{B803C639-D62F-4E01-AA11-1E006F9A15E4}"/>
                </a:ext>
              </a:extLst>
            </p:cNvPr>
            <p:cNvSpPr>
              <a:spLocks noEditPoints="1"/>
            </p:cNvSpPr>
            <p:nvPr/>
          </p:nvSpPr>
          <p:spPr bwMode="auto">
            <a:xfrm>
              <a:off x="7038975" y="5662613"/>
              <a:ext cx="198437" cy="198437"/>
            </a:xfrm>
            <a:custGeom>
              <a:avLst/>
              <a:gdLst>
                <a:gd name="T0" fmla="*/ 42 w 53"/>
                <a:gd name="T1" fmla="*/ 23 h 53"/>
                <a:gd name="T2" fmla="*/ 26 w 53"/>
                <a:gd name="T3" fmla="*/ 38 h 53"/>
                <a:gd name="T4" fmla="*/ 19 w 53"/>
                <a:gd name="T5" fmla="*/ 38 h 53"/>
                <a:gd name="T6" fmla="*/ 11 w 53"/>
                <a:gd name="T7" fmla="*/ 30 h 53"/>
                <a:gd name="T8" fmla="*/ 11 w 53"/>
                <a:gd name="T9" fmla="*/ 23 h 53"/>
                <a:gd name="T10" fmla="*/ 19 w 53"/>
                <a:gd name="T11" fmla="*/ 23 h 53"/>
                <a:gd name="T12" fmla="*/ 23 w 53"/>
                <a:gd name="T13" fmla="*/ 26 h 53"/>
                <a:gd name="T14" fmla="*/ 34 w 53"/>
                <a:gd name="T15" fmla="*/ 15 h 53"/>
                <a:gd name="T16" fmla="*/ 42 w 53"/>
                <a:gd name="T17" fmla="*/ 15 h 53"/>
                <a:gd name="T18" fmla="*/ 42 w 53"/>
                <a:gd name="T19" fmla="*/ 23 h 53"/>
                <a:gd name="T20" fmla="*/ 26 w 53"/>
                <a:gd name="T21" fmla="*/ 0 h 53"/>
                <a:gd name="T22" fmla="*/ 0 w 53"/>
                <a:gd name="T23" fmla="*/ 26 h 53"/>
                <a:gd name="T24" fmla="*/ 26 w 53"/>
                <a:gd name="T25" fmla="*/ 53 h 53"/>
                <a:gd name="T26" fmla="*/ 53 w 53"/>
                <a:gd name="T27" fmla="*/ 26 h 53"/>
                <a:gd name="T28" fmla="*/ 26 w 53"/>
                <a:gd name="T2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3">
                  <a:moveTo>
                    <a:pt x="42" y="23"/>
                  </a:moveTo>
                  <a:cubicBezTo>
                    <a:pt x="26" y="38"/>
                    <a:pt x="26" y="38"/>
                    <a:pt x="26" y="38"/>
                  </a:cubicBezTo>
                  <a:cubicBezTo>
                    <a:pt x="24" y="40"/>
                    <a:pt x="21" y="40"/>
                    <a:pt x="19" y="38"/>
                  </a:cubicBezTo>
                  <a:cubicBezTo>
                    <a:pt x="11" y="30"/>
                    <a:pt x="11" y="30"/>
                    <a:pt x="11" y="30"/>
                  </a:cubicBezTo>
                  <a:cubicBezTo>
                    <a:pt x="9" y="28"/>
                    <a:pt x="9" y="25"/>
                    <a:pt x="11" y="23"/>
                  </a:cubicBezTo>
                  <a:cubicBezTo>
                    <a:pt x="13" y="20"/>
                    <a:pt x="17" y="20"/>
                    <a:pt x="19" y="23"/>
                  </a:cubicBezTo>
                  <a:cubicBezTo>
                    <a:pt x="23" y="26"/>
                    <a:pt x="23" y="26"/>
                    <a:pt x="23" y="26"/>
                  </a:cubicBezTo>
                  <a:cubicBezTo>
                    <a:pt x="34" y="15"/>
                    <a:pt x="34" y="15"/>
                    <a:pt x="34" y="15"/>
                  </a:cubicBezTo>
                  <a:cubicBezTo>
                    <a:pt x="36" y="13"/>
                    <a:pt x="40" y="13"/>
                    <a:pt x="42" y="15"/>
                  </a:cubicBezTo>
                  <a:cubicBezTo>
                    <a:pt x="44" y="17"/>
                    <a:pt x="44" y="20"/>
                    <a:pt x="42" y="23"/>
                  </a:cubicBezTo>
                  <a:close/>
                  <a:moveTo>
                    <a:pt x="26" y="0"/>
                  </a:moveTo>
                  <a:cubicBezTo>
                    <a:pt x="12" y="0"/>
                    <a:pt x="0" y="11"/>
                    <a:pt x="0" y="26"/>
                  </a:cubicBezTo>
                  <a:cubicBezTo>
                    <a:pt x="0" y="41"/>
                    <a:pt x="12" y="53"/>
                    <a:pt x="26" y="53"/>
                  </a:cubicBezTo>
                  <a:cubicBezTo>
                    <a:pt x="41" y="53"/>
                    <a:pt x="53" y="41"/>
                    <a:pt x="53" y="26"/>
                  </a:cubicBezTo>
                  <a:cubicBezTo>
                    <a:pt x="53" y="11"/>
                    <a:pt x="41" y="0"/>
                    <a:pt x="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1" name="Freeform 45">
              <a:extLst>
                <a:ext uri="{FF2B5EF4-FFF2-40B4-BE49-F238E27FC236}">
                  <a16:creationId xmlns:a16="http://schemas.microsoft.com/office/drawing/2014/main" xmlns="" id="{ECC97C73-8F39-4E67-94BD-55C6271EC48A}"/>
                </a:ext>
              </a:extLst>
            </p:cNvPr>
            <p:cNvSpPr>
              <a:spLocks/>
            </p:cNvSpPr>
            <p:nvPr/>
          </p:nvSpPr>
          <p:spPr bwMode="auto">
            <a:xfrm>
              <a:off x="6780213" y="5662613"/>
              <a:ext cx="346075" cy="455612"/>
            </a:xfrm>
            <a:custGeom>
              <a:avLst/>
              <a:gdLst>
                <a:gd name="T0" fmla="*/ 84 w 92"/>
                <a:gd name="T1" fmla="*/ 95 h 122"/>
                <a:gd name="T2" fmla="*/ 65 w 92"/>
                <a:gd name="T3" fmla="*/ 95 h 122"/>
                <a:gd name="T4" fmla="*/ 65 w 92"/>
                <a:gd name="T5" fmla="*/ 114 h 122"/>
                <a:gd name="T6" fmla="*/ 65 w 92"/>
                <a:gd name="T7" fmla="*/ 114 h 122"/>
                <a:gd name="T8" fmla="*/ 65 w 92"/>
                <a:gd name="T9" fmla="*/ 114 h 122"/>
                <a:gd name="T10" fmla="*/ 59 w 92"/>
                <a:gd name="T11" fmla="*/ 114 h 122"/>
                <a:gd name="T12" fmla="*/ 32 w 92"/>
                <a:gd name="T13" fmla="*/ 114 h 122"/>
                <a:gd name="T14" fmla="*/ 17 w 92"/>
                <a:gd name="T15" fmla="*/ 114 h 122"/>
                <a:gd name="T16" fmla="*/ 7 w 92"/>
                <a:gd name="T17" fmla="*/ 105 h 122"/>
                <a:gd name="T18" fmla="*/ 7 w 92"/>
                <a:gd name="T19" fmla="*/ 17 h 122"/>
                <a:gd name="T20" fmla="*/ 10 w 92"/>
                <a:gd name="T21" fmla="*/ 10 h 122"/>
                <a:gd name="T22" fmla="*/ 17 w 92"/>
                <a:gd name="T23" fmla="*/ 7 h 122"/>
                <a:gd name="T24" fmla="*/ 67 w 92"/>
                <a:gd name="T25" fmla="*/ 7 h 122"/>
                <a:gd name="T26" fmla="*/ 74 w 92"/>
                <a:gd name="T27" fmla="*/ 0 h 122"/>
                <a:gd name="T28" fmla="*/ 16 w 92"/>
                <a:gd name="T29" fmla="*/ 0 h 122"/>
                <a:gd name="T30" fmla="*/ 16 w 92"/>
                <a:gd name="T31" fmla="*/ 0 h 122"/>
                <a:gd name="T32" fmla="*/ 4 w 92"/>
                <a:gd name="T33" fmla="*/ 4 h 122"/>
                <a:gd name="T34" fmla="*/ 0 w 92"/>
                <a:gd name="T35" fmla="*/ 16 h 122"/>
                <a:gd name="T36" fmla="*/ 0 w 92"/>
                <a:gd name="T37" fmla="*/ 106 h 122"/>
                <a:gd name="T38" fmla="*/ 16 w 92"/>
                <a:gd name="T39" fmla="*/ 122 h 122"/>
                <a:gd name="T40" fmla="*/ 32 w 92"/>
                <a:gd name="T41" fmla="*/ 122 h 122"/>
                <a:gd name="T42" fmla="*/ 59 w 92"/>
                <a:gd name="T43" fmla="*/ 122 h 122"/>
                <a:gd name="T44" fmla="*/ 66 w 92"/>
                <a:gd name="T45" fmla="*/ 122 h 122"/>
                <a:gd name="T46" fmla="*/ 70 w 92"/>
                <a:gd name="T47" fmla="*/ 120 h 122"/>
                <a:gd name="T48" fmla="*/ 90 w 92"/>
                <a:gd name="T49" fmla="*/ 101 h 122"/>
                <a:gd name="T50" fmla="*/ 92 w 92"/>
                <a:gd name="T51" fmla="*/ 96 h 122"/>
                <a:gd name="T52" fmla="*/ 92 w 92"/>
                <a:gd name="T53" fmla="*/ 96 h 122"/>
                <a:gd name="T54" fmla="*/ 92 w 92"/>
                <a:gd name="T55" fmla="*/ 96 h 122"/>
                <a:gd name="T56" fmla="*/ 92 w 92"/>
                <a:gd name="T57" fmla="*/ 61 h 122"/>
                <a:gd name="T58" fmla="*/ 84 w 92"/>
                <a:gd name="T59" fmla="*/ 59 h 122"/>
                <a:gd name="T60" fmla="*/ 84 w 92"/>
                <a:gd name="T61" fmla="*/ 9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122">
                  <a:moveTo>
                    <a:pt x="84" y="95"/>
                  </a:moveTo>
                  <a:cubicBezTo>
                    <a:pt x="65" y="95"/>
                    <a:pt x="65" y="95"/>
                    <a:pt x="65" y="95"/>
                  </a:cubicBezTo>
                  <a:cubicBezTo>
                    <a:pt x="65" y="114"/>
                    <a:pt x="65" y="114"/>
                    <a:pt x="65" y="114"/>
                  </a:cubicBezTo>
                  <a:cubicBezTo>
                    <a:pt x="65" y="114"/>
                    <a:pt x="65" y="114"/>
                    <a:pt x="65" y="114"/>
                  </a:cubicBezTo>
                  <a:cubicBezTo>
                    <a:pt x="65" y="114"/>
                    <a:pt x="65" y="114"/>
                    <a:pt x="65" y="114"/>
                  </a:cubicBezTo>
                  <a:cubicBezTo>
                    <a:pt x="59" y="114"/>
                    <a:pt x="59" y="114"/>
                    <a:pt x="59" y="114"/>
                  </a:cubicBezTo>
                  <a:cubicBezTo>
                    <a:pt x="32" y="114"/>
                    <a:pt x="32" y="114"/>
                    <a:pt x="32" y="114"/>
                  </a:cubicBezTo>
                  <a:cubicBezTo>
                    <a:pt x="17" y="114"/>
                    <a:pt x="17" y="114"/>
                    <a:pt x="17" y="114"/>
                  </a:cubicBezTo>
                  <a:cubicBezTo>
                    <a:pt x="12" y="114"/>
                    <a:pt x="7" y="110"/>
                    <a:pt x="7" y="105"/>
                  </a:cubicBezTo>
                  <a:cubicBezTo>
                    <a:pt x="7" y="17"/>
                    <a:pt x="7" y="17"/>
                    <a:pt x="7" y="17"/>
                  </a:cubicBezTo>
                  <a:cubicBezTo>
                    <a:pt x="7" y="14"/>
                    <a:pt x="8" y="12"/>
                    <a:pt x="10" y="10"/>
                  </a:cubicBezTo>
                  <a:cubicBezTo>
                    <a:pt x="12" y="8"/>
                    <a:pt x="14" y="7"/>
                    <a:pt x="17" y="7"/>
                  </a:cubicBezTo>
                  <a:cubicBezTo>
                    <a:pt x="67" y="7"/>
                    <a:pt x="67" y="7"/>
                    <a:pt x="67" y="7"/>
                  </a:cubicBezTo>
                  <a:cubicBezTo>
                    <a:pt x="69" y="4"/>
                    <a:pt x="71" y="2"/>
                    <a:pt x="74" y="0"/>
                  </a:cubicBezTo>
                  <a:cubicBezTo>
                    <a:pt x="16" y="0"/>
                    <a:pt x="16" y="0"/>
                    <a:pt x="16" y="0"/>
                  </a:cubicBezTo>
                  <a:cubicBezTo>
                    <a:pt x="16" y="0"/>
                    <a:pt x="16" y="0"/>
                    <a:pt x="16" y="0"/>
                  </a:cubicBezTo>
                  <a:cubicBezTo>
                    <a:pt x="11" y="0"/>
                    <a:pt x="7" y="1"/>
                    <a:pt x="4" y="4"/>
                  </a:cubicBezTo>
                  <a:cubicBezTo>
                    <a:pt x="2" y="7"/>
                    <a:pt x="0" y="11"/>
                    <a:pt x="0" y="16"/>
                  </a:cubicBezTo>
                  <a:cubicBezTo>
                    <a:pt x="0" y="106"/>
                    <a:pt x="0" y="106"/>
                    <a:pt x="0" y="106"/>
                  </a:cubicBezTo>
                  <a:cubicBezTo>
                    <a:pt x="0" y="115"/>
                    <a:pt x="7" y="122"/>
                    <a:pt x="16" y="122"/>
                  </a:cubicBezTo>
                  <a:cubicBezTo>
                    <a:pt x="32" y="122"/>
                    <a:pt x="32" y="122"/>
                    <a:pt x="32" y="122"/>
                  </a:cubicBezTo>
                  <a:cubicBezTo>
                    <a:pt x="59" y="122"/>
                    <a:pt x="59" y="122"/>
                    <a:pt x="59" y="122"/>
                  </a:cubicBezTo>
                  <a:cubicBezTo>
                    <a:pt x="66" y="122"/>
                    <a:pt x="66" y="122"/>
                    <a:pt x="66" y="122"/>
                  </a:cubicBezTo>
                  <a:cubicBezTo>
                    <a:pt x="68" y="122"/>
                    <a:pt x="69" y="121"/>
                    <a:pt x="70" y="120"/>
                  </a:cubicBezTo>
                  <a:cubicBezTo>
                    <a:pt x="90" y="101"/>
                    <a:pt x="90" y="101"/>
                    <a:pt x="90" y="101"/>
                  </a:cubicBezTo>
                  <a:cubicBezTo>
                    <a:pt x="91" y="100"/>
                    <a:pt x="91" y="98"/>
                    <a:pt x="92" y="96"/>
                  </a:cubicBezTo>
                  <a:cubicBezTo>
                    <a:pt x="92" y="96"/>
                    <a:pt x="92" y="96"/>
                    <a:pt x="92" y="96"/>
                  </a:cubicBezTo>
                  <a:cubicBezTo>
                    <a:pt x="92" y="96"/>
                    <a:pt x="92" y="96"/>
                    <a:pt x="92" y="96"/>
                  </a:cubicBezTo>
                  <a:cubicBezTo>
                    <a:pt x="92" y="61"/>
                    <a:pt x="92" y="61"/>
                    <a:pt x="92" y="61"/>
                  </a:cubicBezTo>
                  <a:cubicBezTo>
                    <a:pt x="89" y="60"/>
                    <a:pt x="86" y="60"/>
                    <a:pt x="84" y="59"/>
                  </a:cubicBezTo>
                  <a:lnTo>
                    <a:pt x="8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2" name="Freeform 46">
              <a:extLst>
                <a:ext uri="{FF2B5EF4-FFF2-40B4-BE49-F238E27FC236}">
                  <a16:creationId xmlns:a16="http://schemas.microsoft.com/office/drawing/2014/main" xmlns="" id="{28946332-279C-49C9-8B22-629049E5286D}"/>
                </a:ext>
              </a:extLst>
            </p:cNvPr>
            <p:cNvSpPr>
              <a:spLocks/>
            </p:cNvSpPr>
            <p:nvPr/>
          </p:nvSpPr>
          <p:spPr bwMode="auto">
            <a:xfrm>
              <a:off x="6835775" y="5756275"/>
              <a:ext cx="60325" cy="58737"/>
            </a:xfrm>
            <a:custGeom>
              <a:avLst/>
              <a:gdLst>
                <a:gd name="T0" fmla="*/ 14 w 16"/>
                <a:gd name="T1" fmla="*/ 0 h 16"/>
                <a:gd name="T2" fmla="*/ 3 w 16"/>
                <a:gd name="T3" fmla="*/ 0 h 16"/>
                <a:gd name="T4" fmla="*/ 0 w 16"/>
                <a:gd name="T5" fmla="*/ 3 h 16"/>
                <a:gd name="T6" fmla="*/ 0 w 16"/>
                <a:gd name="T7" fmla="*/ 13 h 16"/>
                <a:gd name="T8" fmla="*/ 3 w 16"/>
                <a:gd name="T9" fmla="*/ 16 h 16"/>
                <a:gd name="T10" fmla="*/ 14 w 16"/>
                <a:gd name="T11" fmla="*/ 16 h 16"/>
                <a:gd name="T12" fmla="*/ 16 w 16"/>
                <a:gd name="T13" fmla="*/ 13 h 16"/>
                <a:gd name="T14" fmla="*/ 16 w 16"/>
                <a:gd name="T15" fmla="*/ 3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3" y="0"/>
                    <a:pt x="3" y="0"/>
                    <a:pt x="3" y="0"/>
                  </a:cubicBezTo>
                  <a:cubicBezTo>
                    <a:pt x="1" y="0"/>
                    <a:pt x="0" y="1"/>
                    <a:pt x="0" y="3"/>
                  </a:cubicBezTo>
                  <a:cubicBezTo>
                    <a:pt x="0" y="13"/>
                    <a:pt x="0" y="13"/>
                    <a:pt x="0" y="13"/>
                  </a:cubicBezTo>
                  <a:cubicBezTo>
                    <a:pt x="0" y="15"/>
                    <a:pt x="1" y="16"/>
                    <a:pt x="3" y="16"/>
                  </a:cubicBezTo>
                  <a:cubicBezTo>
                    <a:pt x="14" y="16"/>
                    <a:pt x="14" y="16"/>
                    <a:pt x="14" y="16"/>
                  </a:cubicBezTo>
                  <a:cubicBezTo>
                    <a:pt x="15" y="16"/>
                    <a:pt x="16" y="15"/>
                    <a:pt x="16" y="13"/>
                  </a:cubicBezTo>
                  <a:cubicBezTo>
                    <a:pt x="16" y="3"/>
                    <a:pt x="16" y="3"/>
                    <a:pt x="16" y="3"/>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3" name="Freeform 47">
              <a:extLst>
                <a:ext uri="{FF2B5EF4-FFF2-40B4-BE49-F238E27FC236}">
                  <a16:creationId xmlns:a16="http://schemas.microsoft.com/office/drawing/2014/main" xmlns="" id="{AD5DE56D-B3B7-4DD5-941B-CCF52F612CA1}"/>
                </a:ext>
              </a:extLst>
            </p:cNvPr>
            <p:cNvSpPr>
              <a:spLocks/>
            </p:cNvSpPr>
            <p:nvPr/>
          </p:nvSpPr>
          <p:spPr bwMode="auto">
            <a:xfrm>
              <a:off x="6835775" y="5861050"/>
              <a:ext cx="60325" cy="58737"/>
            </a:xfrm>
            <a:custGeom>
              <a:avLst/>
              <a:gdLst>
                <a:gd name="T0" fmla="*/ 14 w 16"/>
                <a:gd name="T1" fmla="*/ 0 h 16"/>
                <a:gd name="T2" fmla="*/ 3 w 16"/>
                <a:gd name="T3" fmla="*/ 0 h 16"/>
                <a:gd name="T4" fmla="*/ 0 w 16"/>
                <a:gd name="T5" fmla="*/ 2 h 16"/>
                <a:gd name="T6" fmla="*/ 0 w 16"/>
                <a:gd name="T7" fmla="*/ 13 h 16"/>
                <a:gd name="T8" fmla="*/ 3 w 16"/>
                <a:gd name="T9" fmla="*/ 16 h 16"/>
                <a:gd name="T10" fmla="*/ 14 w 16"/>
                <a:gd name="T11" fmla="*/ 16 h 16"/>
                <a:gd name="T12" fmla="*/ 16 w 16"/>
                <a:gd name="T13" fmla="*/ 13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3" y="0"/>
                    <a:pt x="3" y="0"/>
                    <a:pt x="3" y="0"/>
                  </a:cubicBezTo>
                  <a:cubicBezTo>
                    <a:pt x="1" y="0"/>
                    <a:pt x="0" y="1"/>
                    <a:pt x="0" y="2"/>
                  </a:cubicBezTo>
                  <a:cubicBezTo>
                    <a:pt x="0" y="13"/>
                    <a:pt x="0" y="13"/>
                    <a:pt x="0" y="13"/>
                  </a:cubicBezTo>
                  <a:cubicBezTo>
                    <a:pt x="0" y="15"/>
                    <a:pt x="1" y="16"/>
                    <a:pt x="3" y="16"/>
                  </a:cubicBezTo>
                  <a:cubicBezTo>
                    <a:pt x="14" y="16"/>
                    <a:pt x="14" y="16"/>
                    <a:pt x="14" y="16"/>
                  </a:cubicBezTo>
                  <a:cubicBezTo>
                    <a:pt x="15" y="16"/>
                    <a:pt x="16" y="15"/>
                    <a:pt x="16" y="13"/>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4" name="Freeform 48">
              <a:extLst>
                <a:ext uri="{FF2B5EF4-FFF2-40B4-BE49-F238E27FC236}">
                  <a16:creationId xmlns:a16="http://schemas.microsoft.com/office/drawing/2014/main" xmlns="" id="{6316BCEC-6F4A-4136-A768-8E5042446EA3}"/>
                </a:ext>
              </a:extLst>
            </p:cNvPr>
            <p:cNvSpPr>
              <a:spLocks/>
            </p:cNvSpPr>
            <p:nvPr/>
          </p:nvSpPr>
          <p:spPr bwMode="auto">
            <a:xfrm>
              <a:off x="6835775" y="5961063"/>
              <a:ext cx="60325" cy="63500"/>
            </a:xfrm>
            <a:custGeom>
              <a:avLst/>
              <a:gdLst>
                <a:gd name="T0" fmla="*/ 14 w 16"/>
                <a:gd name="T1" fmla="*/ 0 h 17"/>
                <a:gd name="T2" fmla="*/ 3 w 16"/>
                <a:gd name="T3" fmla="*/ 0 h 17"/>
                <a:gd name="T4" fmla="*/ 0 w 16"/>
                <a:gd name="T5" fmla="*/ 3 h 17"/>
                <a:gd name="T6" fmla="*/ 0 w 16"/>
                <a:gd name="T7" fmla="*/ 14 h 17"/>
                <a:gd name="T8" fmla="*/ 3 w 16"/>
                <a:gd name="T9" fmla="*/ 17 h 17"/>
                <a:gd name="T10" fmla="*/ 14 w 16"/>
                <a:gd name="T11" fmla="*/ 17 h 17"/>
                <a:gd name="T12" fmla="*/ 16 w 16"/>
                <a:gd name="T13" fmla="*/ 14 h 17"/>
                <a:gd name="T14" fmla="*/ 16 w 16"/>
                <a:gd name="T15" fmla="*/ 3 h 17"/>
                <a:gd name="T16" fmla="*/ 14 w 16"/>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7">
                  <a:moveTo>
                    <a:pt x="14" y="0"/>
                  </a:moveTo>
                  <a:cubicBezTo>
                    <a:pt x="3" y="0"/>
                    <a:pt x="3" y="0"/>
                    <a:pt x="3" y="0"/>
                  </a:cubicBezTo>
                  <a:cubicBezTo>
                    <a:pt x="1" y="0"/>
                    <a:pt x="0" y="2"/>
                    <a:pt x="0" y="3"/>
                  </a:cubicBezTo>
                  <a:cubicBezTo>
                    <a:pt x="0" y="14"/>
                    <a:pt x="0" y="14"/>
                    <a:pt x="0" y="14"/>
                  </a:cubicBezTo>
                  <a:cubicBezTo>
                    <a:pt x="0" y="15"/>
                    <a:pt x="1" y="17"/>
                    <a:pt x="3" y="17"/>
                  </a:cubicBezTo>
                  <a:cubicBezTo>
                    <a:pt x="14" y="17"/>
                    <a:pt x="14" y="17"/>
                    <a:pt x="14" y="17"/>
                  </a:cubicBezTo>
                  <a:cubicBezTo>
                    <a:pt x="15" y="17"/>
                    <a:pt x="16" y="15"/>
                    <a:pt x="16" y="14"/>
                  </a:cubicBezTo>
                  <a:cubicBezTo>
                    <a:pt x="16" y="3"/>
                    <a:pt x="16" y="3"/>
                    <a:pt x="16" y="3"/>
                  </a:cubicBezTo>
                  <a:cubicBezTo>
                    <a:pt x="16" y="2"/>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5" name="Freeform 49">
              <a:extLst>
                <a:ext uri="{FF2B5EF4-FFF2-40B4-BE49-F238E27FC236}">
                  <a16:creationId xmlns:a16="http://schemas.microsoft.com/office/drawing/2014/main" xmlns="" id="{B9C15CD4-F4E9-4CE6-A2C6-CB2005B25E14}"/>
                </a:ext>
              </a:extLst>
            </p:cNvPr>
            <p:cNvSpPr>
              <a:spLocks/>
            </p:cNvSpPr>
            <p:nvPr/>
          </p:nvSpPr>
          <p:spPr bwMode="auto">
            <a:xfrm>
              <a:off x="6923088" y="5759450"/>
              <a:ext cx="90487" cy="30162"/>
            </a:xfrm>
            <a:custGeom>
              <a:avLst/>
              <a:gdLst>
                <a:gd name="T0" fmla="*/ 23 w 24"/>
                <a:gd name="T1" fmla="*/ 0 h 8"/>
                <a:gd name="T2" fmla="*/ 4 w 24"/>
                <a:gd name="T3" fmla="*/ 0 h 8"/>
                <a:gd name="T4" fmla="*/ 0 w 24"/>
                <a:gd name="T5" fmla="*/ 4 h 8"/>
                <a:gd name="T6" fmla="*/ 4 w 24"/>
                <a:gd name="T7" fmla="*/ 8 h 8"/>
                <a:gd name="T8" fmla="*/ 24 w 24"/>
                <a:gd name="T9" fmla="*/ 8 h 8"/>
                <a:gd name="T10" fmla="*/ 23 w 24"/>
                <a:gd name="T11" fmla="*/ 0 h 8"/>
              </a:gdLst>
              <a:ahLst/>
              <a:cxnLst>
                <a:cxn ang="0">
                  <a:pos x="T0" y="T1"/>
                </a:cxn>
                <a:cxn ang="0">
                  <a:pos x="T2" y="T3"/>
                </a:cxn>
                <a:cxn ang="0">
                  <a:pos x="T4" y="T5"/>
                </a:cxn>
                <a:cxn ang="0">
                  <a:pos x="T6" y="T7"/>
                </a:cxn>
                <a:cxn ang="0">
                  <a:pos x="T8" y="T9"/>
                </a:cxn>
                <a:cxn ang="0">
                  <a:pos x="T10" y="T11"/>
                </a:cxn>
              </a:cxnLst>
              <a:rect l="0" t="0" r="r" b="b"/>
              <a:pathLst>
                <a:path w="24" h="8">
                  <a:moveTo>
                    <a:pt x="23" y="0"/>
                  </a:moveTo>
                  <a:cubicBezTo>
                    <a:pt x="4" y="0"/>
                    <a:pt x="4" y="0"/>
                    <a:pt x="4" y="0"/>
                  </a:cubicBezTo>
                  <a:cubicBezTo>
                    <a:pt x="2" y="0"/>
                    <a:pt x="0" y="2"/>
                    <a:pt x="0" y="4"/>
                  </a:cubicBezTo>
                  <a:cubicBezTo>
                    <a:pt x="0" y="6"/>
                    <a:pt x="2" y="8"/>
                    <a:pt x="4" y="8"/>
                  </a:cubicBezTo>
                  <a:cubicBezTo>
                    <a:pt x="24" y="8"/>
                    <a:pt x="24" y="8"/>
                    <a:pt x="24" y="8"/>
                  </a:cubicBezTo>
                  <a:cubicBezTo>
                    <a:pt x="23" y="5"/>
                    <a:pt x="23" y="3"/>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6" name="Freeform 50">
              <a:extLst>
                <a:ext uri="{FF2B5EF4-FFF2-40B4-BE49-F238E27FC236}">
                  <a16:creationId xmlns:a16="http://schemas.microsoft.com/office/drawing/2014/main" xmlns="" id="{F6496008-C78A-437A-93BA-47761F34D935}"/>
                </a:ext>
              </a:extLst>
            </p:cNvPr>
            <p:cNvSpPr>
              <a:spLocks/>
            </p:cNvSpPr>
            <p:nvPr/>
          </p:nvSpPr>
          <p:spPr bwMode="auto">
            <a:xfrm>
              <a:off x="6923088" y="5819775"/>
              <a:ext cx="120650" cy="25400"/>
            </a:xfrm>
            <a:custGeom>
              <a:avLst/>
              <a:gdLst>
                <a:gd name="T0" fmla="*/ 4 w 32"/>
                <a:gd name="T1" fmla="*/ 0 h 7"/>
                <a:gd name="T2" fmla="*/ 0 w 32"/>
                <a:gd name="T3" fmla="*/ 3 h 7"/>
                <a:gd name="T4" fmla="*/ 4 w 32"/>
                <a:gd name="T5" fmla="*/ 7 h 7"/>
                <a:gd name="T6" fmla="*/ 32 w 32"/>
                <a:gd name="T7" fmla="*/ 7 h 7"/>
                <a:gd name="T8" fmla="*/ 27 w 32"/>
                <a:gd name="T9" fmla="*/ 0 h 7"/>
                <a:gd name="T10" fmla="*/ 4 w 32"/>
                <a:gd name="T11" fmla="*/ 0 h 7"/>
              </a:gdLst>
              <a:ahLst/>
              <a:cxnLst>
                <a:cxn ang="0">
                  <a:pos x="T0" y="T1"/>
                </a:cxn>
                <a:cxn ang="0">
                  <a:pos x="T2" y="T3"/>
                </a:cxn>
                <a:cxn ang="0">
                  <a:pos x="T4" y="T5"/>
                </a:cxn>
                <a:cxn ang="0">
                  <a:pos x="T6" y="T7"/>
                </a:cxn>
                <a:cxn ang="0">
                  <a:pos x="T8" y="T9"/>
                </a:cxn>
                <a:cxn ang="0">
                  <a:pos x="T10" y="T11"/>
                </a:cxn>
              </a:cxnLst>
              <a:rect l="0" t="0" r="r" b="b"/>
              <a:pathLst>
                <a:path w="32" h="7">
                  <a:moveTo>
                    <a:pt x="4" y="0"/>
                  </a:moveTo>
                  <a:cubicBezTo>
                    <a:pt x="2" y="0"/>
                    <a:pt x="0" y="1"/>
                    <a:pt x="0" y="3"/>
                  </a:cubicBezTo>
                  <a:cubicBezTo>
                    <a:pt x="0" y="6"/>
                    <a:pt x="2" y="7"/>
                    <a:pt x="4" y="7"/>
                  </a:cubicBezTo>
                  <a:cubicBezTo>
                    <a:pt x="32" y="7"/>
                    <a:pt x="32" y="7"/>
                    <a:pt x="32" y="7"/>
                  </a:cubicBezTo>
                  <a:cubicBezTo>
                    <a:pt x="30" y="5"/>
                    <a:pt x="28" y="2"/>
                    <a:pt x="27" y="0"/>
                  </a:cubicBez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7" name="Freeform 51">
              <a:extLst>
                <a:ext uri="{FF2B5EF4-FFF2-40B4-BE49-F238E27FC236}">
                  <a16:creationId xmlns:a16="http://schemas.microsoft.com/office/drawing/2014/main" xmlns="" id="{F320CCB0-4E12-4892-A34B-63BE7B8D7854}"/>
                </a:ext>
              </a:extLst>
            </p:cNvPr>
            <p:cNvSpPr>
              <a:spLocks/>
            </p:cNvSpPr>
            <p:nvPr/>
          </p:nvSpPr>
          <p:spPr bwMode="auto">
            <a:xfrm>
              <a:off x="6923088" y="5875338"/>
              <a:ext cx="142875" cy="30162"/>
            </a:xfrm>
            <a:custGeom>
              <a:avLst/>
              <a:gdLst>
                <a:gd name="T0" fmla="*/ 0 w 38"/>
                <a:gd name="T1" fmla="*/ 4 h 8"/>
                <a:gd name="T2" fmla="*/ 4 w 38"/>
                <a:gd name="T3" fmla="*/ 8 h 8"/>
                <a:gd name="T4" fmla="*/ 34 w 38"/>
                <a:gd name="T5" fmla="*/ 8 h 8"/>
                <a:gd name="T6" fmla="*/ 38 w 38"/>
                <a:gd name="T7" fmla="*/ 4 h 8"/>
                <a:gd name="T8" fmla="*/ 34 w 38"/>
                <a:gd name="T9" fmla="*/ 0 h 8"/>
                <a:gd name="T10" fmla="*/ 4 w 38"/>
                <a:gd name="T11" fmla="*/ 0 h 8"/>
                <a:gd name="T12" fmla="*/ 0 w 3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38" h="8">
                  <a:moveTo>
                    <a:pt x="0" y="4"/>
                  </a:moveTo>
                  <a:cubicBezTo>
                    <a:pt x="0" y="6"/>
                    <a:pt x="2" y="8"/>
                    <a:pt x="4" y="8"/>
                  </a:cubicBezTo>
                  <a:cubicBezTo>
                    <a:pt x="34" y="8"/>
                    <a:pt x="34" y="8"/>
                    <a:pt x="34" y="8"/>
                  </a:cubicBezTo>
                  <a:cubicBezTo>
                    <a:pt x="37" y="8"/>
                    <a:pt x="38" y="6"/>
                    <a:pt x="38" y="4"/>
                  </a:cubicBezTo>
                  <a:cubicBezTo>
                    <a:pt x="38" y="2"/>
                    <a:pt x="37" y="0"/>
                    <a:pt x="34" y="0"/>
                  </a:cubicBezTo>
                  <a:cubicBezTo>
                    <a:pt x="4" y="0"/>
                    <a:pt x="4"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8" name="Freeform 52">
              <a:extLst>
                <a:ext uri="{FF2B5EF4-FFF2-40B4-BE49-F238E27FC236}">
                  <a16:creationId xmlns:a16="http://schemas.microsoft.com/office/drawing/2014/main" xmlns="" id="{2B896E02-A77F-45FD-910E-590F0A34963F}"/>
                </a:ext>
              </a:extLst>
            </p:cNvPr>
            <p:cNvSpPr>
              <a:spLocks/>
            </p:cNvSpPr>
            <p:nvPr/>
          </p:nvSpPr>
          <p:spPr bwMode="auto">
            <a:xfrm>
              <a:off x="6923088" y="5930900"/>
              <a:ext cx="142875" cy="30162"/>
            </a:xfrm>
            <a:custGeom>
              <a:avLst/>
              <a:gdLst>
                <a:gd name="T0" fmla="*/ 34 w 38"/>
                <a:gd name="T1" fmla="*/ 0 h 8"/>
                <a:gd name="T2" fmla="*/ 4 w 38"/>
                <a:gd name="T3" fmla="*/ 0 h 8"/>
                <a:gd name="T4" fmla="*/ 0 w 38"/>
                <a:gd name="T5" fmla="*/ 4 h 8"/>
                <a:gd name="T6" fmla="*/ 4 w 38"/>
                <a:gd name="T7" fmla="*/ 8 h 8"/>
                <a:gd name="T8" fmla="*/ 34 w 38"/>
                <a:gd name="T9" fmla="*/ 8 h 8"/>
                <a:gd name="T10" fmla="*/ 38 w 38"/>
                <a:gd name="T11" fmla="*/ 4 h 8"/>
                <a:gd name="T12" fmla="*/ 34 w 38"/>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38" h="8">
                  <a:moveTo>
                    <a:pt x="34" y="0"/>
                  </a:moveTo>
                  <a:cubicBezTo>
                    <a:pt x="4" y="0"/>
                    <a:pt x="4" y="0"/>
                    <a:pt x="4" y="0"/>
                  </a:cubicBezTo>
                  <a:cubicBezTo>
                    <a:pt x="2" y="0"/>
                    <a:pt x="0" y="2"/>
                    <a:pt x="0" y="4"/>
                  </a:cubicBezTo>
                  <a:cubicBezTo>
                    <a:pt x="0" y="6"/>
                    <a:pt x="2" y="8"/>
                    <a:pt x="4" y="8"/>
                  </a:cubicBezTo>
                  <a:cubicBezTo>
                    <a:pt x="34" y="8"/>
                    <a:pt x="34" y="8"/>
                    <a:pt x="34" y="8"/>
                  </a:cubicBezTo>
                  <a:cubicBezTo>
                    <a:pt x="37" y="8"/>
                    <a:pt x="38" y="6"/>
                    <a:pt x="38" y="4"/>
                  </a:cubicBezTo>
                  <a:cubicBezTo>
                    <a:pt x="38" y="2"/>
                    <a:pt x="37"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9" name="Freeform 53">
              <a:extLst>
                <a:ext uri="{FF2B5EF4-FFF2-40B4-BE49-F238E27FC236}">
                  <a16:creationId xmlns:a16="http://schemas.microsoft.com/office/drawing/2014/main" xmlns="" id="{1C21B66A-95E1-4AD1-8F4A-0593E05F3FD7}"/>
                </a:ext>
              </a:extLst>
            </p:cNvPr>
            <p:cNvSpPr>
              <a:spLocks/>
            </p:cNvSpPr>
            <p:nvPr/>
          </p:nvSpPr>
          <p:spPr bwMode="auto">
            <a:xfrm>
              <a:off x="6923088" y="5991225"/>
              <a:ext cx="85725" cy="26987"/>
            </a:xfrm>
            <a:custGeom>
              <a:avLst/>
              <a:gdLst>
                <a:gd name="T0" fmla="*/ 19 w 23"/>
                <a:gd name="T1" fmla="*/ 0 h 7"/>
                <a:gd name="T2" fmla="*/ 4 w 23"/>
                <a:gd name="T3" fmla="*/ 0 h 7"/>
                <a:gd name="T4" fmla="*/ 0 w 23"/>
                <a:gd name="T5" fmla="*/ 3 h 7"/>
                <a:gd name="T6" fmla="*/ 4 w 23"/>
                <a:gd name="T7" fmla="*/ 7 h 7"/>
                <a:gd name="T8" fmla="*/ 19 w 23"/>
                <a:gd name="T9" fmla="*/ 7 h 7"/>
                <a:gd name="T10" fmla="*/ 23 w 23"/>
                <a:gd name="T11" fmla="*/ 3 h 7"/>
                <a:gd name="T12" fmla="*/ 19 w 23"/>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3" h="7">
                  <a:moveTo>
                    <a:pt x="19" y="0"/>
                  </a:moveTo>
                  <a:cubicBezTo>
                    <a:pt x="4" y="0"/>
                    <a:pt x="4" y="0"/>
                    <a:pt x="4" y="0"/>
                  </a:cubicBezTo>
                  <a:cubicBezTo>
                    <a:pt x="2" y="0"/>
                    <a:pt x="0" y="1"/>
                    <a:pt x="0" y="3"/>
                  </a:cubicBezTo>
                  <a:cubicBezTo>
                    <a:pt x="0" y="6"/>
                    <a:pt x="2" y="7"/>
                    <a:pt x="4" y="7"/>
                  </a:cubicBezTo>
                  <a:cubicBezTo>
                    <a:pt x="19" y="7"/>
                    <a:pt x="19" y="7"/>
                    <a:pt x="19" y="7"/>
                  </a:cubicBezTo>
                  <a:cubicBezTo>
                    <a:pt x="21" y="7"/>
                    <a:pt x="23" y="6"/>
                    <a:pt x="23" y="3"/>
                  </a:cubicBezTo>
                  <a:cubicBezTo>
                    <a:pt x="23" y="1"/>
                    <a:pt x="21"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40" name="Group 54">
            <a:extLst>
              <a:ext uri="{FF2B5EF4-FFF2-40B4-BE49-F238E27FC236}">
                <a16:creationId xmlns:a16="http://schemas.microsoft.com/office/drawing/2014/main" xmlns="" id="{4FD974AA-46F0-4A2F-88E7-67CA119E5A8F}"/>
              </a:ext>
            </a:extLst>
          </p:cNvPr>
          <p:cNvGrpSpPr/>
          <p:nvPr/>
        </p:nvGrpSpPr>
        <p:grpSpPr>
          <a:xfrm>
            <a:off x="4745727" y="3534629"/>
            <a:ext cx="648191" cy="555590"/>
            <a:chOff x="6238875" y="3305175"/>
            <a:chExt cx="511176" cy="438150"/>
          </a:xfrm>
          <a:solidFill>
            <a:sysClr val="window" lastClr="FFFFFF"/>
          </a:solidFill>
        </p:grpSpPr>
        <p:sp>
          <p:nvSpPr>
            <p:cNvPr id="41" name="Freeform 55">
              <a:extLst>
                <a:ext uri="{FF2B5EF4-FFF2-40B4-BE49-F238E27FC236}">
                  <a16:creationId xmlns:a16="http://schemas.microsoft.com/office/drawing/2014/main" xmlns="" id="{4CA598B0-89F9-4458-918C-DC04B6FEBB7D}"/>
                </a:ext>
              </a:extLst>
            </p:cNvPr>
            <p:cNvSpPr>
              <a:spLocks noEditPoints="1"/>
            </p:cNvSpPr>
            <p:nvPr/>
          </p:nvSpPr>
          <p:spPr bwMode="auto">
            <a:xfrm>
              <a:off x="6367463" y="3305175"/>
              <a:ext cx="382588" cy="377825"/>
            </a:xfrm>
            <a:custGeom>
              <a:avLst/>
              <a:gdLst>
                <a:gd name="T0" fmla="*/ 97 w 102"/>
                <a:gd name="T1" fmla="*/ 97 h 101"/>
                <a:gd name="T2" fmla="*/ 88 w 102"/>
                <a:gd name="T3" fmla="*/ 101 h 101"/>
                <a:gd name="T4" fmla="*/ 79 w 102"/>
                <a:gd name="T5" fmla="*/ 97 h 101"/>
                <a:gd name="T6" fmla="*/ 59 w 102"/>
                <a:gd name="T7" fmla="*/ 77 h 101"/>
                <a:gd name="T8" fmla="*/ 41 w 102"/>
                <a:gd name="T9" fmla="*/ 82 h 101"/>
                <a:gd name="T10" fmla="*/ 0 w 102"/>
                <a:gd name="T11" fmla="*/ 41 h 101"/>
                <a:gd name="T12" fmla="*/ 41 w 102"/>
                <a:gd name="T13" fmla="*/ 0 h 101"/>
                <a:gd name="T14" fmla="*/ 82 w 102"/>
                <a:gd name="T15" fmla="*/ 41 h 101"/>
                <a:gd name="T16" fmla="*/ 77 w 102"/>
                <a:gd name="T17" fmla="*/ 59 h 101"/>
                <a:gd name="T18" fmla="*/ 97 w 102"/>
                <a:gd name="T19" fmla="*/ 79 h 101"/>
                <a:gd name="T20" fmla="*/ 97 w 102"/>
                <a:gd name="T21" fmla="*/ 97 h 101"/>
                <a:gd name="T22" fmla="*/ 41 w 102"/>
                <a:gd name="T23" fmla="*/ 63 h 101"/>
                <a:gd name="T24" fmla="*/ 63 w 102"/>
                <a:gd name="T25" fmla="*/ 41 h 101"/>
                <a:gd name="T26" fmla="*/ 41 w 102"/>
                <a:gd name="T27" fmla="*/ 19 h 101"/>
                <a:gd name="T28" fmla="*/ 19 w 102"/>
                <a:gd name="T29" fmla="*/ 41 h 101"/>
                <a:gd name="T30" fmla="*/ 41 w 102"/>
                <a:gd name="T31" fmla="*/ 6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01">
                  <a:moveTo>
                    <a:pt x="97" y="97"/>
                  </a:moveTo>
                  <a:cubicBezTo>
                    <a:pt x="94" y="99"/>
                    <a:pt x="91" y="101"/>
                    <a:pt x="88" y="101"/>
                  </a:cubicBezTo>
                  <a:cubicBezTo>
                    <a:pt x="85" y="101"/>
                    <a:pt x="81" y="99"/>
                    <a:pt x="79" y="97"/>
                  </a:cubicBezTo>
                  <a:cubicBezTo>
                    <a:pt x="59" y="77"/>
                    <a:pt x="59" y="77"/>
                    <a:pt x="59" y="77"/>
                  </a:cubicBezTo>
                  <a:cubicBezTo>
                    <a:pt x="54" y="80"/>
                    <a:pt x="47" y="82"/>
                    <a:pt x="41" y="82"/>
                  </a:cubicBezTo>
                  <a:cubicBezTo>
                    <a:pt x="18" y="82"/>
                    <a:pt x="0" y="63"/>
                    <a:pt x="0" y="41"/>
                  </a:cubicBezTo>
                  <a:cubicBezTo>
                    <a:pt x="0" y="18"/>
                    <a:pt x="18" y="0"/>
                    <a:pt x="41" y="0"/>
                  </a:cubicBezTo>
                  <a:cubicBezTo>
                    <a:pt x="63" y="0"/>
                    <a:pt x="82" y="18"/>
                    <a:pt x="82" y="41"/>
                  </a:cubicBezTo>
                  <a:cubicBezTo>
                    <a:pt x="82" y="47"/>
                    <a:pt x="80" y="54"/>
                    <a:pt x="77" y="59"/>
                  </a:cubicBezTo>
                  <a:cubicBezTo>
                    <a:pt x="97" y="79"/>
                    <a:pt x="97" y="79"/>
                    <a:pt x="97" y="79"/>
                  </a:cubicBezTo>
                  <a:cubicBezTo>
                    <a:pt x="102" y="84"/>
                    <a:pt x="102" y="92"/>
                    <a:pt x="97" y="97"/>
                  </a:cubicBezTo>
                  <a:close/>
                  <a:moveTo>
                    <a:pt x="41" y="63"/>
                  </a:moveTo>
                  <a:cubicBezTo>
                    <a:pt x="53" y="63"/>
                    <a:pt x="63" y="53"/>
                    <a:pt x="63" y="41"/>
                  </a:cubicBezTo>
                  <a:cubicBezTo>
                    <a:pt x="63" y="28"/>
                    <a:pt x="53" y="19"/>
                    <a:pt x="41" y="19"/>
                  </a:cubicBezTo>
                  <a:cubicBezTo>
                    <a:pt x="28" y="19"/>
                    <a:pt x="19" y="28"/>
                    <a:pt x="19" y="41"/>
                  </a:cubicBezTo>
                  <a:cubicBezTo>
                    <a:pt x="19" y="53"/>
                    <a:pt x="28" y="63"/>
                    <a:pt x="41"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42" name="Freeform 56">
              <a:extLst>
                <a:ext uri="{FF2B5EF4-FFF2-40B4-BE49-F238E27FC236}">
                  <a16:creationId xmlns:a16="http://schemas.microsoft.com/office/drawing/2014/main" xmlns="" id="{80E13BB1-C91F-4597-AF8D-267F808FC27F}"/>
                </a:ext>
              </a:extLst>
            </p:cNvPr>
            <p:cNvSpPr>
              <a:spLocks noEditPoints="1"/>
            </p:cNvSpPr>
            <p:nvPr/>
          </p:nvSpPr>
          <p:spPr bwMode="auto">
            <a:xfrm>
              <a:off x="6238875" y="3473450"/>
              <a:ext cx="285750" cy="269875"/>
            </a:xfrm>
            <a:custGeom>
              <a:avLst/>
              <a:gdLst>
                <a:gd name="T0" fmla="*/ 66 w 76"/>
                <a:gd name="T1" fmla="*/ 44 h 72"/>
                <a:gd name="T2" fmla="*/ 66 w 76"/>
                <a:gd name="T3" fmla="*/ 46 h 72"/>
                <a:gd name="T4" fmla="*/ 59 w 76"/>
                <a:gd name="T5" fmla="*/ 53 h 72"/>
                <a:gd name="T6" fmla="*/ 52 w 76"/>
                <a:gd name="T7" fmla="*/ 46 h 72"/>
                <a:gd name="T8" fmla="*/ 55 w 76"/>
                <a:gd name="T9" fmla="*/ 41 h 72"/>
                <a:gd name="T10" fmla="*/ 35 w 76"/>
                <a:gd name="T11" fmla="*/ 25 h 72"/>
                <a:gd name="T12" fmla="*/ 21 w 76"/>
                <a:gd name="T13" fmla="*/ 25 h 72"/>
                <a:gd name="T14" fmla="*/ 16 w 76"/>
                <a:gd name="T15" fmla="*/ 25 h 72"/>
                <a:gd name="T16" fmla="*/ 12 w 76"/>
                <a:gd name="T17" fmla="*/ 21 h 72"/>
                <a:gd name="T18" fmla="*/ 12 w 76"/>
                <a:gd name="T19" fmla="*/ 16 h 72"/>
                <a:gd name="T20" fmla="*/ 21 w 76"/>
                <a:gd name="T21" fmla="*/ 6 h 72"/>
                <a:gd name="T22" fmla="*/ 26 w 76"/>
                <a:gd name="T23" fmla="*/ 6 h 72"/>
                <a:gd name="T24" fmla="*/ 26 w 76"/>
                <a:gd name="T25" fmla="*/ 0 h 72"/>
                <a:gd name="T26" fmla="*/ 25 w 76"/>
                <a:gd name="T27" fmla="*/ 0 h 72"/>
                <a:gd name="T28" fmla="*/ 6 w 76"/>
                <a:gd name="T29" fmla="*/ 15 h 72"/>
                <a:gd name="T30" fmla="*/ 0 w 76"/>
                <a:gd name="T31" fmla="*/ 21 h 72"/>
                <a:gd name="T32" fmla="*/ 6 w 76"/>
                <a:gd name="T33" fmla="*/ 27 h 72"/>
                <a:gd name="T34" fmla="*/ 6 w 76"/>
                <a:gd name="T35" fmla="*/ 27 h 72"/>
                <a:gd name="T36" fmla="*/ 0 w 76"/>
                <a:gd name="T37" fmla="*/ 37 h 72"/>
                <a:gd name="T38" fmla="*/ 0 w 76"/>
                <a:gd name="T39" fmla="*/ 48 h 72"/>
                <a:gd name="T40" fmla="*/ 6 w 76"/>
                <a:gd name="T41" fmla="*/ 60 h 72"/>
                <a:gd name="T42" fmla="*/ 6 w 76"/>
                <a:gd name="T43" fmla="*/ 64 h 72"/>
                <a:gd name="T44" fmla="*/ 15 w 76"/>
                <a:gd name="T45" fmla="*/ 72 h 72"/>
                <a:gd name="T46" fmla="*/ 18 w 76"/>
                <a:gd name="T47" fmla="*/ 72 h 72"/>
                <a:gd name="T48" fmla="*/ 26 w 76"/>
                <a:gd name="T49" fmla="*/ 64 h 72"/>
                <a:gd name="T50" fmla="*/ 26 w 76"/>
                <a:gd name="T51" fmla="*/ 64 h 72"/>
                <a:gd name="T52" fmla="*/ 49 w 76"/>
                <a:gd name="T53" fmla="*/ 64 h 72"/>
                <a:gd name="T54" fmla="*/ 50 w 76"/>
                <a:gd name="T55" fmla="*/ 64 h 72"/>
                <a:gd name="T56" fmla="*/ 58 w 76"/>
                <a:gd name="T57" fmla="*/ 72 h 72"/>
                <a:gd name="T58" fmla="*/ 61 w 76"/>
                <a:gd name="T59" fmla="*/ 72 h 72"/>
                <a:gd name="T60" fmla="*/ 70 w 76"/>
                <a:gd name="T61" fmla="*/ 64 h 72"/>
                <a:gd name="T62" fmla="*/ 70 w 76"/>
                <a:gd name="T63" fmla="*/ 60 h 72"/>
                <a:gd name="T64" fmla="*/ 76 w 76"/>
                <a:gd name="T65" fmla="*/ 48 h 72"/>
                <a:gd name="T66" fmla="*/ 76 w 76"/>
                <a:gd name="T67" fmla="*/ 45 h 72"/>
                <a:gd name="T68" fmla="*/ 75 w 76"/>
                <a:gd name="T69" fmla="*/ 45 h 72"/>
                <a:gd name="T70" fmla="*/ 66 w 76"/>
                <a:gd name="T71" fmla="*/ 44 h 72"/>
                <a:gd name="T72" fmla="*/ 17 w 76"/>
                <a:gd name="T73" fmla="*/ 53 h 72"/>
                <a:gd name="T74" fmla="*/ 10 w 76"/>
                <a:gd name="T75" fmla="*/ 46 h 72"/>
                <a:gd name="T76" fmla="*/ 17 w 76"/>
                <a:gd name="T77" fmla="*/ 39 h 72"/>
                <a:gd name="T78" fmla="*/ 24 w 76"/>
                <a:gd name="T79" fmla="*/ 46 h 72"/>
                <a:gd name="T80" fmla="*/ 17 w 76"/>
                <a:gd name="T81" fmla="*/ 5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6" h="72">
                  <a:moveTo>
                    <a:pt x="66" y="44"/>
                  </a:moveTo>
                  <a:cubicBezTo>
                    <a:pt x="66" y="45"/>
                    <a:pt x="66" y="46"/>
                    <a:pt x="66" y="46"/>
                  </a:cubicBezTo>
                  <a:cubicBezTo>
                    <a:pt x="66" y="50"/>
                    <a:pt x="63" y="53"/>
                    <a:pt x="59" y="53"/>
                  </a:cubicBezTo>
                  <a:cubicBezTo>
                    <a:pt x="55" y="53"/>
                    <a:pt x="52" y="50"/>
                    <a:pt x="52" y="46"/>
                  </a:cubicBezTo>
                  <a:cubicBezTo>
                    <a:pt x="52" y="44"/>
                    <a:pt x="53" y="42"/>
                    <a:pt x="55" y="41"/>
                  </a:cubicBezTo>
                  <a:cubicBezTo>
                    <a:pt x="47" y="37"/>
                    <a:pt x="40" y="32"/>
                    <a:pt x="35" y="25"/>
                  </a:cubicBezTo>
                  <a:cubicBezTo>
                    <a:pt x="21" y="25"/>
                    <a:pt x="21" y="25"/>
                    <a:pt x="21" y="25"/>
                  </a:cubicBezTo>
                  <a:cubicBezTo>
                    <a:pt x="16" y="25"/>
                    <a:pt x="16" y="25"/>
                    <a:pt x="16" y="25"/>
                  </a:cubicBezTo>
                  <a:cubicBezTo>
                    <a:pt x="14" y="25"/>
                    <a:pt x="12" y="23"/>
                    <a:pt x="12" y="21"/>
                  </a:cubicBezTo>
                  <a:cubicBezTo>
                    <a:pt x="12" y="16"/>
                    <a:pt x="12" y="16"/>
                    <a:pt x="12" y="16"/>
                  </a:cubicBezTo>
                  <a:cubicBezTo>
                    <a:pt x="12" y="10"/>
                    <a:pt x="16" y="6"/>
                    <a:pt x="21" y="6"/>
                  </a:cubicBezTo>
                  <a:cubicBezTo>
                    <a:pt x="26" y="6"/>
                    <a:pt x="26" y="6"/>
                    <a:pt x="26" y="6"/>
                  </a:cubicBezTo>
                  <a:cubicBezTo>
                    <a:pt x="26" y="4"/>
                    <a:pt x="26" y="2"/>
                    <a:pt x="26" y="0"/>
                  </a:cubicBezTo>
                  <a:cubicBezTo>
                    <a:pt x="25" y="0"/>
                    <a:pt x="25" y="0"/>
                    <a:pt x="25" y="0"/>
                  </a:cubicBezTo>
                  <a:cubicBezTo>
                    <a:pt x="14" y="0"/>
                    <a:pt x="6" y="7"/>
                    <a:pt x="6" y="15"/>
                  </a:cubicBezTo>
                  <a:cubicBezTo>
                    <a:pt x="3" y="15"/>
                    <a:pt x="0" y="18"/>
                    <a:pt x="0" y="21"/>
                  </a:cubicBezTo>
                  <a:cubicBezTo>
                    <a:pt x="0" y="24"/>
                    <a:pt x="3" y="27"/>
                    <a:pt x="6" y="27"/>
                  </a:cubicBezTo>
                  <a:cubicBezTo>
                    <a:pt x="6" y="27"/>
                    <a:pt x="6" y="27"/>
                    <a:pt x="6" y="27"/>
                  </a:cubicBezTo>
                  <a:cubicBezTo>
                    <a:pt x="2" y="30"/>
                    <a:pt x="0" y="33"/>
                    <a:pt x="0" y="37"/>
                  </a:cubicBezTo>
                  <a:cubicBezTo>
                    <a:pt x="0" y="48"/>
                    <a:pt x="0" y="48"/>
                    <a:pt x="0" y="48"/>
                  </a:cubicBezTo>
                  <a:cubicBezTo>
                    <a:pt x="0" y="53"/>
                    <a:pt x="2" y="58"/>
                    <a:pt x="6" y="60"/>
                  </a:cubicBezTo>
                  <a:cubicBezTo>
                    <a:pt x="6" y="63"/>
                    <a:pt x="6" y="63"/>
                    <a:pt x="6" y="64"/>
                  </a:cubicBezTo>
                  <a:cubicBezTo>
                    <a:pt x="6" y="68"/>
                    <a:pt x="10" y="72"/>
                    <a:pt x="15" y="72"/>
                  </a:cubicBezTo>
                  <a:cubicBezTo>
                    <a:pt x="18" y="72"/>
                    <a:pt x="18" y="72"/>
                    <a:pt x="18" y="72"/>
                  </a:cubicBezTo>
                  <a:cubicBezTo>
                    <a:pt x="22" y="72"/>
                    <a:pt x="26" y="68"/>
                    <a:pt x="26" y="64"/>
                  </a:cubicBezTo>
                  <a:cubicBezTo>
                    <a:pt x="26" y="63"/>
                    <a:pt x="26" y="65"/>
                    <a:pt x="26" y="64"/>
                  </a:cubicBezTo>
                  <a:cubicBezTo>
                    <a:pt x="49" y="64"/>
                    <a:pt x="49" y="64"/>
                    <a:pt x="49" y="64"/>
                  </a:cubicBezTo>
                  <a:cubicBezTo>
                    <a:pt x="50" y="65"/>
                    <a:pt x="50" y="63"/>
                    <a:pt x="50" y="64"/>
                  </a:cubicBezTo>
                  <a:cubicBezTo>
                    <a:pt x="50" y="68"/>
                    <a:pt x="53" y="72"/>
                    <a:pt x="58" y="72"/>
                  </a:cubicBezTo>
                  <a:cubicBezTo>
                    <a:pt x="61" y="72"/>
                    <a:pt x="61" y="72"/>
                    <a:pt x="61" y="72"/>
                  </a:cubicBezTo>
                  <a:cubicBezTo>
                    <a:pt x="66" y="72"/>
                    <a:pt x="70" y="68"/>
                    <a:pt x="70" y="64"/>
                  </a:cubicBezTo>
                  <a:cubicBezTo>
                    <a:pt x="70" y="63"/>
                    <a:pt x="70" y="63"/>
                    <a:pt x="70" y="60"/>
                  </a:cubicBezTo>
                  <a:cubicBezTo>
                    <a:pt x="73" y="58"/>
                    <a:pt x="76" y="53"/>
                    <a:pt x="76" y="48"/>
                  </a:cubicBezTo>
                  <a:cubicBezTo>
                    <a:pt x="76" y="45"/>
                    <a:pt x="76" y="45"/>
                    <a:pt x="76" y="45"/>
                  </a:cubicBezTo>
                  <a:cubicBezTo>
                    <a:pt x="75" y="45"/>
                    <a:pt x="75" y="45"/>
                    <a:pt x="75" y="45"/>
                  </a:cubicBezTo>
                  <a:cubicBezTo>
                    <a:pt x="72" y="45"/>
                    <a:pt x="69" y="45"/>
                    <a:pt x="66" y="44"/>
                  </a:cubicBezTo>
                  <a:close/>
                  <a:moveTo>
                    <a:pt x="17" y="53"/>
                  </a:moveTo>
                  <a:cubicBezTo>
                    <a:pt x="13" y="53"/>
                    <a:pt x="10" y="50"/>
                    <a:pt x="10" y="46"/>
                  </a:cubicBezTo>
                  <a:cubicBezTo>
                    <a:pt x="10" y="42"/>
                    <a:pt x="13" y="39"/>
                    <a:pt x="17" y="39"/>
                  </a:cubicBezTo>
                  <a:cubicBezTo>
                    <a:pt x="21" y="39"/>
                    <a:pt x="24" y="42"/>
                    <a:pt x="24" y="46"/>
                  </a:cubicBezTo>
                  <a:cubicBezTo>
                    <a:pt x="24" y="50"/>
                    <a:pt x="21" y="53"/>
                    <a:pt x="1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43" name="Group 57">
            <a:extLst>
              <a:ext uri="{FF2B5EF4-FFF2-40B4-BE49-F238E27FC236}">
                <a16:creationId xmlns:a16="http://schemas.microsoft.com/office/drawing/2014/main" xmlns="" id="{D43AD920-0DB1-4409-A7C4-DEA94BA8BDDA}"/>
              </a:ext>
            </a:extLst>
          </p:cNvPr>
          <p:cNvGrpSpPr/>
          <p:nvPr/>
        </p:nvGrpSpPr>
        <p:grpSpPr>
          <a:xfrm>
            <a:off x="5342565" y="4497355"/>
            <a:ext cx="464294" cy="461222"/>
            <a:chOff x="4899025" y="2557463"/>
            <a:chExt cx="479425" cy="476251"/>
          </a:xfrm>
          <a:solidFill>
            <a:sysClr val="window" lastClr="FFFFFF"/>
          </a:solidFill>
        </p:grpSpPr>
        <p:sp>
          <p:nvSpPr>
            <p:cNvPr id="44" name="Freeform 58">
              <a:extLst>
                <a:ext uri="{FF2B5EF4-FFF2-40B4-BE49-F238E27FC236}">
                  <a16:creationId xmlns:a16="http://schemas.microsoft.com/office/drawing/2014/main" xmlns="" id="{519C6195-8473-4D82-BCF2-1A4526C7CC46}"/>
                </a:ext>
              </a:extLst>
            </p:cNvPr>
            <p:cNvSpPr>
              <a:spLocks/>
            </p:cNvSpPr>
            <p:nvPr/>
          </p:nvSpPr>
          <p:spPr bwMode="auto">
            <a:xfrm>
              <a:off x="4899025" y="2882901"/>
              <a:ext cx="149225" cy="150813"/>
            </a:xfrm>
            <a:custGeom>
              <a:avLst/>
              <a:gdLst>
                <a:gd name="T0" fmla="*/ 19 w 40"/>
                <a:gd name="T1" fmla="*/ 0 h 40"/>
                <a:gd name="T2" fmla="*/ 0 w 40"/>
                <a:gd name="T3" fmla="*/ 0 h 40"/>
                <a:gd name="T4" fmla="*/ 40 w 40"/>
                <a:gd name="T5" fmla="*/ 40 h 40"/>
                <a:gd name="T6" fmla="*/ 40 w 40"/>
                <a:gd name="T7" fmla="*/ 21 h 40"/>
                <a:gd name="T8" fmla="*/ 19 w 40"/>
                <a:gd name="T9" fmla="*/ 0 h 40"/>
              </a:gdLst>
              <a:ahLst/>
              <a:cxnLst>
                <a:cxn ang="0">
                  <a:pos x="T0" y="T1"/>
                </a:cxn>
                <a:cxn ang="0">
                  <a:pos x="T2" y="T3"/>
                </a:cxn>
                <a:cxn ang="0">
                  <a:pos x="T4" y="T5"/>
                </a:cxn>
                <a:cxn ang="0">
                  <a:pos x="T6" y="T7"/>
                </a:cxn>
                <a:cxn ang="0">
                  <a:pos x="T8" y="T9"/>
                </a:cxn>
              </a:cxnLst>
              <a:rect l="0" t="0" r="r" b="b"/>
              <a:pathLst>
                <a:path w="40" h="40">
                  <a:moveTo>
                    <a:pt x="19" y="0"/>
                  </a:moveTo>
                  <a:cubicBezTo>
                    <a:pt x="0" y="0"/>
                    <a:pt x="0" y="0"/>
                    <a:pt x="0" y="0"/>
                  </a:cubicBezTo>
                  <a:cubicBezTo>
                    <a:pt x="40" y="40"/>
                    <a:pt x="40" y="40"/>
                    <a:pt x="40" y="40"/>
                  </a:cubicBezTo>
                  <a:cubicBezTo>
                    <a:pt x="40" y="21"/>
                    <a:pt x="40" y="21"/>
                    <a:pt x="40" y="21"/>
                  </a:cubicBezTo>
                  <a:cubicBezTo>
                    <a:pt x="40" y="10"/>
                    <a:pt x="31"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45" name="Freeform 59">
              <a:extLst>
                <a:ext uri="{FF2B5EF4-FFF2-40B4-BE49-F238E27FC236}">
                  <a16:creationId xmlns:a16="http://schemas.microsoft.com/office/drawing/2014/main" xmlns="" id="{A90AB784-3587-4D29-AFC0-394FB11FF503}"/>
                </a:ext>
              </a:extLst>
            </p:cNvPr>
            <p:cNvSpPr>
              <a:spLocks/>
            </p:cNvSpPr>
            <p:nvPr/>
          </p:nvSpPr>
          <p:spPr bwMode="auto">
            <a:xfrm>
              <a:off x="5213350" y="2560638"/>
              <a:ext cx="161925" cy="161925"/>
            </a:xfrm>
            <a:custGeom>
              <a:avLst/>
              <a:gdLst>
                <a:gd name="T0" fmla="*/ 3 w 43"/>
                <a:gd name="T1" fmla="*/ 40 h 43"/>
                <a:gd name="T2" fmla="*/ 16 w 43"/>
                <a:gd name="T3" fmla="*/ 39 h 43"/>
                <a:gd name="T4" fmla="*/ 43 w 43"/>
                <a:gd name="T5" fmla="*/ 12 h 43"/>
                <a:gd name="T6" fmla="*/ 30 w 43"/>
                <a:gd name="T7" fmla="*/ 0 h 43"/>
                <a:gd name="T8" fmla="*/ 4 w 43"/>
                <a:gd name="T9" fmla="*/ 26 h 43"/>
                <a:gd name="T10" fmla="*/ 3 w 43"/>
                <a:gd name="T11" fmla="*/ 40 h 43"/>
              </a:gdLst>
              <a:ahLst/>
              <a:cxnLst>
                <a:cxn ang="0">
                  <a:pos x="T0" y="T1"/>
                </a:cxn>
                <a:cxn ang="0">
                  <a:pos x="T2" y="T3"/>
                </a:cxn>
                <a:cxn ang="0">
                  <a:pos x="T4" y="T5"/>
                </a:cxn>
                <a:cxn ang="0">
                  <a:pos x="T6" y="T7"/>
                </a:cxn>
                <a:cxn ang="0">
                  <a:pos x="T8" y="T9"/>
                </a:cxn>
                <a:cxn ang="0">
                  <a:pos x="T10" y="T11"/>
                </a:cxn>
              </a:cxnLst>
              <a:rect l="0" t="0" r="r" b="b"/>
              <a:pathLst>
                <a:path w="43" h="43">
                  <a:moveTo>
                    <a:pt x="3" y="40"/>
                  </a:moveTo>
                  <a:cubicBezTo>
                    <a:pt x="6" y="43"/>
                    <a:pt x="12" y="43"/>
                    <a:pt x="16" y="39"/>
                  </a:cubicBezTo>
                  <a:cubicBezTo>
                    <a:pt x="43" y="12"/>
                    <a:pt x="43" y="12"/>
                    <a:pt x="43" y="12"/>
                  </a:cubicBezTo>
                  <a:cubicBezTo>
                    <a:pt x="40" y="7"/>
                    <a:pt x="36" y="2"/>
                    <a:pt x="30" y="0"/>
                  </a:cubicBezTo>
                  <a:cubicBezTo>
                    <a:pt x="4" y="26"/>
                    <a:pt x="4" y="26"/>
                    <a:pt x="4" y="26"/>
                  </a:cubicBezTo>
                  <a:cubicBezTo>
                    <a:pt x="0" y="30"/>
                    <a:pt x="0" y="36"/>
                    <a:pt x="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46" name="Freeform 60">
              <a:extLst>
                <a:ext uri="{FF2B5EF4-FFF2-40B4-BE49-F238E27FC236}">
                  <a16:creationId xmlns:a16="http://schemas.microsoft.com/office/drawing/2014/main" xmlns="" id="{53BD94C9-5404-4CE3-B0D8-85AA379810FA}"/>
                </a:ext>
              </a:extLst>
            </p:cNvPr>
            <p:cNvSpPr>
              <a:spLocks noEditPoints="1"/>
            </p:cNvSpPr>
            <p:nvPr/>
          </p:nvSpPr>
          <p:spPr bwMode="auto">
            <a:xfrm>
              <a:off x="4899025" y="2557463"/>
              <a:ext cx="479425" cy="476250"/>
            </a:xfrm>
            <a:custGeom>
              <a:avLst/>
              <a:gdLst>
                <a:gd name="T0" fmla="*/ 105 w 128"/>
                <a:gd name="T1" fmla="*/ 44 h 127"/>
                <a:gd name="T2" fmla="*/ 105 w 128"/>
                <a:gd name="T3" fmla="*/ 58 h 127"/>
                <a:gd name="T4" fmla="*/ 92 w 128"/>
                <a:gd name="T5" fmla="*/ 57 h 127"/>
                <a:gd name="T6" fmla="*/ 71 w 128"/>
                <a:gd name="T7" fmla="*/ 35 h 127"/>
                <a:gd name="T8" fmla="*/ 69 w 128"/>
                <a:gd name="T9" fmla="*/ 23 h 127"/>
                <a:gd name="T10" fmla="*/ 83 w 128"/>
                <a:gd name="T11" fmla="*/ 23 h 127"/>
                <a:gd name="T12" fmla="*/ 106 w 128"/>
                <a:gd name="T13" fmla="*/ 0 h 127"/>
                <a:gd name="T14" fmla="*/ 21 w 128"/>
                <a:gd name="T15" fmla="*/ 0 h 127"/>
                <a:gd name="T16" fmla="*/ 0 w 128"/>
                <a:gd name="T17" fmla="*/ 21 h 127"/>
                <a:gd name="T18" fmla="*/ 0 w 128"/>
                <a:gd name="T19" fmla="*/ 79 h 127"/>
                <a:gd name="T20" fmla="*/ 19 w 128"/>
                <a:gd name="T21" fmla="*/ 79 h 127"/>
                <a:gd name="T22" fmla="*/ 48 w 128"/>
                <a:gd name="T23" fmla="*/ 108 h 127"/>
                <a:gd name="T24" fmla="*/ 48 w 128"/>
                <a:gd name="T25" fmla="*/ 127 h 127"/>
                <a:gd name="T26" fmla="*/ 107 w 128"/>
                <a:gd name="T27" fmla="*/ 127 h 127"/>
                <a:gd name="T28" fmla="*/ 128 w 128"/>
                <a:gd name="T29" fmla="*/ 106 h 127"/>
                <a:gd name="T30" fmla="*/ 128 w 128"/>
                <a:gd name="T31" fmla="*/ 21 h 127"/>
                <a:gd name="T32" fmla="*/ 105 w 128"/>
                <a:gd name="T33" fmla="*/ 44 h 127"/>
                <a:gd name="T34" fmla="*/ 86 w 128"/>
                <a:gd name="T35" fmla="*/ 63 h 127"/>
                <a:gd name="T36" fmla="*/ 69 w 128"/>
                <a:gd name="T37" fmla="*/ 63 h 127"/>
                <a:gd name="T38" fmla="*/ 65 w 128"/>
                <a:gd name="T39" fmla="*/ 59 h 127"/>
                <a:gd name="T40" fmla="*/ 65 w 128"/>
                <a:gd name="T41" fmla="*/ 42 h 127"/>
                <a:gd name="T42" fmla="*/ 68 w 128"/>
                <a:gd name="T43" fmla="*/ 40 h 127"/>
                <a:gd name="T44" fmla="*/ 87 w 128"/>
                <a:gd name="T45" fmla="*/ 60 h 127"/>
                <a:gd name="T46" fmla="*/ 86 w 128"/>
                <a:gd name="T47" fmla="*/ 6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8" h="127">
                  <a:moveTo>
                    <a:pt x="105" y="44"/>
                  </a:moveTo>
                  <a:cubicBezTo>
                    <a:pt x="101" y="48"/>
                    <a:pt x="101" y="54"/>
                    <a:pt x="105" y="58"/>
                  </a:cubicBezTo>
                  <a:cubicBezTo>
                    <a:pt x="101" y="61"/>
                    <a:pt x="96" y="60"/>
                    <a:pt x="92" y="57"/>
                  </a:cubicBezTo>
                  <a:cubicBezTo>
                    <a:pt x="71" y="35"/>
                    <a:pt x="71" y="35"/>
                    <a:pt x="71" y="35"/>
                  </a:cubicBezTo>
                  <a:cubicBezTo>
                    <a:pt x="67" y="32"/>
                    <a:pt x="67" y="27"/>
                    <a:pt x="69" y="23"/>
                  </a:cubicBezTo>
                  <a:cubicBezTo>
                    <a:pt x="73" y="27"/>
                    <a:pt x="79" y="27"/>
                    <a:pt x="83" y="23"/>
                  </a:cubicBezTo>
                  <a:cubicBezTo>
                    <a:pt x="106" y="0"/>
                    <a:pt x="106" y="0"/>
                    <a:pt x="106" y="0"/>
                  </a:cubicBezTo>
                  <a:cubicBezTo>
                    <a:pt x="21" y="0"/>
                    <a:pt x="21" y="0"/>
                    <a:pt x="21" y="0"/>
                  </a:cubicBezTo>
                  <a:cubicBezTo>
                    <a:pt x="10" y="0"/>
                    <a:pt x="0" y="9"/>
                    <a:pt x="0" y="21"/>
                  </a:cubicBezTo>
                  <a:cubicBezTo>
                    <a:pt x="0" y="79"/>
                    <a:pt x="0" y="79"/>
                    <a:pt x="0" y="79"/>
                  </a:cubicBezTo>
                  <a:cubicBezTo>
                    <a:pt x="19" y="79"/>
                    <a:pt x="19" y="79"/>
                    <a:pt x="19" y="79"/>
                  </a:cubicBezTo>
                  <a:cubicBezTo>
                    <a:pt x="35" y="79"/>
                    <a:pt x="48" y="92"/>
                    <a:pt x="48" y="108"/>
                  </a:cubicBezTo>
                  <a:cubicBezTo>
                    <a:pt x="48" y="127"/>
                    <a:pt x="48" y="127"/>
                    <a:pt x="48" y="127"/>
                  </a:cubicBezTo>
                  <a:cubicBezTo>
                    <a:pt x="107" y="127"/>
                    <a:pt x="107" y="127"/>
                    <a:pt x="107" y="127"/>
                  </a:cubicBezTo>
                  <a:cubicBezTo>
                    <a:pt x="119" y="127"/>
                    <a:pt x="128" y="118"/>
                    <a:pt x="128" y="106"/>
                  </a:cubicBezTo>
                  <a:cubicBezTo>
                    <a:pt x="128" y="21"/>
                    <a:pt x="128" y="21"/>
                    <a:pt x="128" y="21"/>
                  </a:cubicBezTo>
                  <a:lnTo>
                    <a:pt x="105" y="44"/>
                  </a:lnTo>
                  <a:close/>
                  <a:moveTo>
                    <a:pt x="86" y="63"/>
                  </a:moveTo>
                  <a:cubicBezTo>
                    <a:pt x="69" y="63"/>
                    <a:pt x="69" y="63"/>
                    <a:pt x="69" y="63"/>
                  </a:cubicBezTo>
                  <a:cubicBezTo>
                    <a:pt x="66" y="63"/>
                    <a:pt x="65" y="61"/>
                    <a:pt x="65" y="59"/>
                  </a:cubicBezTo>
                  <a:cubicBezTo>
                    <a:pt x="65" y="42"/>
                    <a:pt x="65" y="42"/>
                    <a:pt x="65" y="42"/>
                  </a:cubicBezTo>
                  <a:cubicBezTo>
                    <a:pt x="65" y="39"/>
                    <a:pt x="66" y="39"/>
                    <a:pt x="68" y="40"/>
                  </a:cubicBezTo>
                  <a:cubicBezTo>
                    <a:pt x="87" y="60"/>
                    <a:pt x="87" y="60"/>
                    <a:pt x="87" y="60"/>
                  </a:cubicBezTo>
                  <a:cubicBezTo>
                    <a:pt x="89" y="62"/>
                    <a:pt x="88" y="63"/>
                    <a:pt x="86"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47" name="Group 61">
            <a:extLst>
              <a:ext uri="{FF2B5EF4-FFF2-40B4-BE49-F238E27FC236}">
                <a16:creationId xmlns:a16="http://schemas.microsoft.com/office/drawing/2014/main" xmlns="" id="{3E317479-7502-4BDF-9535-192F890311BA}"/>
              </a:ext>
            </a:extLst>
          </p:cNvPr>
          <p:cNvGrpSpPr/>
          <p:nvPr/>
        </p:nvGrpSpPr>
        <p:grpSpPr>
          <a:xfrm>
            <a:off x="6338595" y="4448155"/>
            <a:ext cx="564832" cy="510420"/>
            <a:chOff x="8296275" y="3235325"/>
            <a:chExt cx="477838" cy="431800"/>
          </a:xfrm>
          <a:solidFill>
            <a:sysClr val="window" lastClr="FFFFFF"/>
          </a:solidFill>
        </p:grpSpPr>
        <p:sp>
          <p:nvSpPr>
            <p:cNvPr id="48" name="Freeform 62">
              <a:extLst>
                <a:ext uri="{FF2B5EF4-FFF2-40B4-BE49-F238E27FC236}">
                  <a16:creationId xmlns:a16="http://schemas.microsoft.com/office/drawing/2014/main" xmlns="" id="{1AA93E47-DD4B-44D0-8D35-E9CF49A01B68}"/>
                </a:ext>
              </a:extLst>
            </p:cNvPr>
            <p:cNvSpPr>
              <a:spLocks noEditPoints="1"/>
            </p:cNvSpPr>
            <p:nvPr/>
          </p:nvSpPr>
          <p:spPr bwMode="auto">
            <a:xfrm>
              <a:off x="8296275" y="3606800"/>
              <a:ext cx="477838" cy="60325"/>
            </a:xfrm>
            <a:custGeom>
              <a:avLst/>
              <a:gdLst>
                <a:gd name="T0" fmla="*/ 127 w 127"/>
                <a:gd name="T1" fmla="*/ 8 h 16"/>
                <a:gd name="T2" fmla="*/ 119 w 127"/>
                <a:gd name="T3" fmla="*/ 16 h 16"/>
                <a:gd name="T4" fmla="*/ 8 w 127"/>
                <a:gd name="T5" fmla="*/ 16 h 16"/>
                <a:gd name="T6" fmla="*/ 0 w 127"/>
                <a:gd name="T7" fmla="*/ 8 h 16"/>
                <a:gd name="T8" fmla="*/ 0 w 127"/>
                <a:gd name="T9" fmla="*/ 8 h 16"/>
                <a:gd name="T10" fmla="*/ 8 w 127"/>
                <a:gd name="T11" fmla="*/ 0 h 16"/>
                <a:gd name="T12" fmla="*/ 119 w 127"/>
                <a:gd name="T13" fmla="*/ 0 h 16"/>
                <a:gd name="T14" fmla="*/ 127 w 127"/>
                <a:gd name="T15" fmla="*/ 8 h 16"/>
                <a:gd name="T16" fmla="*/ 79 w 127"/>
                <a:gd name="T17" fmla="*/ 8 h 16"/>
                <a:gd name="T18" fmla="*/ 75 w 127"/>
                <a:gd name="T19" fmla="*/ 4 h 16"/>
                <a:gd name="T20" fmla="*/ 52 w 127"/>
                <a:gd name="T21" fmla="*/ 4 h 16"/>
                <a:gd name="T22" fmla="*/ 48 w 127"/>
                <a:gd name="T23" fmla="*/ 8 h 16"/>
                <a:gd name="T24" fmla="*/ 48 w 127"/>
                <a:gd name="T25" fmla="*/ 8 h 16"/>
                <a:gd name="T26" fmla="*/ 52 w 127"/>
                <a:gd name="T27" fmla="*/ 12 h 16"/>
                <a:gd name="T28" fmla="*/ 75 w 127"/>
                <a:gd name="T29" fmla="*/ 12 h 16"/>
                <a:gd name="T30" fmla="*/ 79 w 127"/>
                <a:gd name="T3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7" h="16">
                  <a:moveTo>
                    <a:pt x="127" y="8"/>
                  </a:moveTo>
                  <a:cubicBezTo>
                    <a:pt x="127" y="12"/>
                    <a:pt x="123" y="16"/>
                    <a:pt x="119" y="16"/>
                  </a:cubicBezTo>
                  <a:cubicBezTo>
                    <a:pt x="8" y="16"/>
                    <a:pt x="8" y="16"/>
                    <a:pt x="8" y="16"/>
                  </a:cubicBezTo>
                  <a:cubicBezTo>
                    <a:pt x="4" y="16"/>
                    <a:pt x="0" y="12"/>
                    <a:pt x="0" y="8"/>
                  </a:cubicBezTo>
                  <a:cubicBezTo>
                    <a:pt x="0" y="8"/>
                    <a:pt x="0" y="8"/>
                    <a:pt x="0" y="8"/>
                  </a:cubicBezTo>
                  <a:cubicBezTo>
                    <a:pt x="0" y="3"/>
                    <a:pt x="4" y="0"/>
                    <a:pt x="8" y="0"/>
                  </a:cubicBezTo>
                  <a:cubicBezTo>
                    <a:pt x="119" y="0"/>
                    <a:pt x="119" y="0"/>
                    <a:pt x="119" y="0"/>
                  </a:cubicBezTo>
                  <a:cubicBezTo>
                    <a:pt x="123" y="0"/>
                    <a:pt x="127" y="3"/>
                    <a:pt x="127" y="8"/>
                  </a:cubicBezTo>
                  <a:close/>
                  <a:moveTo>
                    <a:pt x="79" y="8"/>
                  </a:moveTo>
                  <a:cubicBezTo>
                    <a:pt x="79" y="6"/>
                    <a:pt x="78" y="4"/>
                    <a:pt x="75" y="4"/>
                  </a:cubicBezTo>
                  <a:cubicBezTo>
                    <a:pt x="52" y="4"/>
                    <a:pt x="52" y="4"/>
                    <a:pt x="52" y="4"/>
                  </a:cubicBezTo>
                  <a:cubicBezTo>
                    <a:pt x="49" y="4"/>
                    <a:pt x="48" y="6"/>
                    <a:pt x="48" y="8"/>
                  </a:cubicBezTo>
                  <a:cubicBezTo>
                    <a:pt x="48" y="8"/>
                    <a:pt x="48" y="8"/>
                    <a:pt x="48" y="8"/>
                  </a:cubicBezTo>
                  <a:cubicBezTo>
                    <a:pt x="48" y="10"/>
                    <a:pt x="49" y="12"/>
                    <a:pt x="52" y="12"/>
                  </a:cubicBezTo>
                  <a:cubicBezTo>
                    <a:pt x="75" y="12"/>
                    <a:pt x="75" y="12"/>
                    <a:pt x="75" y="12"/>
                  </a:cubicBezTo>
                  <a:cubicBezTo>
                    <a:pt x="78" y="12"/>
                    <a:pt x="79" y="10"/>
                    <a:pt x="7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49" name="Freeform 63">
              <a:extLst>
                <a:ext uri="{FF2B5EF4-FFF2-40B4-BE49-F238E27FC236}">
                  <a16:creationId xmlns:a16="http://schemas.microsoft.com/office/drawing/2014/main" xmlns="" id="{3A3638D4-ED7D-4F42-989C-192EE337DD4B}"/>
                </a:ext>
              </a:extLst>
            </p:cNvPr>
            <p:cNvSpPr>
              <a:spLocks noEditPoints="1"/>
            </p:cNvSpPr>
            <p:nvPr/>
          </p:nvSpPr>
          <p:spPr bwMode="auto">
            <a:xfrm>
              <a:off x="8304213" y="3235325"/>
              <a:ext cx="461963" cy="338138"/>
            </a:xfrm>
            <a:custGeom>
              <a:avLst/>
              <a:gdLst>
                <a:gd name="T0" fmla="*/ 97 w 123"/>
                <a:gd name="T1" fmla="*/ 90 h 90"/>
                <a:gd name="T2" fmla="*/ 26 w 123"/>
                <a:gd name="T3" fmla="*/ 90 h 90"/>
                <a:gd name="T4" fmla="*/ 0 w 123"/>
                <a:gd name="T5" fmla="*/ 64 h 90"/>
                <a:gd name="T6" fmla="*/ 0 w 123"/>
                <a:gd name="T7" fmla="*/ 26 h 90"/>
                <a:gd name="T8" fmla="*/ 26 w 123"/>
                <a:gd name="T9" fmla="*/ 0 h 90"/>
                <a:gd name="T10" fmla="*/ 97 w 123"/>
                <a:gd name="T11" fmla="*/ 0 h 90"/>
                <a:gd name="T12" fmla="*/ 123 w 123"/>
                <a:gd name="T13" fmla="*/ 26 h 90"/>
                <a:gd name="T14" fmla="*/ 123 w 123"/>
                <a:gd name="T15" fmla="*/ 64 h 90"/>
                <a:gd name="T16" fmla="*/ 97 w 123"/>
                <a:gd name="T17" fmla="*/ 90 h 90"/>
                <a:gd name="T18" fmla="*/ 26 w 123"/>
                <a:gd name="T19" fmla="*/ 10 h 90"/>
                <a:gd name="T20" fmla="*/ 10 w 123"/>
                <a:gd name="T21" fmla="*/ 26 h 90"/>
                <a:gd name="T22" fmla="*/ 10 w 123"/>
                <a:gd name="T23" fmla="*/ 64 h 90"/>
                <a:gd name="T24" fmla="*/ 26 w 123"/>
                <a:gd name="T25" fmla="*/ 80 h 90"/>
                <a:gd name="T26" fmla="*/ 97 w 123"/>
                <a:gd name="T27" fmla="*/ 80 h 90"/>
                <a:gd name="T28" fmla="*/ 113 w 123"/>
                <a:gd name="T29" fmla="*/ 64 h 90"/>
                <a:gd name="T30" fmla="*/ 113 w 123"/>
                <a:gd name="T31" fmla="*/ 26 h 90"/>
                <a:gd name="T32" fmla="*/ 97 w 123"/>
                <a:gd name="T33" fmla="*/ 10 h 90"/>
                <a:gd name="T34" fmla="*/ 26 w 123"/>
                <a:gd name="T35" fmla="*/ 1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 h="90">
                  <a:moveTo>
                    <a:pt x="97" y="90"/>
                  </a:moveTo>
                  <a:cubicBezTo>
                    <a:pt x="26" y="90"/>
                    <a:pt x="26" y="90"/>
                    <a:pt x="26" y="90"/>
                  </a:cubicBezTo>
                  <a:cubicBezTo>
                    <a:pt x="12" y="90"/>
                    <a:pt x="0" y="79"/>
                    <a:pt x="0" y="64"/>
                  </a:cubicBezTo>
                  <a:cubicBezTo>
                    <a:pt x="0" y="26"/>
                    <a:pt x="0" y="26"/>
                    <a:pt x="0" y="26"/>
                  </a:cubicBezTo>
                  <a:cubicBezTo>
                    <a:pt x="0" y="11"/>
                    <a:pt x="12" y="0"/>
                    <a:pt x="26" y="0"/>
                  </a:cubicBezTo>
                  <a:cubicBezTo>
                    <a:pt x="97" y="0"/>
                    <a:pt x="97" y="0"/>
                    <a:pt x="97" y="0"/>
                  </a:cubicBezTo>
                  <a:cubicBezTo>
                    <a:pt x="111" y="0"/>
                    <a:pt x="123" y="11"/>
                    <a:pt x="123" y="26"/>
                  </a:cubicBezTo>
                  <a:cubicBezTo>
                    <a:pt x="123" y="64"/>
                    <a:pt x="123" y="64"/>
                    <a:pt x="123" y="64"/>
                  </a:cubicBezTo>
                  <a:cubicBezTo>
                    <a:pt x="123" y="79"/>
                    <a:pt x="111" y="90"/>
                    <a:pt x="97" y="90"/>
                  </a:cubicBezTo>
                  <a:close/>
                  <a:moveTo>
                    <a:pt x="26" y="10"/>
                  </a:moveTo>
                  <a:cubicBezTo>
                    <a:pt x="17" y="10"/>
                    <a:pt x="10" y="17"/>
                    <a:pt x="10" y="26"/>
                  </a:cubicBezTo>
                  <a:cubicBezTo>
                    <a:pt x="10" y="64"/>
                    <a:pt x="10" y="64"/>
                    <a:pt x="10" y="64"/>
                  </a:cubicBezTo>
                  <a:cubicBezTo>
                    <a:pt x="10" y="73"/>
                    <a:pt x="17" y="80"/>
                    <a:pt x="26" y="80"/>
                  </a:cubicBezTo>
                  <a:cubicBezTo>
                    <a:pt x="97" y="80"/>
                    <a:pt x="97" y="80"/>
                    <a:pt x="97" y="80"/>
                  </a:cubicBezTo>
                  <a:cubicBezTo>
                    <a:pt x="106" y="80"/>
                    <a:pt x="113" y="73"/>
                    <a:pt x="113" y="64"/>
                  </a:cubicBezTo>
                  <a:cubicBezTo>
                    <a:pt x="113" y="26"/>
                    <a:pt x="113" y="26"/>
                    <a:pt x="113" y="26"/>
                  </a:cubicBezTo>
                  <a:cubicBezTo>
                    <a:pt x="113" y="17"/>
                    <a:pt x="106" y="10"/>
                    <a:pt x="97" y="10"/>
                  </a:cubicBezTo>
                  <a:lnTo>
                    <a:pt x="2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50" name="Freeform 64">
              <a:extLst>
                <a:ext uri="{FF2B5EF4-FFF2-40B4-BE49-F238E27FC236}">
                  <a16:creationId xmlns:a16="http://schemas.microsoft.com/office/drawing/2014/main" xmlns="" id="{1FDFF433-A26C-475E-B280-0D19C6702465}"/>
                </a:ext>
              </a:extLst>
            </p:cNvPr>
            <p:cNvSpPr>
              <a:spLocks noEditPoints="1"/>
            </p:cNvSpPr>
            <p:nvPr/>
          </p:nvSpPr>
          <p:spPr bwMode="auto">
            <a:xfrm>
              <a:off x="8447088" y="3309938"/>
              <a:ext cx="176213" cy="187325"/>
            </a:xfrm>
            <a:custGeom>
              <a:avLst/>
              <a:gdLst>
                <a:gd name="T0" fmla="*/ 33 w 47"/>
                <a:gd name="T1" fmla="*/ 34 h 50"/>
                <a:gd name="T2" fmla="*/ 46 w 47"/>
                <a:gd name="T3" fmla="*/ 36 h 50"/>
                <a:gd name="T4" fmla="*/ 38 w 47"/>
                <a:gd name="T5" fmla="*/ 47 h 50"/>
                <a:gd name="T6" fmla="*/ 24 w 47"/>
                <a:gd name="T7" fmla="*/ 50 h 50"/>
                <a:gd name="T8" fmla="*/ 5 w 47"/>
                <a:gd name="T9" fmla="*/ 42 h 50"/>
                <a:gd name="T10" fmla="*/ 0 w 47"/>
                <a:gd name="T11" fmla="*/ 25 h 50"/>
                <a:gd name="T12" fmla="*/ 7 w 47"/>
                <a:gd name="T13" fmla="*/ 7 h 50"/>
                <a:gd name="T14" fmla="*/ 23 w 47"/>
                <a:gd name="T15" fmla="*/ 0 h 50"/>
                <a:gd name="T16" fmla="*/ 41 w 47"/>
                <a:gd name="T17" fmla="*/ 7 h 50"/>
                <a:gd name="T18" fmla="*/ 47 w 47"/>
                <a:gd name="T19" fmla="*/ 29 h 50"/>
                <a:gd name="T20" fmla="*/ 14 w 47"/>
                <a:gd name="T21" fmla="*/ 29 h 50"/>
                <a:gd name="T22" fmla="*/ 17 w 47"/>
                <a:gd name="T23" fmla="*/ 38 h 50"/>
                <a:gd name="T24" fmla="*/ 24 w 47"/>
                <a:gd name="T25" fmla="*/ 41 h 50"/>
                <a:gd name="T26" fmla="*/ 30 w 47"/>
                <a:gd name="T27" fmla="*/ 39 h 50"/>
                <a:gd name="T28" fmla="*/ 33 w 47"/>
                <a:gd name="T29" fmla="*/ 34 h 50"/>
                <a:gd name="T30" fmla="*/ 34 w 47"/>
                <a:gd name="T31" fmla="*/ 21 h 50"/>
                <a:gd name="T32" fmla="*/ 31 w 47"/>
                <a:gd name="T33" fmla="*/ 12 h 50"/>
                <a:gd name="T34" fmla="*/ 24 w 47"/>
                <a:gd name="T35" fmla="*/ 10 h 50"/>
                <a:gd name="T36" fmla="*/ 17 w 47"/>
                <a:gd name="T37" fmla="*/ 13 h 50"/>
                <a:gd name="T38" fmla="*/ 14 w 47"/>
                <a:gd name="T39" fmla="*/ 21 h 50"/>
                <a:gd name="T40" fmla="*/ 34 w 47"/>
                <a:gd name="T41"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 h="50">
                  <a:moveTo>
                    <a:pt x="33" y="34"/>
                  </a:moveTo>
                  <a:cubicBezTo>
                    <a:pt x="46" y="36"/>
                    <a:pt x="46" y="36"/>
                    <a:pt x="46" y="36"/>
                  </a:cubicBezTo>
                  <a:cubicBezTo>
                    <a:pt x="44" y="41"/>
                    <a:pt x="42" y="44"/>
                    <a:pt x="38" y="47"/>
                  </a:cubicBezTo>
                  <a:cubicBezTo>
                    <a:pt x="34" y="49"/>
                    <a:pt x="30" y="50"/>
                    <a:pt x="24" y="50"/>
                  </a:cubicBezTo>
                  <a:cubicBezTo>
                    <a:pt x="16" y="50"/>
                    <a:pt x="9" y="48"/>
                    <a:pt x="5" y="42"/>
                  </a:cubicBezTo>
                  <a:cubicBezTo>
                    <a:pt x="2" y="38"/>
                    <a:pt x="0" y="32"/>
                    <a:pt x="0" y="25"/>
                  </a:cubicBezTo>
                  <a:cubicBezTo>
                    <a:pt x="0" y="17"/>
                    <a:pt x="2" y="11"/>
                    <a:pt x="7" y="7"/>
                  </a:cubicBezTo>
                  <a:cubicBezTo>
                    <a:pt x="11" y="2"/>
                    <a:pt x="16" y="0"/>
                    <a:pt x="23" y="0"/>
                  </a:cubicBezTo>
                  <a:cubicBezTo>
                    <a:pt x="30" y="0"/>
                    <a:pt x="36" y="2"/>
                    <a:pt x="41" y="7"/>
                  </a:cubicBezTo>
                  <a:cubicBezTo>
                    <a:pt x="45" y="12"/>
                    <a:pt x="47" y="19"/>
                    <a:pt x="47" y="29"/>
                  </a:cubicBezTo>
                  <a:cubicBezTo>
                    <a:pt x="14" y="29"/>
                    <a:pt x="14" y="29"/>
                    <a:pt x="14" y="29"/>
                  </a:cubicBezTo>
                  <a:cubicBezTo>
                    <a:pt x="14" y="33"/>
                    <a:pt x="15" y="35"/>
                    <a:pt x="17" y="38"/>
                  </a:cubicBezTo>
                  <a:cubicBezTo>
                    <a:pt x="19" y="40"/>
                    <a:pt x="21" y="41"/>
                    <a:pt x="24" y="41"/>
                  </a:cubicBezTo>
                  <a:cubicBezTo>
                    <a:pt x="27" y="41"/>
                    <a:pt x="28" y="40"/>
                    <a:pt x="30" y="39"/>
                  </a:cubicBezTo>
                  <a:cubicBezTo>
                    <a:pt x="31" y="38"/>
                    <a:pt x="32" y="36"/>
                    <a:pt x="33" y="34"/>
                  </a:cubicBezTo>
                  <a:close/>
                  <a:moveTo>
                    <a:pt x="34" y="21"/>
                  </a:moveTo>
                  <a:cubicBezTo>
                    <a:pt x="34" y="17"/>
                    <a:pt x="33" y="14"/>
                    <a:pt x="31" y="12"/>
                  </a:cubicBezTo>
                  <a:cubicBezTo>
                    <a:pt x="29" y="11"/>
                    <a:pt x="27" y="10"/>
                    <a:pt x="24" y="10"/>
                  </a:cubicBezTo>
                  <a:cubicBezTo>
                    <a:pt x="21" y="10"/>
                    <a:pt x="19" y="11"/>
                    <a:pt x="17" y="13"/>
                  </a:cubicBezTo>
                  <a:cubicBezTo>
                    <a:pt x="15" y="15"/>
                    <a:pt x="14" y="17"/>
                    <a:pt x="14" y="21"/>
                  </a:cubicBezTo>
                  <a:lnTo>
                    <a:pt x="3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grpSp>
        <p:nvGrpSpPr>
          <p:cNvPr id="51" name="Group 65">
            <a:extLst>
              <a:ext uri="{FF2B5EF4-FFF2-40B4-BE49-F238E27FC236}">
                <a16:creationId xmlns:a16="http://schemas.microsoft.com/office/drawing/2014/main" xmlns="" id="{A4DAF3F8-D630-4B7E-9372-130D4E4E0691}"/>
              </a:ext>
            </a:extLst>
          </p:cNvPr>
          <p:cNvGrpSpPr/>
          <p:nvPr/>
        </p:nvGrpSpPr>
        <p:grpSpPr>
          <a:xfrm>
            <a:off x="6908549" y="3493835"/>
            <a:ext cx="580994" cy="576814"/>
            <a:chOff x="7454900" y="1990725"/>
            <a:chExt cx="441325" cy="438150"/>
          </a:xfrm>
          <a:solidFill>
            <a:sysClr val="window" lastClr="FFFFFF"/>
          </a:solidFill>
        </p:grpSpPr>
        <p:sp>
          <p:nvSpPr>
            <p:cNvPr id="52" name="Freeform 66">
              <a:extLst>
                <a:ext uri="{FF2B5EF4-FFF2-40B4-BE49-F238E27FC236}">
                  <a16:creationId xmlns:a16="http://schemas.microsoft.com/office/drawing/2014/main" xmlns="" id="{FFD90AB3-7D06-41A3-8104-F018EED91C66}"/>
                </a:ext>
              </a:extLst>
            </p:cNvPr>
            <p:cNvSpPr>
              <a:spLocks noEditPoints="1"/>
            </p:cNvSpPr>
            <p:nvPr/>
          </p:nvSpPr>
          <p:spPr bwMode="auto">
            <a:xfrm>
              <a:off x="7620000" y="2162175"/>
              <a:ext cx="276225" cy="266700"/>
            </a:xfrm>
            <a:custGeom>
              <a:avLst/>
              <a:gdLst>
                <a:gd name="T0" fmla="*/ 68 w 74"/>
                <a:gd name="T1" fmla="*/ 27 h 71"/>
                <a:gd name="T2" fmla="*/ 68 w 74"/>
                <a:gd name="T3" fmla="*/ 27 h 71"/>
                <a:gd name="T4" fmla="*/ 74 w 74"/>
                <a:gd name="T5" fmla="*/ 21 h 71"/>
                <a:gd name="T6" fmla="*/ 68 w 74"/>
                <a:gd name="T7" fmla="*/ 15 h 71"/>
                <a:gd name="T8" fmla="*/ 50 w 74"/>
                <a:gd name="T9" fmla="*/ 0 h 71"/>
                <a:gd name="T10" fmla="*/ 24 w 74"/>
                <a:gd name="T11" fmla="*/ 0 h 71"/>
                <a:gd name="T12" fmla="*/ 6 w 74"/>
                <a:gd name="T13" fmla="*/ 15 h 71"/>
                <a:gd name="T14" fmla="*/ 0 w 74"/>
                <a:gd name="T15" fmla="*/ 21 h 71"/>
                <a:gd name="T16" fmla="*/ 6 w 74"/>
                <a:gd name="T17" fmla="*/ 27 h 71"/>
                <a:gd name="T18" fmla="*/ 6 w 74"/>
                <a:gd name="T19" fmla="*/ 27 h 71"/>
                <a:gd name="T20" fmla="*/ 0 w 74"/>
                <a:gd name="T21" fmla="*/ 36 h 71"/>
                <a:gd name="T22" fmla="*/ 0 w 74"/>
                <a:gd name="T23" fmla="*/ 48 h 71"/>
                <a:gd name="T24" fmla="*/ 6 w 74"/>
                <a:gd name="T25" fmla="*/ 60 h 71"/>
                <a:gd name="T26" fmla="*/ 6 w 74"/>
                <a:gd name="T27" fmla="*/ 63 h 71"/>
                <a:gd name="T28" fmla="*/ 14 w 74"/>
                <a:gd name="T29" fmla="*/ 71 h 71"/>
                <a:gd name="T30" fmla="*/ 17 w 74"/>
                <a:gd name="T31" fmla="*/ 71 h 71"/>
                <a:gd name="T32" fmla="*/ 26 w 74"/>
                <a:gd name="T33" fmla="*/ 63 h 71"/>
                <a:gd name="T34" fmla="*/ 26 w 74"/>
                <a:gd name="T35" fmla="*/ 63 h 71"/>
                <a:gd name="T36" fmla="*/ 48 w 74"/>
                <a:gd name="T37" fmla="*/ 63 h 71"/>
                <a:gd name="T38" fmla="*/ 48 w 74"/>
                <a:gd name="T39" fmla="*/ 63 h 71"/>
                <a:gd name="T40" fmla="*/ 57 w 74"/>
                <a:gd name="T41" fmla="*/ 71 h 71"/>
                <a:gd name="T42" fmla="*/ 60 w 74"/>
                <a:gd name="T43" fmla="*/ 71 h 71"/>
                <a:gd name="T44" fmla="*/ 68 w 74"/>
                <a:gd name="T45" fmla="*/ 63 h 71"/>
                <a:gd name="T46" fmla="*/ 68 w 74"/>
                <a:gd name="T47" fmla="*/ 60 h 71"/>
                <a:gd name="T48" fmla="*/ 74 w 74"/>
                <a:gd name="T49" fmla="*/ 48 h 71"/>
                <a:gd name="T50" fmla="*/ 74 w 74"/>
                <a:gd name="T51" fmla="*/ 36 h 71"/>
                <a:gd name="T52" fmla="*/ 68 w 74"/>
                <a:gd name="T53" fmla="*/ 27 h 71"/>
                <a:gd name="T54" fmla="*/ 16 w 74"/>
                <a:gd name="T55" fmla="*/ 53 h 71"/>
                <a:gd name="T56" fmla="*/ 9 w 74"/>
                <a:gd name="T57" fmla="*/ 46 h 71"/>
                <a:gd name="T58" fmla="*/ 16 w 74"/>
                <a:gd name="T59" fmla="*/ 39 h 71"/>
                <a:gd name="T60" fmla="*/ 23 w 74"/>
                <a:gd name="T61" fmla="*/ 46 h 71"/>
                <a:gd name="T62" fmla="*/ 16 w 74"/>
                <a:gd name="T63" fmla="*/ 53 h 71"/>
                <a:gd name="T64" fmla="*/ 21 w 74"/>
                <a:gd name="T65" fmla="*/ 25 h 71"/>
                <a:gd name="T66" fmla="*/ 16 w 74"/>
                <a:gd name="T67" fmla="*/ 25 h 71"/>
                <a:gd name="T68" fmla="*/ 12 w 74"/>
                <a:gd name="T69" fmla="*/ 21 h 71"/>
                <a:gd name="T70" fmla="*/ 12 w 74"/>
                <a:gd name="T71" fmla="*/ 16 h 71"/>
                <a:gd name="T72" fmla="*/ 21 w 74"/>
                <a:gd name="T73" fmla="*/ 6 h 71"/>
                <a:gd name="T74" fmla="*/ 53 w 74"/>
                <a:gd name="T75" fmla="*/ 6 h 71"/>
                <a:gd name="T76" fmla="*/ 62 w 74"/>
                <a:gd name="T77" fmla="*/ 16 h 71"/>
                <a:gd name="T78" fmla="*/ 62 w 74"/>
                <a:gd name="T79" fmla="*/ 21 h 71"/>
                <a:gd name="T80" fmla="*/ 58 w 74"/>
                <a:gd name="T81" fmla="*/ 25 h 71"/>
                <a:gd name="T82" fmla="*/ 53 w 74"/>
                <a:gd name="T83" fmla="*/ 25 h 71"/>
                <a:gd name="T84" fmla="*/ 21 w 74"/>
                <a:gd name="T85" fmla="*/ 25 h 71"/>
                <a:gd name="T86" fmla="*/ 58 w 74"/>
                <a:gd name="T87" fmla="*/ 53 h 71"/>
                <a:gd name="T88" fmla="*/ 51 w 74"/>
                <a:gd name="T89" fmla="*/ 46 h 71"/>
                <a:gd name="T90" fmla="*/ 58 w 74"/>
                <a:gd name="T91" fmla="*/ 39 h 71"/>
                <a:gd name="T92" fmla="*/ 65 w 74"/>
                <a:gd name="T93" fmla="*/ 46 h 71"/>
                <a:gd name="T94" fmla="*/ 58 w 74"/>
                <a:gd name="T95" fmla="*/ 5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4" h="71">
                  <a:moveTo>
                    <a:pt x="68" y="27"/>
                  </a:moveTo>
                  <a:cubicBezTo>
                    <a:pt x="68" y="27"/>
                    <a:pt x="68" y="27"/>
                    <a:pt x="68" y="27"/>
                  </a:cubicBezTo>
                  <a:cubicBezTo>
                    <a:pt x="71" y="27"/>
                    <a:pt x="74" y="24"/>
                    <a:pt x="74" y="21"/>
                  </a:cubicBezTo>
                  <a:cubicBezTo>
                    <a:pt x="74" y="18"/>
                    <a:pt x="71" y="15"/>
                    <a:pt x="68" y="15"/>
                  </a:cubicBezTo>
                  <a:cubicBezTo>
                    <a:pt x="68" y="7"/>
                    <a:pt x="60" y="0"/>
                    <a:pt x="50" y="0"/>
                  </a:cubicBezTo>
                  <a:cubicBezTo>
                    <a:pt x="24" y="0"/>
                    <a:pt x="24" y="0"/>
                    <a:pt x="24" y="0"/>
                  </a:cubicBezTo>
                  <a:cubicBezTo>
                    <a:pt x="14" y="0"/>
                    <a:pt x="6" y="7"/>
                    <a:pt x="6" y="15"/>
                  </a:cubicBezTo>
                  <a:cubicBezTo>
                    <a:pt x="3" y="15"/>
                    <a:pt x="0" y="18"/>
                    <a:pt x="0" y="21"/>
                  </a:cubicBezTo>
                  <a:cubicBezTo>
                    <a:pt x="0" y="24"/>
                    <a:pt x="3" y="27"/>
                    <a:pt x="6" y="27"/>
                  </a:cubicBezTo>
                  <a:cubicBezTo>
                    <a:pt x="6" y="27"/>
                    <a:pt x="6" y="27"/>
                    <a:pt x="6" y="27"/>
                  </a:cubicBezTo>
                  <a:cubicBezTo>
                    <a:pt x="3" y="30"/>
                    <a:pt x="0" y="33"/>
                    <a:pt x="0" y="36"/>
                  </a:cubicBezTo>
                  <a:cubicBezTo>
                    <a:pt x="0" y="48"/>
                    <a:pt x="0" y="48"/>
                    <a:pt x="0" y="48"/>
                  </a:cubicBezTo>
                  <a:cubicBezTo>
                    <a:pt x="0" y="53"/>
                    <a:pt x="3" y="57"/>
                    <a:pt x="6" y="60"/>
                  </a:cubicBezTo>
                  <a:cubicBezTo>
                    <a:pt x="6" y="63"/>
                    <a:pt x="6" y="62"/>
                    <a:pt x="6" y="63"/>
                  </a:cubicBezTo>
                  <a:cubicBezTo>
                    <a:pt x="6" y="68"/>
                    <a:pt x="10" y="71"/>
                    <a:pt x="14" y="71"/>
                  </a:cubicBezTo>
                  <a:cubicBezTo>
                    <a:pt x="17" y="71"/>
                    <a:pt x="17" y="71"/>
                    <a:pt x="17" y="71"/>
                  </a:cubicBezTo>
                  <a:cubicBezTo>
                    <a:pt x="22" y="71"/>
                    <a:pt x="26" y="68"/>
                    <a:pt x="26" y="63"/>
                  </a:cubicBezTo>
                  <a:cubicBezTo>
                    <a:pt x="26" y="62"/>
                    <a:pt x="26" y="64"/>
                    <a:pt x="26" y="63"/>
                  </a:cubicBezTo>
                  <a:cubicBezTo>
                    <a:pt x="48" y="63"/>
                    <a:pt x="48" y="63"/>
                    <a:pt x="48" y="63"/>
                  </a:cubicBezTo>
                  <a:cubicBezTo>
                    <a:pt x="48" y="64"/>
                    <a:pt x="48" y="62"/>
                    <a:pt x="48" y="63"/>
                  </a:cubicBezTo>
                  <a:cubicBezTo>
                    <a:pt x="48" y="68"/>
                    <a:pt x="52" y="71"/>
                    <a:pt x="57" y="71"/>
                  </a:cubicBezTo>
                  <a:cubicBezTo>
                    <a:pt x="60" y="71"/>
                    <a:pt x="60" y="71"/>
                    <a:pt x="60" y="71"/>
                  </a:cubicBezTo>
                  <a:cubicBezTo>
                    <a:pt x="64" y="71"/>
                    <a:pt x="68" y="68"/>
                    <a:pt x="68" y="63"/>
                  </a:cubicBezTo>
                  <a:cubicBezTo>
                    <a:pt x="68" y="62"/>
                    <a:pt x="68" y="63"/>
                    <a:pt x="68" y="60"/>
                  </a:cubicBezTo>
                  <a:cubicBezTo>
                    <a:pt x="72" y="57"/>
                    <a:pt x="74" y="53"/>
                    <a:pt x="74" y="48"/>
                  </a:cubicBezTo>
                  <a:cubicBezTo>
                    <a:pt x="74" y="36"/>
                    <a:pt x="74" y="36"/>
                    <a:pt x="74" y="36"/>
                  </a:cubicBezTo>
                  <a:cubicBezTo>
                    <a:pt x="74" y="33"/>
                    <a:pt x="71" y="30"/>
                    <a:pt x="68" y="27"/>
                  </a:cubicBezTo>
                  <a:close/>
                  <a:moveTo>
                    <a:pt x="16" y="53"/>
                  </a:moveTo>
                  <a:cubicBezTo>
                    <a:pt x="13" y="53"/>
                    <a:pt x="9" y="50"/>
                    <a:pt x="9" y="46"/>
                  </a:cubicBezTo>
                  <a:cubicBezTo>
                    <a:pt x="9" y="42"/>
                    <a:pt x="13" y="39"/>
                    <a:pt x="16" y="39"/>
                  </a:cubicBezTo>
                  <a:cubicBezTo>
                    <a:pt x="20" y="39"/>
                    <a:pt x="23" y="42"/>
                    <a:pt x="23" y="46"/>
                  </a:cubicBezTo>
                  <a:cubicBezTo>
                    <a:pt x="23" y="50"/>
                    <a:pt x="20" y="53"/>
                    <a:pt x="16" y="53"/>
                  </a:cubicBezTo>
                  <a:close/>
                  <a:moveTo>
                    <a:pt x="21" y="25"/>
                  </a:moveTo>
                  <a:cubicBezTo>
                    <a:pt x="16" y="25"/>
                    <a:pt x="16" y="25"/>
                    <a:pt x="16" y="25"/>
                  </a:cubicBezTo>
                  <a:cubicBezTo>
                    <a:pt x="14" y="25"/>
                    <a:pt x="12" y="23"/>
                    <a:pt x="12" y="21"/>
                  </a:cubicBezTo>
                  <a:cubicBezTo>
                    <a:pt x="12" y="16"/>
                    <a:pt x="12" y="16"/>
                    <a:pt x="12" y="16"/>
                  </a:cubicBezTo>
                  <a:cubicBezTo>
                    <a:pt x="12" y="10"/>
                    <a:pt x="16" y="6"/>
                    <a:pt x="21" y="6"/>
                  </a:cubicBezTo>
                  <a:cubicBezTo>
                    <a:pt x="53" y="6"/>
                    <a:pt x="53" y="6"/>
                    <a:pt x="53" y="6"/>
                  </a:cubicBezTo>
                  <a:cubicBezTo>
                    <a:pt x="58" y="6"/>
                    <a:pt x="62" y="10"/>
                    <a:pt x="62" y="16"/>
                  </a:cubicBezTo>
                  <a:cubicBezTo>
                    <a:pt x="62" y="21"/>
                    <a:pt x="62" y="21"/>
                    <a:pt x="62" y="21"/>
                  </a:cubicBezTo>
                  <a:cubicBezTo>
                    <a:pt x="62" y="23"/>
                    <a:pt x="60" y="25"/>
                    <a:pt x="58" y="25"/>
                  </a:cubicBezTo>
                  <a:cubicBezTo>
                    <a:pt x="53" y="25"/>
                    <a:pt x="53" y="25"/>
                    <a:pt x="53" y="25"/>
                  </a:cubicBezTo>
                  <a:lnTo>
                    <a:pt x="21" y="25"/>
                  </a:lnTo>
                  <a:close/>
                  <a:moveTo>
                    <a:pt x="58" y="53"/>
                  </a:moveTo>
                  <a:cubicBezTo>
                    <a:pt x="54" y="53"/>
                    <a:pt x="51" y="50"/>
                    <a:pt x="51" y="46"/>
                  </a:cubicBezTo>
                  <a:cubicBezTo>
                    <a:pt x="51" y="42"/>
                    <a:pt x="54" y="39"/>
                    <a:pt x="58" y="39"/>
                  </a:cubicBezTo>
                  <a:cubicBezTo>
                    <a:pt x="62" y="39"/>
                    <a:pt x="65" y="42"/>
                    <a:pt x="65" y="46"/>
                  </a:cubicBezTo>
                  <a:cubicBezTo>
                    <a:pt x="65" y="50"/>
                    <a:pt x="62" y="53"/>
                    <a:pt x="5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53" name="Rectangle 67">
              <a:extLst>
                <a:ext uri="{FF2B5EF4-FFF2-40B4-BE49-F238E27FC236}">
                  <a16:creationId xmlns:a16="http://schemas.microsoft.com/office/drawing/2014/main" xmlns="" id="{CB2B6333-F813-4B25-8E02-DA5ECDA7498B}"/>
                </a:ext>
              </a:extLst>
            </p:cNvPr>
            <p:cNvSpPr>
              <a:spLocks noChangeArrowheads="1"/>
            </p:cNvSpPr>
            <p:nvPr/>
          </p:nvSpPr>
          <p:spPr bwMode="auto">
            <a:xfrm>
              <a:off x="7454900" y="2263775"/>
              <a:ext cx="134938"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54" name="Freeform 68">
              <a:extLst>
                <a:ext uri="{FF2B5EF4-FFF2-40B4-BE49-F238E27FC236}">
                  <a16:creationId xmlns:a16="http://schemas.microsoft.com/office/drawing/2014/main" xmlns="" id="{3A33D373-53AE-4FE0-A196-D3FEFE115BDE}"/>
                </a:ext>
              </a:extLst>
            </p:cNvPr>
            <p:cNvSpPr>
              <a:spLocks/>
            </p:cNvSpPr>
            <p:nvPr/>
          </p:nvSpPr>
          <p:spPr bwMode="auto">
            <a:xfrm>
              <a:off x="7454900" y="2365375"/>
              <a:ext cx="134938" cy="63500"/>
            </a:xfrm>
            <a:custGeom>
              <a:avLst/>
              <a:gdLst>
                <a:gd name="T0" fmla="*/ 0 w 36"/>
                <a:gd name="T1" fmla="*/ 5 h 17"/>
                <a:gd name="T2" fmla="*/ 13 w 36"/>
                <a:gd name="T3" fmla="*/ 17 h 17"/>
                <a:gd name="T4" fmla="*/ 24 w 36"/>
                <a:gd name="T5" fmla="*/ 17 h 17"/>
                <a:gd name="T6" fmla="*/ 36 w 36"/>
                <a:gd name="T7" fmla="*/ 5 h 17"/>
                <a:gd name="T8" fmla="*/ 36 w 36"/>
                <a:gd name="T9" fmla="*/ 0 h 17"/>
                <a:gd name="T10" fmla="*/ 0 w 36"/>
                <a:gd name="T11" fmla="*/ 0 h 17"/>
                <a:gd name="T12" fmla="*/ 0 w 36"/>
                <a:gd name="T13" fmla="*/ 5 h 17"/>
              </a:gdLst>
              <a:ahLst/>
              <a:cxnLst>
                <a:cxn ang="0">
                  <a:pos x="T0" y="T1"/>
                </a:cxn>
                <a:cxn ang="0">
                  <a:pos x="T2" y="T3"/>
                </a:cxn>
                <a:cxn ang="0">
                  <a:pos x="T4" y="T5"/>
                </a:cxn>
                <a:cxn ang="0">
                  <a:pos x="T6" y="T7"/>
                </a:cxn>
                <a:cxn ang="0">
                  <a:pos x="T8" y="T9"/>
                </a:cxn>
                <a:cxn ang="0">
                  <a:pos x="T10" y="T11"/>
                </a:cxn>
                <a:cxn ang="0">
                  <a:pos x="T12" y="T13"/>
                </a:cxn>
              </a:cxnLst>
              <a:rect l="0" t="0" r="r" b="b"/>
              <a:pathLst>
                <a:path w="36" h="17">
                  <a:moveTo>
                    <a:pt x="0" y="5"/>
                  </a:moveTo>
                  <a:cubicBezTo>
                    <a:pt x="0" y="12"/>
                    <a:pt x="6" y="17"/>
                    <a:pt x="13" y="17"/>
                  </a:cubicBezTo>
                  <a:cubicBezTo>
                    <a:pt x="24" y="17"/>
                    <a:pt x="24" y="17"/>
                    <a:pt x="24" y="17"/>
                  </a:cubicBezTo>
                  <a:cubicBezTo>
                    <a:pt x="31" y="17"/>
                    <a:pt x="36" y="12"/>
                    <a:pt x="36" y="5"/>
                  </a:cubicBezTo>
                  <a:cubicBezTo>
                    <a:pt x="36" y="0"/>
                    <a:pt x="36" y="0"/>
                    <a:pt x="36" y="0"/>
                  </a:cubicBezTo>
                  <a:cubicBezTo>
                    <a:pt x="0" y="0"/>
                    <a:pt x="0" y="0"/>
                    <a:pt x="0" y="0"/>
                  </a:cubicBez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55" name="Freeform 69">
              <a:extLst>
                <a:ext uri="{FF2B5EF4-FFF2-40B4-BE49-F238E27FC236}">
                  <a16:creationId xmlns:a16="http://schemas.microsoft.com/office/drawing/2014/main" xmlns="" id="{B665E800-50BE-4B6D-A410-DFE61126D351}"/>
                </a:ext>
              </a:extLst>
            </p:cNvPr>
            <p:cNvSpPr>
              <a:spLocks/>
            </p:cNvSpPr>
            <p:nvPr/>
          </p:nvSpPr>
          <p:spPr bwMode="auto">
            <a:xfrm>
              <a:off x="7454900" y="2128838"/>
              <a:ext cx="134938" cy="101600"/>
            </a:xfrm>
            <a:custGeom>
              <a:avLst/>
              <a:gdLst>
                <a:gd name="T0" fmla="*/ 24 w 36"/>
                <a:gd name="T1" fmla="*/ 9 h 27"/>
                <a:gd name="T2" fmla="*/ 23 w 36"/>
                <a:gd name="T3" fmla="*/ 9 h 27"/>
                <a:gd name="T4" fmla="*/ 23 w 36"/>
                <a:gd name="T5" fmla="*/ 4 h 27"/>
                <a:gd name="T6" fmla="*/ 18 w 36"/>
                <a:gd name="T7" fmla="*/ 0 h 27"/>
                <a:gd name="T8" fmla="*/ 14 w 36"/>
                <a:gd name="T9" fmla="*/ 4 h 27"/>
                <a:gd name="T10" fmla="*/ 14 w 36"/>
                <a:gd name="T11" fmla="*/ 9 h 27"/>
                <a:gd name="T12" fmla="*/ 13 w 36"/>
                <a:gd name="T13" fmla="*/ 9 h 27"/>
                <a:gd name="T14" fmla="*/ 0 w 36"/>
                <a:gd name="T15" fmla="*/ 21 h 27"/>
                <a:gd name="T16" fmla="*/ 0 w 36"/>
                <a:gd name="T17" fmla="*/ 27 h 27"/>
                <a:gd name="T18" fmla="*/ 36 w 36"/>
                <a:gd name="T19" fmla="*/ 27 h 27"/>
                <a:gd name="T20" fmla="*/ 36 w 36"/>
                <a:gd name="T21" fmla="*/ 21 h 27"/>
                <a:gd name="T22" fmla="*/ 24 w 36"/>
                <a:gd name="T23"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27">
                  <a:moveTo>
                    <a:pt x="24" y="9"/>
                  </a:moveTo>
                  <a:cubicBezTo>
                    <a:pt x="23" y="9"/>
                    <a:pt x="23" y="9"/>
                    <a:pt x="23" y="9"/>
                  </a:cubicBezTo>
                  <a:cubicBezTo>
                    <a:pt x="23" y="4"/>
                    <a:pt x="23" y="4"/>
                    <a:pt x="23" y="4"/>
                  </a:cubicBezTo>
                  <a:cubicBezTo>
                    <a:pt x="23" y="2"/>
                    <a:pt x="21" y="0"/>
                    <a:pt x="18" y="0"/>
                  </a:cubicBezTo>
                  <a:cubicBezTo>
                    <a:pt x="16" y="0"/>
                    <a:pt x="14" y="2"/>
                    <a:pt x="14" y="4"/>
                  </a:cubicBezTo>
                  <a:cubicBezTo>
                    <a:pt x="14" y="9"/>
                    <a:pt x="14" y="9"/>
                    <a:pt x="14" y="9"/>
                  </a:cubicBezTo>
                  <a:cubicBezTo>
                    <a:pt x="13" y="9"/>
                    <a:pt x="13" y="9"/>
                    <a:pt x="13" y="9"/>
                  </a:cubicBezTo>
                  <a:cubicBezTo>
                    <a:pt x="6" y="9"/>
                    <a:pt x="0" y="14"/>
                    <a:pt x="0" y="21"/>
                  </a:cubicBezTo>
                  <a:cubicBezTo>
                    <a:pt x="0" y="27"/>
                    <a:pt x="0" y="27"/>
                    <a:pt x="0" y="27"/>
                  </a:cubicBezTo>
                  <a:cubicBezTo>
                    <a:pt x="36" y="27"/>
                    <a:pt x="36" y="27"/>
                    <a:pt x="36" y="27"/>
                  </a:cubicBezTo>
                  <a:cubicBezTo>
                    <a:pt x="36" y="21"/>
                    <a:pt x="36" y="21"/>
                    <a:pt x="36" y="21"/>
                  </a:cubicBezTo>
                  <a:cubicBezTo>
                    <a:pt x="36" y="14"/>
                    <a:pt x="31" y="9"/>
                    <a:pt x="2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56" name="Rectangle 70">
              <a:extLst>
                <a:ext uri="{FF2B5EF4-FFF2-40B4-BE49-F238E27FC236}">
                  <a16:creationId xmlns:a16="http://schemas.microsoft.com/office/drawing/2014/main" xmlns="" id="{1523F4E6-7570-47F0-A522-BACBACCEBB1D}"/>
                </a:ext>
              </a:extLst>
            </p:cNvPr>
            <p:cNvSpPr>
              <a:spLocks noChangeArrowheads="1"/>
            </p:cNvSpPr>
            <p:nvPr/>
          </p:nvSpPr>
          <p:spPr bwMode="auto">
            <a:xfrm>
              <a:off x="7691438" y="1990725"/>
              <a:ext cx="66675"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57" name="Freeform 71">
              <a:extLst>
                <a:ext uri="{FF2B5EF4-FFF2-40B4-BE49-F238E27FC236}">
                  <a16:creationId xmlns:a16="http://schemas.microsoft.com/office/drawing/2014/main" xmlns="" id="{373056AD-4F5E-44A5-9D7C-9CD0615B36F7}"/>
                </a:ext>
              </a:extLst>
            </p:cNvPr>
            <p:cNvSpPr>
              <a:spLocks/>
            </p:cNvSpPr>
            <p:nvPr/>
          </p:nvSpPr>
          <p:spPr bwMode="auto">
            <a:xfrm>
              <a:off x="7585075" y="1990725"/>
              <a:ext cx="68263" cy="138113"/>
            </a:xfrm>
            <a:custGeom>
              <a:avLst/>
              <a:gdLst>
                <a:gd name="T0" fmla="*/ 13 w 18"/>
                <a:gd name="T1" fmla="*/ 0 h 37"/>
                <a:gd name="T2" fmla="*/ 0 w 18"/>
                <a:gd name="T3" fmla="*/ 12 h 37"/>
                <a:gd name="T4" fmla="*/ 0 w 18"/>
                <a:gd name="T5" fmla="*/ 24 h 37"/>
                <a:gd name="T6" fmla="*/ 13 w 18"/>
                <a:gd name="T7" fmla="*/ 37 h 37"/>
                <a:gd name="T8" fmla="*/ 18 w 18"/>
                <a:gd name="T9" fmla="*/ 37 h 37"/>
                <a:gd name="T10" fmla="*/ 18 w 18"/>
                <a:gd name="T11" fmla="*/ 0 h 37"/>
                <a:gd name="T12" fmla="*/ 13 w 18"/>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18" h="37">
                  <a:moveTo>
                    <a:pt x="13" y="0"/>
                  </a:moveTo>
                  <a:cubicBezTo>
                    <a:pt x="6" y="0"/>
                    <a:pt x="0" y="5"/>
                    <a:pt x="0" y="12"/>
                  </a:cubicBezTo>
                  <a:cubicBezTo>
                    <a:pt x="0" y="24"/>
                    <a:pt x="0" y="24"/>
                    <a:pt x="0" y="24"/>
                  </a:cubicBezTo>
                  <a:cubicBezTo>
                    <a:pt x="0" y="31"/>
                    <a:pt x="6" y="37"/>
                    <a:pt x="13" y="37"/>
                  </a:cubicBezTo>
                  <a:cubicBezTo>
                    <a:pt x="18" y="37"/>
                    <a:pt x="18" y="37"/>
                    <a:pt x="18" y="37"/>
                  </a:cubicBezTo>
                  <a:cubicBezTo>
                    <a:pt x="18" y="0"/>
                    <a:pt x="18" y="0"/>
                    <a:pt x="18" y="0"/>
                  </a:cubicBez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58" name="Freeform 72">
              <a:extLst>
                <a:ext uri="{FF2B5EF4-FFF2-40B4-BE49-F238E27FC236}">
                  <a16:creationId xmlns:a16="http://schemas.microsoft.com/office/drawing/2014/main" xmlns="" id="{333BA4C6-62E1-420A-A8AF-02EB0E79CDEB}"/>
                </a:ext>
              </a:extLst>
            </p:cNvPr>
            <p:cNvSpPr>
              <a:spLocks/>
            </p:cNvSpPr>
            <p:nvPr/>
          </p:nvSpPr>
          <p:spPr bwMode="auto">
            <a:xfrm>
              <a:off x="7791450" y="1990725"/>
              <a:ext cx="104775" cy="138113"/>
            </a:xfrm>
            <a:custGeom>
              <a:avLst/>
              <a:gdLst>
                <a:gd name="T0" fmla="*/ 19 w 28"/>
                <a:gd name="T1" fmla="*/ 24 h 37"/>
                <a:gd name="T2" fmla="*/ 19 w 28"/>
                <a:gd name="T3" fmla="*/ 23 h 37"/>
                <a:gd name="T4" fmla="*/ 23 w 28"/>
                <a:gd name="T5" fmla="*/ 23 h 37"/>
                <a:gd name="T6" fmla="*/ 28 w 28"/>
                <a:gd name="T7" fmla="*/ 18 h 37"/>
                <a:gd name="T8" fmla="*/ 23 w 28"/>
                <a:gd name="T9" fmla="*/ 14 h 37"/>
                <a:gd name="T10" fmla="*/ 19 w 28"/>
                <a:gd name="T11" fmla="*/ 14 h 37"/>
                <a:gd name="T12" fmla="*/ 19 w 28"/>
                <a:gd name="T13" fmla="*/ 12 h 37"/>
                <a:gd name="T14" fmla="*/ 6 w 28"/>
                <a:gd name="T15" fmla="*/ 0 h 37"/>
                <a:gd name="T16" fmla="*/ 0 w 28"/>
                <a:gd name="T17" fmla="*/ 0 h 37"/>
                <a:gd name="T18" fmla="*/ 0 w 28"/>
                <a:gd name="T19" fmla="*/ 37 h 37"/>
                <a:gd name="T20" fmla="*/ 6 w 28"/>
                <a:gd name="T21" fmla="*/ 37 h 37"/>
                <a:gd name="T22" fmla="*/ 19 w 28"/>
                <a:gd name="T23"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37">
                  <a:moveTo>
                    <a:pt x="19" y="24"/>
                  </a:moveTo>
                  <a:cubicBezTo>
                    <a:pt x="19" y="23"/>
                    <a:pt x="19" y="23"/>
                    <a:pt x="19" y="23"/>
                  </a:cubicBezTo>
                  <a:cubicBezTo>
                    <a:pt x="23" y="23"/>
                    <a:pt x="23" y="23"/>
                    <a:pt x="23" y="23"/>
                  </a:cubicBezTo>
                  <a:cubicBezTo>
                    <a:pt x="26" y="23"/>
                    <a:pt x="28" y="21"/>
                    <a:pt x="28" y="18"/>
                  </a:cubicBezTo>
                  <a:cubicBezTo>
                    <a:pt x="28" y="16"/>
                    <a:pt x="26" y="14"/>
                    <a:pt x="23" y="14"/>
                  </a:cubicBezTo>
                  <a:cubicBezTo>
                    <a:pt x="19" y="14"/>
                    <a:pt x="19" y="14"/>
                    <a:pt x="19" y="14"/>
                  </a:cubicBezTo>
                  <a:cubicBezTo>
                    <a:pt x="19" y="12"/>
                    <a:pt x="19" y="12"/>
                    <a:pt x="19" y="12"/>
                  </a:cubicBezTo>
                  <a:cubicBezTo>
                    <a:pt x="19" y="5"/>
                    <a:pt x="13" y="0"/>
                    <a:pt x="6" y="0"/>
                  </a:cubicBezTo>
                  <a:cubicBezTo>
                    <a:pt x="0" y="0"/>
                    <a:pt x="0" y="0"/>
                    <a:pt x="0" y="0"/>
                  </a:cubicBezTo>
                  <a:cubicBezTo>
                    <a:pt x="0" y="37"/>
                    <a:pt x="0" y="37"/>
                    <a:pt x="0" y="37"/>
                  </a:cubicBezTo>
                  <a:cubicBezTo>
                    <a:pt x="6" y="37"/>
                    <a:pt x="6" y="37"/>
                    <a:pt x="6" y="37"/>
                  </a:cubicBezTo>
                  <a:cubicBezTo>
                    <a:pt x="13" y="37"/>
                    <a:pt x="19" y="31"/>
                    <a:pt x="1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grpSp>
    </p:spTree>
    <p:extLst>
      <p:ext uri="{BB962C8B-B14F-4D97-AF65-F5344CB8AC3E}">
        <p14:creationId xmlns:p14="http://schemas.microsoft.com/office/powerpoint/2010/main" val="99730004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500"/>
                                        <p:tgtEl>
                                          <p:spTgt spid="51"/>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up)">
                                      <p:cBhvr>
                                        <p:cTn id="39" dur="500"/>
                                        <p:tgtEl>
                                          <p:spTgt spid="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up)">
                                      <p:cBhvr>
                                        <p:cTn id="47" dur="500"/>
                                        <p:tgtEl>
                                          <p:spTgt spid="5"/>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500"/>
                                        <p:tgtEl>
                                          <p:spTgt spid="43"/>
                                        </p:tgtEl>
                                      </p:cBhvr>
                                    </p:animEffect>
                                  </p:childTnLst>
                                </p:cTn>
                              </p:par>
                            </p:childTnLst>
                          </p:cTn>
                        </p:par>
                        <p:par>
                          <p:cTn id="52" fill="hold">
                            <p:stCondLst>
                              <p:cond delay="6000"/>
                            </p:stCondLst>
                            <p:childTnLst>
                              <p:par>
                                <p:cTn id="53" presetID="16" presetClass="entr" presetSubtype="42"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barn(outHorizontal)">
                                      <p:cBhvr>
                                        <p:cTn id="55" dur="500"/>
                                        <p:tgtEl>
                                          <p:spTgt spid="8"/>
                                        </p:tgtEl>
                                      </p:cBhvr>
                                    </p:animEffect>
                                  </p:childTnLst>
                                </p:cTn>
                              </p:par>
                            </p:childTnLst>
                          </p:cTn>
                        </p:par>
                        <p:par>
                          <p:cTn id="56" fill="hold">
                            <p:stCondLst>
                              <p:cond delay="6500"/>
                            </p:stCondLst>
                            <p:childTnLst>
                              <p:par>
                                <p:cTn id="57" presetID="2" presetClass="entr" presetSubtype="4"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ppt_x"/>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childTnLst>
                          </p:cTn>
                        </p:par>
                        <p:par>
                          <p:cTn id="65" fill="hold">
                            <p:stCondLst>
                              <p:cond delay="7500"/>
                            </p:stCondLst>
                            <p:childTnLst>
                              <p:par>
                                <p:cTn id="66" presetID="16" presetClass="entr" presetSubtype="42"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barn(outHorizontal)">
                                      <p:cBhvr>
                                        <p:cTn id="68" dur="500"/>
                                        <p:tgtEl>
                                          <p:spTgt spid="10"/>
                                        </p:tgtEl>
                                      </p:cBhvr>
                                    </p:animEffect>
                                  </p:childTnLst>
                                </p:cTn>
                              </p:par>
                            </p:childTnLst>
                          </p:cTn>
                        </p:par>
                        <p:par>
                          <p:cTn id="69" fill="hold">
                            <p:stCondLst>
                              <p:cond delay="8000"/>
                            </p:stCondLst>
                            <p:childTnLst>
                              <p:par>
                                <p:cTn id="70" presetID="2" presetClass="entr" presetSubtype="4"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fill="hold"/>
                                        <p:tgtEl>
                                          <p:spTgt spid="16"/>
                                        </p:tgtEl>
                                        <p:attrNameLst>
                                          <p:attrName>ppt_x</p:attrName>
                                        </p:attrNameLst>
                                      </p:cBhvr>
                                      <p:tavLst>
                                        <p:tav tm="0">
                                          <p:val>
                                            <p:strVal val="#ppt_x"/>
                                          </p:val>
                                        </p:tav>
                                        <p:tav tm="100000">
                                          <p:val>
                                            <p:strVal val="#ppt_x"/>
                                          </p:val>
                                        </p:tav>
                                      </p:tavLst>
                                    </p:anim>
                                    <p:anim calcmode="lin" valueType="num">
                                      <p:cBhvr additive="base">
                                        <p:cTn id="73" dur="500" fill="hold"/>
                                        <p:tgtEl>
                                          <p:spTgt spid="16"/>
                                        </p:tgtEl>
                                        <p:attrNameLst>
                                          <p:attrName>ppt_y</p:attrName>
                                        </p:attrNameLst>
                                      </p:cBhvr>
                                      <p:tavLst>
                                        <p:tav tm="0">
                                          <p:val>
                                            <p:strVal val="1+#ppt_h/2"/>
                                          </p:val>
                                        </p:tav>
                                        <p:tav tm="100000">
                                          <p:val>
                                            <p:strVal val="#ppt_y"/>
                                          </p:val>
                                        </p:tav>
                                      </p:tavLst>
                                    </p:anim>
                                  </p:childTnLst>
                                </p:cTn>
                              </p:par>
                            </p:childTnLst>
                          </p:cTn>
                        </p:par>
                        <p:par>
                          <p:cTn id="74" fill="hold">
                            <p:stCondLst>
                              <p:cond delay="8500"/>
                            </p:stCondLst>
                            <p:childTnLst>
                              <p:par>
                                <p:cTn id="75" presetID="10" presetClass="entr" presetSubtype="0"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500"/>
                                        <p:tgtEl>
                                          <p:spTgt spid="17"/>
                                        </p:tgtEl>
                                      </p:cBhvr>
                                    </p:animEffect>
                                  </p:childTnLst>
                                </p:cTn>
                              </p:par>
                            </p:childTnLst>
                          </p:cTn>
                        </p:par>
                        <p:par>
                          <p:cTn id="78" fill="hold">
                            <p:stCondLst>
                              <p:cond delay="9000"/>
                            </p:stCondLst>
                            <p:childTnLst>
                              <p:par>
                                <p:cTn id="79" presetID="16" presetClass="entr" presetSubtype="42" fill="hold" grpId="0" nodeType="after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barn(outHorizontal)">
                                      <p:cBhvr>
                                        <p:cTn id="81" dur="500"/>
                                        <p:tgtEl>
                                          <p:spTgt spid="9"/>
                                        </p:tgtEl>
                                      </p:cBhvr>
                                    </p:animEffect>
                                  </p:childTnLst>
                                </p:cTn>
                              </p:par>
                            </p:childTnLst>
                          </p:cTn>
                        </p:par>
                        <p:par>
                          <p:cTn id="82" fill="hold">
                            <p:stCondLst>
                              <p:cond delay="9500"/>
                            </p:stCondLst>
                            <p:childTnLst>
                              <p:par>
                                <p:cTn id="83" presetID="2" presetClass="entr" presetSubtype="4"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fill="hold"/>
                                        <p:tgtEl>
                                          <p:spTgt spid="18"/>
                                        </p:tgtEl>
                                        <p:attrNameLst>
                                          <p:attrName>ppt_x</p:attrName>
                                        </p:attrNameLst>
                                      </p:cBhvr>
                                      <p:tavLst>
                                        <p:tav tm="0">
                                          <p:val>
                                            <p:strVal val="#ppt_x"/>
                                          </p:val>
                                        </p:tav>
                                        <p:tav tm="100000">
                                          <p:val>
                                            <p:strVal val="#ppt_x"/>
                                          </p:val>
                                        </p:tav>
                                      </p:tavLst>
                                    </p:anim>
                                    <p:anim calcmode="lin" valueType="num">
                                      <p:cBhvr additive="base">
                                        <p:cTn id="86" dur="500" fill="hold"/>
                                        <p:tgtEl>
                                          <p:spTgt spid="18"/>
                                        </p:tgtEl>
                                        <p:attrNameLst>
                                          <p:attrName>ppt_y</p:attrName>
                                        </p:attrNameLst>
                                      </p:cBhvr>
                                      <p:tavLst>
                                        <p:tav tm="0">
                                          <p:val>
                                            <p:strVal val="1+#ppt_h/2"/>
                                          </p:val>
                                        </p:tav>
                                        <p:tav tm="100000">
                                          <p:val>
                                            <p:strVal val="#ppt_y"/>
                                          </p:val>
                                        </p:tav>
                                      </p:tavLst>
                                    </p:anim>
                                  </p:childTnLst>
                                </p:cTn>
                              </p:par>
                            </p:childTnLst>
                          </p:cTn>
                        </p:par>
                        <p:par>
                          <p:cTn id="87" fill="hold">
                            <p:stCondLst>
                              <p:cond delay="10000"/>
                            </p:stCondLst>
                            <p:childTnLst>
                              <p:par>
                                <p:cTn id="88" presetID="10" presetClass="entr" presetSubtype="0" fill="hold" grpId="0" nodeType="after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fade">
                                      <p:cBhvr>
                                        <p:cTn id="90" dur="500"/>
                                        <p:tgtEl>
                                          <p:spTgt spid="19"/>
                                        </p:tgtEl>
                                      </p:cBhvr>
                                    </p:animEffect>
                                  </p:childTnLst>
                                </p:cTn>
                              </p:par>
                            </p:childTnLst>
                          </p:cTn>
                        </p:par>
                        <p:par>
                          <p:cTn id="91" fill="hold">
                            <p:stCondLst>
                              <p:cond delay="10500"/>
                            </p:stCondLst>
                            <p:childTnLst>
                              <p:par>
                                <p:cTn id="92" presetID="16" presetClass="entr" presetSubtype="42" fill="hold" grpId="0" nodeType="afterEffect">
                                  <p:stCondLst>
                                    <p:cond delay="0"/>
                                  </p:stCondLst>
                                  <p:childTnLst>
                                    <p:set>
                                      <p:cBhvr>
                                        <p:cTn id="93" dur="1" fill="hold">
                                          <p:stCondLst>
                                            <p:cond delay="0"/>
                                          </p:stCondLst>
                                        </p:cTn>
                                        <p:tgtEl>
                                          <p:spTgt spid="11"/>
                                        </p:tgtEl>
                                        <p:attrNameLst>
                                          <p:attrName>style.visibility</p:attrName>
                                        </p:attrNameLst>
                                      </p:cBhvr>
                                      <p:to>
                                        <p:strVal val="visible"/>
                                      </p:to>
                                    </p:set>
                                    <p:animEffect transition="in" filter="barn(outHorizontal)">
                                      <p:cBhvr>
                                        <p:cTn id="94" dur="500"/>
                                        <p:tgtEl>
                                          <p:spTgt spid="11"/>
                                        </p:tgtEl>
                                      </p:cBhvr>
                                    </p:animEffect>
                                  </p:childTnLst>
                                </p:cTn>
                              </p:par>
                            </p:childTnLst>
                          </p:cTn>
                        </p:par>
                        <p:par>
                          <p:cTn id="95" fill="hold">
                            <p:stCondLst>
                              <p:cond delay="11000"/>
                            </p:stCondLst>
                            <p:childTnLst>
                              <p:par>
                                <p:cTn id="96" presetID="2" presetClass="entr" presetSubtype="4" fill="hold" grpId="0" nodeType="after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additive="base">
                                        <p:cTn id="98" dur="500" fill="hold"/>
                                        <p:tgtEl>
                                          <p:spTgt spid="20"/>
                                        </p:tgtEl>
                                        <p:attrNameLst>
                                          <p:attrName>ppt_x</p:attrName>
                                        </p:attrNameLst>
                                      </p:cBhvr>
                                      <p:tavLst>
                                        <p:tav tm="0">
                                          <p:val>
                                            <p:strVal val="#ppt_x"/>
                                          </p:val>
                                        </p:tav>
                                        <p:tav tm="100000">
                                          <p:val>
                                            <p:strVal val="#ppt_x"/>
                                          </p:val>
                                        </p:tav>
                                      </p:tavLst>
                                    </p:anim>
                                    <p:anim calcmode="lin" valueType="num">
                                      <p:cBhvr additive="base">
                                        <p:cTn id="99" dur="500" fill="hold"/>
                                        <p:tgtEl>
                                          <p:spTgt spid="20"/>
                                        </p:tgtEl>
                                        <p:attrNameLst>
                                          <p:attrName>ppt_y</p:attrName>
                                        </p:attrNameLst>
                                      </p:cBhvr>
                                      <p:tavLst>
                                        <p:tav tm="0">
                                          <p:val>
                                            <p:strVal val="1+#ppt_h/2"/>
                                          </p:val>
                                        </p:tav>
                                        <p:tav tm="100000">
                                          <p:val>
                                            <p:strVal val="#ppt_y"/>
                                          </p:val>
                                        </p:tav>
                                      </p:tavLst>
                                    </p:anim>
                                  </p:childTnLst>
                                </p:cTn>
                              </p:par>
                            </p:childTnLst>
                          </p:cTn>
                        </p:par>
                        <p:par>
                          <p:cTn id="100" fill="hold">
                            <p:stCondLst>
                              <p:cond delay="11500"/>
                            </p:stCondLst>
                            <p:childTnLst>
                              <p:par>
                                <p:cTn id="101" presetID="10" presetClass="entr" presetSubtype="0" fill="hold" grpId="0"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fade">
                                      <p:cBhvr>
                                        <p:cTn id="103" dur="500"/>
                                        <p:tgtEl>
                                          <p:spTgt spid="21"/>
                                        </p:tgtEl>
                                      </p:cBhvr>
                                    </p:animEffect>
                                  </p:childTnLst>
                                </p:cTn>
                              </p:par>
                            </p:childTnLst>
                          </p:cTn>
                        </p:par>
                        <p:par>
                          <p:cTn id="104" fill="hold">
                            <p:stCondLst>
                              <p:cond delay="12000"/>
                            </p:stCondLst>
                            <p:childTnLst>
                              <p:par>
                                <p:cTn id="105" presetID="16" presetClass="entr" presetSubtype="42" fill="hold" grpId="0" nodeType="afterEffect">
                                  <p:stCondLst>
                                    <p:cond delay="0"/>
                                  </p:stCondLst>
                                  <p:childTnLst>
                                    <p:set>
                                      <p:cBhvr>
                                        <p:cTn id="106" dur="1" fill="hold">
                                          <p:stCondLst>
                                            <p:cond delay="0"/>
                                          </p:stCondLst>
                                        </p:cTn>
                                        <p:tgtEl>
                                          <p:spTgt spid="13"/>
                                        </p:tgtEl>
                                        <p:attrNameLst>
                                          <p:attrName>style.visibility</p:attrName>
                                        </p:attrNameLst>
                                      </p:cBhvr>
                                      <p:to>
                                        <p:strVal val="visible"/>
                                      </p:to>
                                    </p:set>
                                    <p:animEffect transition="in" filter="barn(outHorizontal)">
                                      <p:cBhvr>
                                        <p:cTn id="107" dur="500"/>
                                        <p:tgtEl>
                                          <p:spTgt spid="13"/>
                                        </p:tgtEl>
                                      </p:cBhvr>
                                    </p:animEffect>
                                  </p:childTnLst>
                                </p:cTn>
                              </p:par>
                            </p:childTnLst>
                          </p:cTn>
                        </p:par>
                        <p:par>
                          <p:cTn id="108" fill="hold">
                            <p:stCondLst>
                              <p:cond delay="12500"/>
                            </p:stCondLst>
                            <p:childTnLst>
                              <p:par>
                                <p:cTn id="109" presetID="2" presetClass="entr" presetSubtype="4" fill="hold" grpId="0" nodeType="afterEffect">
                                  <p:stCondLst>
                                    <p:cond delay="0"/>
                                  </p:stCondLst>
                                  <p:childTnLst>
                                    <p:set>
                                      <p:cBhvr>
                                        <p:cTn id="110" dur="1" fill="hold">
                                          <p:stCondLst>
                                            <p:cond delay="0"/>
                                          </p:stCondLst>
                                        </p:cTn>
                                        <p:tgtEl>
                                          <p:spTgt spid="22"/>
                                        </p:tgtEl>
                                        <p:attrNameLst>
                                          <p:attrName>style.visibility</p:attrName>
                                        </p:attrNameLst>
                                      </p:cBhvr>
                                      <p:to>
                                        <p:strVal val="visible"/>
                                      </p:to>
                                    </p:set>
                                    <p:anim calcmode="lin" valueType="num">
                                      <p:cBhvr additive="base">
                                        <p:cTn id="111" dur="500" fill="hold"/>
                                        <p:tgtEl>
                                          <p:spTgt spid="22"/>
                                        </p:tgtEl>
                                        <p:attrNameLst>
                                          <p:attrName>ppt_x</p:attrName>
                                        </p:attrNameLst>
                                      </p:cBhvr>
                                      <p:tavLst>
                                        <p:tav tm="0">
                                          <p:val>
                                            <p:strVal val="#ppt_x"/>
                                          </p:val>
                                        </p:tav>
                                        <p:tav tm="100000">
                                          <p:val>
                                            <p:strVal val="#ppt_x"/>
                                          </p:val>
                                        </p:tav>
                                      </p:tavLst>
                                    </p:anim>
                                    <p:anim calcmode="lin" valueType="num">
                                      <p:cBhvr additive="base">
                                        <p:cTn id="112" dur="500" fill="hold"/>
                                        <p:tgtEl>
                                          <p:spTgt spid="22"/>
                                        </p:tgtEl>
                                        <p:attrNameLst>
                                          <p:attrName>ppt_y</p:attrName>
                                        </p:attrNameLst>
                                      </p:cBhvr>
                                      <p:tavLst>
                                        <p:tav tm="0">
                                          <p:val>
                                            <p:strVal val="1+#ppt_h/2"/>
                                          </p:val>
                                        </p:tav>
                                        <p:tav tm="100000">
                                          <p:val>
                                            <p:strVal val="#ppt_y"/>
                                          </p:val>
                                        </p:tav>
                                      </p:tavLst>
                                    </p:anim>
                                  </p:childTnLst>
                                </p:cTn>
                              </p:par>
                            </p:childTnLst>
                          </p:cTn>
                        </p:par>
                        <p:par>
                          <p:cTn id="113" fill="hold">
                            <p:stCondLst>
                              <p:cond delay="13000"/>
                            </p:stCondLst>
                            <p:childTnLst>
                              <p:par>
                                <p:cTn id="114" presetID="10" presetClass="entr" presetSubtype="0" fill="hold" grpId="0" nodeType="afterEffect">
                                  <p:stCondLst>
                                    <p:cond delay="0"/>
                                  </p:stCondLst>
                                  <p:childTnLst>
                                    <p:set>
                                      <p:cBhvr>
                                        <p:cTn id="115" dur="1" fill="hold">
                                          <p:stCondLst>
                                            <p:cond delay="0"/>
                                          </p:stCondLst>
                                        </p:cTn>
                                        <p:tgtEl>
                                          <p:spTgt spid="23"/>
                                        </p:tgtEl>
                                        <p:attrNameLst>
                                          <p:attrName>style.visibility</p:attrName>
                                        </p:attrNameLst>
                                      </p:cBhvr>
                                      <p:to>
                                        <p:strVal val="visible"/>
                                      </p:to>
                                    </p:set>
                                    <p:animEffect transition="in" filter="fade">
                                      <p:cBhvr>
                                        <p:cTn id="116" dur="500"/>
                                        <p:tgtEl>
                                          <p:spTgt spid="23"/>
                                        </p:tgtEl>
                                      </p:cBhvr>
                                    </p:animEffect>
                                  </p:childTnLst>
                                </p:cTn>
                              </p:par>
                            </p:childTnLst>
                          </p:cTn>
                        </p:par>
                        <p:par>
                          <p:cTn id="117" fill="hold">
                            <p:stCondLst>
                              <p:cond delay="13500"/>
                            </p:stCondLst>
                            <p:childTnLst>
                              <p:par>
                                <p:cTn id="118" presetID="16" presetClass="entr" presetSubtype="42" fill="hold" grpId="0" nodeType="afterEffect">
                                  <p:stCondLst>
                                    <p:cond delay="0"/>
                                  </p:stCondLst>
                                  <p:childTnLst>
                                    <p:set>
                                      <p:cBhvr>
                                        <p:cTn id="119" dur="1" fill="hold">
                                          <p:stCondLst>
                                            <p:cond delay="0"/>
                                          </p:stCondLst>
                                        </p:cTn>
                                        <p:tgtEl>
                                          <p:spTgt spid="12"/>
                                        </p:tgtEl>
                                        <p:attrNameLst>
                                          <p:attrName>style.visibility</p:attrName>
                                        </p:attrNameLst>
                                      </p:cBhvr>
                                      <p:to>
                                        <p:strVal val="visible"/>
                                      </p:to>
                                    </p:set>
                                    <p:animEffect transition="in" filter="barn(outHorizontal)">
                                      <p:cBhvr>
                                        <p:cTn id="120" dur="500"/>
                                        <p:tgtEl>
                                          <p:spTgt spid="12"/>
                                        </p:tgtEl>
                                      </p:cBhvr>
                                    </p:animEffect>
                                  </p:childTnLst>
                                </p:cTn>
                              </p:par>
                            </p:childTnLst>
                          </p:cTn>
                        </p:par>
                        <p:par>
                          <p:cTn id="121" fill="hold">
                            <p:stCondLst>
                              <p:cond delay="14000"/>
                            </p:stCondLst>
                            <p:childTnLst>
                              <p:par>
                                <p:cTn id="122" presetID="2" presetClass="entr" presetSubtype="4" fill="hold" grpId="0" nodeType="afterEffect">
                                  <p:stCondLst>
                                    <p:cond delay="0"/>
                                  </p:stCondLst>
                                  <p:childTnLst>
                                    <p:set>
                                      <p:cBhvr>
                                        <p:cTn id="123" dur="1" fill="hold">
                                          <p:stCondLst>
                                            <p:cond delay="0"/>
                                          </p:stCondLst>
                                        </p:cTn>
                                        <p:tgtEl>
                                          <p:spTgt spid="24"/>
                                        </p:tgtEl>
                                        <p:attrNameLst>
                                          <p:attrName>style.visibility</p:attrName>
                                        </p:attrNameLst>
                                      </p:cBhvr>
                                      <p:to>
                                        <p:strVal val="visible"/>
                                      </p:to>
                                    </p:set>
                                    <p:anim calcmode="lin" valueType="num">
                                      <p:cBhvr additive="base">
                                        <p:cTn id="124" dur="500" fill="hold"/>
                                        <p:tgtEl>
                                          <p:spTgt spid="24"/>
                                        </p:tgtEl>
                                        <p:attrNameLst>
                                          <p:attrName>ppt_x</p:attrName>
                                        </p:attrNameLst>
                                      </p:cBhvr>
                                      <p:tavLst>
                                        <p:tav tm="0">
                                          <p:val>
                                            <p:strVal val="#ppt_x"/>
                                          </p:val>
                                        </p:tav>
                                        <p:tav tm="100000">
                                          <p:val>
                                            <p:strVal val="#ppt_x"/>
                                          </p:val>
                                        </p:tav>
                                      </p:tavLst>
                                    </p:anim>
                                    <p:anim calcmode="lin" valueType="num">
                                      <p:cBhvr additive="base">
                                        <p:cTn id="125" dur="500" fill="hold"/>
                                        <p:tgtEl>
                                          <p:spTgt spid="24"/>
                                        </p:tgtEl>
                                        <p:attrNameLst>
                                          <p:attrName>ppt_y</p:attrName>
                                        </p:attrNameLst>
                                      </p:cBhvr>
                                      <p:tavLst>
                                        <p:tav tm="0">
                                          <p:val>
                                            <p:strVal val="1+#ppt_h/2"/>
                                          </p:val>
                                        </p:tav>
                                        <p:tav tm="100000">
                                          <p:val>
                                            <p:strVal val="#ppt_y"/>
                                          </p:val>
                                        </p:tav>
                                      </p:tavLst>
                                    </p:anim>
                                  </p:childTnLst>
                                </p:cTn>
                              </p:par>
                            </p:childTnLst>
                          </p:cTn>
                        </p:par>
                        <p:par>
                          <p:cTn id="126" fill="hold">
                            <p:stCondLst>
                              <p:cond delay="14500"/>
                            </p:stCondLst>
                            <p:childTnLst>
                              <p:par>
                                <p:cTn id="127" presetID="10" presetClass="entr" presetSubtype="0" fill="hold" grpId="0" nodeType="afterEffect">
                                  <p:stCondLst>
                                    <p:cond delay="0"/>
                                  </p:stCondLst>
                                  <p:childTnLst>
                                    <p:set>
                                      <p:cBhvr>
                                        <p:cTn id="128" dur="1" fill="hold">
                                          <p:stCondLst>
                                            <p:cond delay="0"/>
                                          </p:stCondLst>
                                        </p:cTn>
                                        <p:tgtEl>
                                          <p:spTgt spid="25"/>
                                        </p:tgtEl>
                                        <p:attrNameLst>
                                          <p:attrName>style.visibility</p:attrName>
                                        </p:attrNameLst>
                                      </p:cBhvr>
                                      <p:to>
                                        <p:strVal val="visible"/>
                                      </p:to>
                                    </p:set>
                                    <p:animEffect transition="in" filter="fade">
                                      <p:cBhvr>
                                        <p:cTn id="12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40">
            <a:extLst>
              <a:ext uri="{FF2B5EF4-FFF2-40B4-BE49-F238E27FC236}">
                <a16:creationId xmlns:a16="http://schemas.microsoft.com/office/drawing/2014/main" xmlns="" id="{E6E178C5-DF70-4601-B95E-B9151F267A69}"/>
              </a:ext>
            </a:extLst>
          </p:cNvPr>
          <p:cNvSpPr/>
          <p:nvPr/>
        </p:nvSpPr>
        <p:spPr>
          <a:xfrm>
            <a:off x="2278598" y="2902918"/>
            <a:ext cx="8576620" cy="1800715"/>
          </a:xfrm>
          <a:prstGeom prst="rightArrow">
            <a:avLst>
              <a:gd name="adj1" fmla="val 50000"/>
              <a:gd name="adj2" fmla="val 88048"/>
            </a:avLst>
          </a:prstGeom>
          <a:solidFill>
            <a:srgbClr val="523227"/>
          </a:soli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3199"/>
          </a:p>
        </p:txBody>
      </p:sp>
      <p:cxnSp>
        <p:nvCxnSpPr>
          <p:cNvPr id="3" name="直接连接符 2">
            <a:extLst>
              <a:ext uri="{FF2B5EF4-FFF2-40B4-BE49-F238E27FC236}">
                <a16:creationId xmlns:a16="http://schemas.microsoft.com/office/drawing/2014/main" xmlns="" id="{74B7320B-532A-4940-9590-9B9E7A463B66}"/>
              </a:ext>
            </a:extLst>
          </p:cNvPr>
          <p:cNvCxnSpPr/>
          <p:nvPr/>
        </p:nvCxnSpPr>
        <p:spPr>
          <a:xfrm>
            <a:off x="5224960" y="1894896"/>
            <a:ext cx="0" cy="22047"/>
          </a:xfrm>
          <a:prstGeom prst="line">
            <a:avLst/>
          </a:prstGeom>
          <a:ln w="19050">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 name="组合 4">
            <a:extLst>
              <a:ext uri="{FF2B5EF4-FFF2-40B4-BE49-F238E27FC236}">
                <a16:creationId xmlns:a16="http://schemas.microsoft.com/office/drawing/2014/main" xmlns="" id="{387CA237-31E1-4E2A-83E3-277DE9E1025B}"/>
              </a:ext>
            </a:extLst>
          </p:cNvPr>
          <p:cNvGrpSpPr/>
          <p:nvPr/>
        </p:nvGrpSpPr>
        <p:grpSpPr>
          <a:xfrm>
            <a:off x="3508516" y="2152676"/>
            <a:ext cx="4968085" cy="1544805"/>
            <a:chOff x="3507718" y="2152675"/>
            <a:chExt cx="4969618" cy="1544805"/>
          </a:xfrm>
        </p:grpSpPr>
        <p:sp>
          <p:nvSpPr>
            <p:cNvPr id="5" name="平行四边形 4">
              <a:extLst>
                <a:ext uri="{FF2B5EF4-FFF2-40B4-BE49-F238E27FC236}">
                  <a16:creationId xmlns:a16="http://schemas.microsoft.com/office/drawing/2014/main" xmlns="" id="{FDB5081F-C41A-40A8-B476-8AFEB929AD19}"/>
                </a:ext>
              </a:extLst>
            </p:cNvPr>
            <p:cNvSpPr/>
            <p:nvPr/>
          </p:nvSpPr>
          <p:spPr>
            <a:xfrm flipH="1">
              <a:off x="3507718" y="2973865"/>
              <a:ext cx="1338831" cy="720909"/>
            </a:xfrm>
            <a:prstGeom prst="parallelogram">
              <a:avLst>
                <a:gd name="adj" fmla="val 36386"/>
              </a:avLst>
            </a:prstGeom>
            <a:solidFill>
              <a:srgbClr val="C87D0E"/>
            </a:solidFill>
            <a:ln w="28575" cap="flat">
              <a:solidFill>
                <a:srgbClr val="C87D0E"/>
              </a:solidFill>
              <a:prstDash val="solid"/>
              <a:miter lim="800000"/>
              <a:headEnd/>
              <a:tailEnd/>
            </a:ln>
            <a:effectLst/>
          </p:spPr>
          <p:txBody>
            <a:bodyPr vert="horz" wrap="square" lIns="121882" tIns="60941" rIns="121882" bIns="60941" numCol="1" anchor="ctr" anchorCtr="1" compatLnSpc="1">
              <a:prstTxWarp prst="textNoShape">
                <a:avLst/>
              </a:prstTxWarp>
            </a:bodyPr>
            <a:lstStyle/>
            <a:p>
              <a:endParaRPr lang="zh-CN" altLang="en-US" sz="3199" dirty="0">
                <a:solidFill>
                  <a:schemeClr val="bg1"/>
                </a:solidFill>
              </a:endParaRPr>
            </a:p>
          </p:txBody>
        </p:sp>
        <p:sp>
          <p:nvSpPr>
            <p:cNvPr id="6" name="平行四边形 5">
              <a:extLst>
                <a:ext uri="{FF2B5EF4-FFF2-40B4-BE49-F238E27FC236}">
                  <a16:creationId xmlns:a16="http://schemas.microsoft.com/office/drawing/2014/main" xmlns="" id="{CA5186C4-E5DC-44DB-A302-3D55FE4ED2BE}"/>
                </a:ext>
              </a:extLst>
            </p:cNvPr>
            <p:cNvSpPr/>
            <p:nvPr/>
          </p:nvSpPr>
          <p:spPr>
            <a:xfrm flipH="1">
              <a:off x="4688331" y="2664904"/>
              <a:ext cx="1338831" cy="1029870"/>
            </a:xfrm>
            <a:prstGeom prst="parallelogram">
              <a:avLst>
                <a:gd name="adj" fmla="val 36386"/>
              </a:avLst>
            </a:prstGeom>
            <a:solidFill>
              <a:srgbClr val="C87D0E"/>
            </a:solidFill>
            <a:ln w="28575" cap="flat">
              <a:solidFill>
                <a:srgbClr val="C87D0E"/>
              </a:solidFill>
              <a:prstDash val="solid"/>
              <a:miter lim="800000"/>
              <a:headEnd/>
              <a:tailEnd/>
            </a:ln>
            <a:effectLst/>
          </p:spPr>
          <p:txBody>
            <a:bodyPr vert="horz" wrap="square" lIns="121882" tIns="60941" rIns="121882" bIns="60941" numCol="1" anchor="ctr" anchorCtr="1" compatLnSpc="1">
              <a:prstTxWarp prst="textNoShape">
                <a:avLst/>
              </a:prstTxWarp>
            </a:bodyPr>
            <a:lstStyle/>
            <a:p>
              <a:endParaRPr lang="zh-CN" altLang="en-US" sz="3199" dirty="0">
                <a:solidFill>
                  <a:schemeClr val="bg1"/>
                </a:solidFill>
              </a:endParaRPr>
            </a:p>
          </p:txBody>
        </p:sp>
        <p:sp>
          <p:nvSpPr>
            <p:cNvPr id="7" name="平行四边形 6">
              <a:extLst>
                <a:ext uri="{FF2B5EF4-FFF2-40B4-BE49-F238E27FC236}">
                  <a16:creationId xmlns:a16="http://schemas.microsoft.com/office/drawing/2014/main" xmlns="" id="{8CDB28BE-CBC6-4B84-A95E-E0031ED5CEF2}"/>
                </a:ext>
              </a:extLst>
            </p:cNvPr>
            <p:cNvSpPr/>
            <p:nvPr/>
          </p:nvSpPr>
          <p:spPr>
            <a:xfrm flipH="1">
              <a:off x="5765956" y="2458931"/>
              <a:ext cx="1441818" cy="1235845"/>
            </a:xfrm>
            <a:prstGeom prst="parallelogram">
              <a:avLst>
                <a:gd name="adj" fmla="val 36386"/>
              </a:avLst>
            </a:prstGeom>
            <a:solidFill>
              <a:srgbClr val="C87D0E"/>
            </a:solidFill>
            <a:ln w="28575" cap="flat">
              <a:solidFill>
                <a:srgbClr val="C87D0E"/>
              </a:solidFill>
              <a:prstDash val="solid"/>
              <a:miter lim="800000"/>
              <a:headEnd/>
              <a:tailEnd/>
            </a:ln>
            <a:effectLst/>
          </p:spPr>
          <p:txBody>
            <a:bodyPr vert="horz" wrap="square" lIns="121882" tIns="60941" rIns="121882" bIns="60941" numCol="1" anchor="ctr" anchorCtr="1" compatLnSpc="1">
              <a:prstTxWarp prst="textNoShape">
                <a:avLst/>
              </a:prstTxWarp>
            </a:bodyPr>
            <a:lstStyle/>
            <a:p>
              <a:endParaRPr lang="zh-CN" altLang="en-US" sz="3199" dirty="0">
                <a:solidFill>
                  <a:schemeClr val="bg1"/>
                </a:solidFill>
              </a:endParaRPr>
            </a:p>
          </p:txBody>
        </p:sp>
        <p:sp>
          <p:nvSpPr>
            <p:cNvPr id="8" name="平行四边形 7">
              <a:extLst>
                <a:ext uri="{FF2B5EF4-FFF2-40B4-BE49-F238E27FC236}">
                  <a16:creationId xmlns:a16="http://schemas.microsoft.com/office/drawing/2014/main" xmlns="" id="{51E5A2E6-6D57-47C3-A0E4-7422A331F6ED}"/>
                </a:ext>
              </a:extLst>
            </p:cNvPr>
            <p:cNvSpPr/>
            <p:nvPr/>
          </p:nvSpPr>
          <p:spPr>
            <a:xfrm flipH="1">
              <a:off x="6851058" y="2152675"/>
              <a:ext cx="1626278" cy="1544805"/>
            </a:xfrm>
            <a:prstGeom prst="parallelogram">
              <a:avLst>
                <a:gd name="adj" fmla="val 36386"/>
              </a:avLst>
            </a:prstGeom>
            <a:solidFill>
              <a:srgbClr val="C87D0E"/>
            </a:solidFill>
            <a:ln w="28575" cap="flat">
              <a:solidFill>
                <a:srgbClr val="C87D0E"/>
              </a:solidFill>
              <a:prstDash val="solid"/>
              <a:miter lim="800000"/>
              <a:headEnd/>
              <a:tailEnd/>
            </a:ln>
            <a:effectLst/>
          </p:spPr>
          <p:txBody>
            <a:bodyPr vert="horz" wrap="square" lIns="121882" tIns="60941" rIns="121882" bIns="60941" numCol="1" anchor="ctr" anchorCtr="1" compatLnSpc="1">
              <a:prstTxWarp prst="textNoShape">
                <a:avLst/>
              </a:prstTxWarp>
            </a:bodyPr>
            <a:lstStyle/>
            <a:p>
              <a:endParaRPr lang="zh-CN" altLang="en-US" sz="3199" dirty="0">
                <a:solidFill>
                  <a:schemeClr val="bg1"/>
                </a:solidFill>
              </a:endParaRPr>
            </a:p>
          </p:txBody>
        </p:sp>
        <p:sp>
          <p:nvSpPr>
            <p:cNvPr id="9" name="MH_SubTitle_1">
              <a:extLst>
                <a:ext uri="{FF2B5EF4-FFF2-40B4-BE49-F238E27FC236}">
                  <a16:creationId xmlns:a16="http://schemas.microsoft.com/office/drawing/2014/main" xmlns="" id="{2E85E786-D798-4D81-AF8D-D7728796CB55}"/>
                </a:ext>
              </a:extLst>
            </p:cNvPr>
            <p:cNvSpPr txBox="1">
              <a:spLocks noChangeArrowheads="1"/>
            </p:cNvSpPr>
            <p:nvPr>
              <p:custDataLst>
                <p:tags r:id="rId7"/>
              </p:custDataLst>
            </p:nvPr>
          </p:nvSpPr>
          <p:spPr bwMode="auto">
            <a:xfrm>
              <a:off x="3833762" y="2997085"/>
              <a:ext cx="1062105" cy="449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defRPr>
                  <a:solidFill>
                    <a:schemeClr val="tx1"/>
                  </a:solidFill>
                  <a:latin typeface="Calibri" pitchFamily="34" charset="0"/>
                  <a:ea typeface="宋体" charset="-122"/>
                </a:defRPr>
              </a:lvl9pPr>
            </a:lstStyle>
            <a:p>
              <a:pPr algn="just" defTabSz="1187593"/>
              <a:r>
                <a:rPr lang="zh-CN" altLang="en-US" sz="1599" dirty="0">
                  <a:solidFill>
                    <a:schemeClr val="bg1">
                      <a:lumMod val="95000"/>
                    </a:schemeClr>
                  </a:solidFill>
                  <a:latin typeface="微软雅黑" pitchFamily="34" charset="-122"/>
                  <a:ea typeface="微软雅黑" pitchFamily="34" charset="-122"/>
                  <a:sym typeface="微软雅黑" pitchFamily="34" charset="-122"/>
                </a:rPr>
                <a:t>添加标题</a:t>
              </a:r>
              <a:endParaRPr lang="en-US" altLang="zh-CN" sz="1599" dirty="0">
                <a:solidFill>
                  <a:schemeClr val="bg1">
                    <a:lumMod val="95000"/>
                  </a:schemeClr>
                </a:solidFill>
                <a:latin typeface="微软雅黑" pitchFamily="34" charset="-122"/>
                <a:ea typeface="微软雅黑" pitchFamily="34" charset="-122"/>
                <a:sym typeface="微软雅黑" pitchFamily="34" charset="-122"/>
              </a:endParaRPr>
            </a:p>
          </p:txBody>
        </p:sp>
        <p:sp>
          <p:nvSpPr>
            <p:cNvPr id="10" name="MH_SubTitle_1">
              <a:extLst>
                <a:ext uri="{FF2B5EF4-FFF2-40B4-BE49-F238E27FC236}">
                  <a16:creationId xmlns:a16="http://schemas.microsoft.com/office/drawing/2014/main" xmlns="" id="{F149AC78-F4D2-489F-B846-C6FF20B89A0A}"/>
                </a:ext>
              </a:extLst>
            </p:cNvPr>
            <p:cNvSpPr txBox="1">
              <a:spLocks noChangeArrowheads="1"/>
            </p:cNvSpPr>
            <p:nvPr>
              <p:custDataLst>
                <p:tags r:id="rId8"/>
              </p:custDataLst>
            </p:nvPr>
          </p:nvSpPr>
          <p:spPr bwMode="auto">
            <a:xfrm>
              <a:off x="4889879" y="2845115"/>
              <a:ext cx="1062105" cy="449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defRPr>
                  <a:solidFill>
                    <a:schemeClr val="tx1"/>
                  </a:solidFill>
                  <a:latin typeface="Calibri" pitchFamily="34" charset="0"/>
                  <a:ea typeface="宋体" charset="-122"/>
                </a:defRPr>
              </a:lvl9pPr>
            </a:lstStyle>
            <a:p>
              <a:pPr algn="just" defTabSz="1187593"/>
              <a:r>
                <a:rPr lang="zh-CN" altLang="en-US" sz="1599" dirty="0">
                  <a:solidFill>
                    <a:schemeClr val="bg1">
                      <a:lumMod val="95000"/>
                    </a:schemeClr>
                  </a:solidFill>
                  <a:latin typeface="微软雅黑" pitchFamily="34" charset="-122"/>
                  <a:ea typeface="微软雅黑" pitchFamily="34" charset="-122"/>
                  <a:sym typeface="微软雅黑" pitchFamily="34" charset="-122"/>
                </a:rPr>
                <a:t>添加标题</a:t>
              </a:r>
              <a:endParaRPr lang="en-US" altLang="zh-CN" sz="1599" dirty="0">
                <a:solidFill>
                  <a:schemeClr val="bg1">
                    <a:lumMod val="95000"/>
                  </a:schemeClr>
                </a:solidFill>
                <a:latin typeface="微软雅黑" pitchFamily="34" charset="-122"/>
                <a:ea typeface="微软雅黑" pitchFamily="34" charset="-122"/>
                <a:sym typeface="微软雅黑" pitchFamily="34" charset="-122"/>
              </a:endParaRPr>
            </a:p>
          </p:txBody>
        </p:sp>
        <p:sp>
          <p:nvSpPr>
            <p:cNvPr id="11" name="MH_SubTitle_1">
              <a:extLst>
                <a:ext uri="{FF2B5EF4-FFF2-40B4-BE49-F238E27FC236}">
                  <a16:creationId xmlns:a16="http://schemas.microsoft.com/office/drawing/2014/main" xmlns="" id="{BBF8A87F-6B6E-45B5-98A0-64474FD9F0DE}"/>
                </a:ext>
              </a:extLst>
            </p:cNvPr>
            <p:cNvSpPr txBox="1">
              <a:spLocks noChangeArrowheads="1"/>
            </p:cNvSpPr>
            <p:nvPr>
              <p:custDataLst>
                <p:tags r:id="rId9"/>
              </p:custDataLst>
            </p:nvPr>
          </p:nvSpPr>
          <p:spPr bwMode="auto">
            <a:xfrm>
              <a:off x="6090012" y="2739786"/>
              <a:ext cx="1062105" cy="449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defRPr>
                  <a:solidFill>
                    <a:schemeClr val="tx1"/>
                  </a:solidFill>
                  <a:latin typeface="Calibri" pitchFamily="34" charset="0"/>
                  <a:ea typeface="宋体" charset="-122"/>
                </a:defRPr>
              </a:lvl9pPr>
            </a:lstStyle>
            <a:p>
              <a:pPr algn="just" defTabSz="1187593"/>
              <a:r>
                <a:rPr lang="zh-CN" altLang="en-US" sz="1599" dirty="0">
                  <a:solidFill>
                    <a:schemeClr val="bg1">
                      <a:lumMod val="95000"/>
                    </a:schemeClr>
                  </a:solidFill>
                  <a:latin typeface="微软雅黑" pitchFamily="34" charset="-122"/>
                  <a:ea typeface="微软雅黑" pitchFamily="34" charset="-122"/>
                  <a:sym typeface="微软雅黑" pitchFamily="34" charset="-122"/>
                </a:rPr>
                <a:t>添加标题</a:t>
              </a:r>
              <a:endParaRPr lang="en-US" altLang="zh-CN" sz="1599" dirty="0">
                <a:solidFill>
                  <a:schemeClr val="bg1">
                    <a:lumMod val="95000"/>
                  </a:schemeClr>
                </a:solidFill>
                <a:latin typeface="微软雅黑" pitchFamily="34" charset="-122"/>
                <a:ea typeface="微软雅黑" pitchFamily="34" charset="-122"/>
                <a:sym typeface="微软雅黑" pitchFamily="34" charset="-122"/>
              </a:endParaRPr>
            </a:p>
          </p:txBody>
        </p:sp>
        <p:sp>
          <p:nvSpPr>
            <p:cNvPr id="12" name="MH_SubTitle_1">
              <a:extLst>
                <a:ext uri="{FF2B5EF4-FFF2-40B4-BE49-F238E27FC236}">
                  <a16:creationId xmlns:a16="http://schemas.microsoft.com/office/drawing/2014/main" xmlns="" id="{FE2182F0-EFE7-46B9-B716-685D307379D2}"/>
                </a:ext>
              </a:extLst>
            </p:cNvPr>
            <p:cNvSpPr txBox="1">
              <a:spLocks noChangeArrowheads="1"/>
            </p:cNvSpPr>
            <p:nvPr>
              <p:custDataLst>
                <p:tags r:id="rId10"/>
              </p:custDataLst>
            </p:nvPr>
          </p:nvSpPr>
          <p:spPr bwMode="auto">
            <a:xfrm>
              <a:off x="7290145" y="2661152"/>
              <a:ext cx="1062105" cy="449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defRPr>
                  <a:solidFill>
                    <a:schemeClr val="tx1"/>
                  </a:solidFill>
                  <a:latin typeface="Calibri" pitchFamily="34" charset="0"/>
                  <a:ea typeface="宋体" charset="-122"/>
                </a:defRPr>
              </a:lvl9pPr>
            </a:lstStyle>
            <a:p>
              <a:pPr algn="just" defTabSz="1187593"/>
              <a:r>
                <a:rPr lang="zh-CN" altLang="en-US" sz="1599" dirty="0">
                  <a:solidFill>
                    <a:schemeClr val="bg1">
                      <a:lumMod val="95000"/>
                    </a:schemeClr>
                  </a:solidFill>
                  <a:latin typeface="微软雅黑" pitchFamily="34" charset="-122"/>
                  <a:ea typeface="微软雅黑" pitchFamily="34" charset="-122"/>
                  <a:sym typeface="微软雅黑" pitchFamily="34" charset="-122"/>
                </a:rPr>
                <a:t>添加标题</a:t>
              </a:r>
              <a:endParaRPr lang="en-US" altLang="zh-CN" sz="1599" dirty="0">
                <a:solidFill>
                  <a:schemeClr val="bg1">
                    <a:lumMod val="95000"/>
                  </a:schemeClr>
                </a:solidFill>
                <a:latin typeface="微软雅黑" pitchFamily="34" charset="-122"/>
                <a:ea typeface="微软雅黑" pitchFamily="34" charset="-122"/>
                <a:sym typeface="微软雅黑" pitchFamily="34" charset="-122"/>
              </a:endParaRPr>
            </a:p>
          </p:txBody>
        </p:sp>
      </p:grpSp>
      <p:grpSp>
        <p:nvGrpSpPr>
          <p:cNvPr id="13" name="组合 5">
            <a:extLst>
              <a:ext uri="{FF2B5EF4-FFF2-40B4-BE49-F238E27FC236}">
                <a16:creationId xmlns:a16="http://schemas.microsoft.com/office/drawing/2014/main" xmlns="" id="{C2B30EDE-87F9-4406-B120-13E4F0E463DB}"/>
              </a:ext>
            </a:extLst>
          </p:cNvPr>
          <p:cNvGrpSpPr/>
          <p:nvPr/>
        </p:nvGrpSpPr>
        <p:grpSpPr>
          <a:xfrm>
            <a:off x="3515745" y="3901897"/>
            <a:ext cx="4968084" cy="1544805"/>
            <a:chOff x="3514948" y="3901896"/>
            <a:chExt cx="4969617" cy="1544805"/>
          </a:xfrm>
        </p:grpSpPr>
        <p:sp>
          <p:nvSpPr>
            <p:cNvPr id="14" name="平行四边形 13">
              <a:extLst>
                <a:ext uri="{FF2B5EF4-FFF2-40B4-BE49-F238E27FC236}">
                  <a16:creationId xmlns:a16="http://schemas.microsoft.com/office/drawing/2014/main" xmlns="" id="{A5F405B9-F107-47E4-8491-2D20B3D1D918}"/>
                </a:ext>
              </a:extLst>
            </p:cNvPr>
            <p:cNvSpPr/>
            <p:nvPr/>
          </p:nvSpPr>
          <p:spPr>
            <a:xfrm flipH="1" flipV="1">
              <a:off x="3514948" y="3901896"/>
              <a:ext cx="1338831" cy="720909"/>
            </a:xfrm>
            <a:prstGeom prst="parallelogram">
              <a:avLst>
                <a:gd name="adj" fmla="val 36386"/>
              </a:avLst>
            </a:prstGeom>
            <a:solidFill>
              <a:srgbClr val="523227"/>
            </a:solidFill>
            <a:ln w="28575" cap="flat">
              <a:solidFill>
                <a:srgbClr val="523227"/>
              </a:solidFill>
              <a:prstDash val="solid"/>
              <a:miter lim="800000"/>
              <a:headEnd/>
              <a:tailEnd/>
            </a:ln>
            <a:effectLst/>
          </p:spPr>
          <p:txBody>
            <a:bodyPr vert="horz" wrap="square" lIns="121882" tIns="60941" rIns="121882" bIns="60941" numCol="1" anchor="ctr" anchorCtr="1" compatLnSpc="1">
              <a:prstTxWarp prst="textNoShape">
                <a:avLst/>
              </a:prstTxWarp>
            </a:bodyPr>
            <a:lstStyle/>
            <a:p>
              <a:endParaRPr lang="zh-CN" altLang="en-US" sz="3199" dirty="0">
                <a:solidFill>
                  <a:schemeClr val="bg1"/>
                </a:solidFill>
              </a:endParaRPr>
            </a:p>
          </p:txBody>
        </p:sp>
        <p:sp>
          <p:nvSpPr>
            <p:cNvPr id="15" name="平行四边形 14">
              <a:extLst>
                <a:ext uri="{FF2B5EF4-FFF2-40B4-BE49-F238E27FC236}">
                  <a16:creationId xmlns:a16="http://schemas.microsoft.com/office/drawing/2014/main" xmlns="" id="{2F370C85-EA53-46EB-8C6F-6A5C3903E2C3}"/>
                </a:ext>
              </a:extLst>
            </p:cNvPr>
            <p:cNvSpPr/>
            <p:nvPr/>
          </p:nvSpPr>
          <p:spPr>
            <a:xfrm flipH="1" flipV="1">
              <a:off x="4695561" y="3901896"/>
              <a:ext cx="1338831" cy="1029870"/>
            </a:xfrm>
            <a:prstGeom prst="parallelogram">
              <a:avLst>
                <a:gd name="adj" fmla="val 36386"/>
              </a:avLst>
            </a:prstGeom>
            <a:solidFill>
              <a:srgbClr val="523227"/>
            </a:solidFill>
            <a:ln w="28575" cap="flat">
              <a:solidFill>
                <a:srgbClr val="523227"/>
              </a:solidFill>
              <a:prstDash val="solid"/>
              <a:miter lim="800000"/>
              <a:headEnd/>
              <a:tailEnd/>
            </a:ln>
            <a:effectLst/>
          </p:spPr>
          <p:txBody>
            <a:bodyPr vert="horz" wrap="square" lIns="121882" tIns="60941" rIns="121882" bIns="60941" numCol="1" anchor="ctr" anchorCtr="1" compatLnSpc="1">
              <a:prstTxWarp prst="textNoShape">
                <a:avLst/>
              </a:prstTxWarp>
            </a:bodyPr>
            <a:lstStyle/>
            <a:p>
              <a:endParaRPr lang="zh-CN" altLang="en-US" sz="3199" dirty="0">
                <a:solidFill>
                  <a:schemeClr val="bg1"/>
                </a:solidFill>
              </a:endParaRPr>
            </a:p>
          </p:txBody>
        </p:sp>
        <p:sp>
          <p:nvSpPr>
            <p:cNvPr id="16" name="平行四边形 15">
              <a:extLst>
                <a:ext uri="{FF2B5EF4-FFF2-40B4-BE49-F238E27FC236}">
                  <a16:creationId xmlns:a16="http://schemas.microsoft.com/office/drawing/2014/main" xmlns="" id="{BF573D4D-4BB6-4B10-9D36-566085206875}"/>
                </a:ext>
              </a:extLst>
            </p:cNvPr>
            <p:cNvSpPr/>
            <p:nvPr/>
          </p:nvSpPr>
          <p:spPr>
            <a:xfrm flipH="1" flipV="1">
              <a:off x="5773187" y="3901896"/>
              <a:ext cx="1441818" cy="1235844"/>
            </a:xfrm>
            <a:prstGeom prst="parallelogram">
              <a:avLst>
                <a:gd name="adj" fmla="val 36386"/>
              </a:avLst>
            </a:prstGeom>
            <a:solidFill>
              <a:srgbClr val="523227"/>
            </a:solidFill>
            <a:ln w="28575" cap="flat">
              <a:solidFill>
                <a:srgbClr val="523227"/>
              </a:solidFill>
              <a:prstDash val="solid"/>
              <a:miter lim="800000"/>
              <a:headEnd/>
              <a:tailEnd/>
            </a:ln>
            <a:effectLst/>
          </p:spPr>
          <p:txBody>
            <a:bodyPr vert="horz" wrap="square" lIns="121882" tIns="60941" rIns="121882" bIns="60941" numCol="1" anchor="ctr" anchorCtr="1" compatLnSpc="1">
              <a:prstTxWarp prst="textNoShape">
                <a:avLst/>
              </a:prstTxWarp>
            </a:bodyPr>
            <a:lstStyle/>
            <a:p>
              <a:endParaRPr lang="zh-CN" altLang="en-US" sz="3199" dirty="0">
                <a:solidFill>
                  <a:schemeClr val="bg1"/>
                </a:solidFill>
              </a:endParaRPr>
            </a:p>
          </p:txBody>
        </p:sp>
        <p:sp>
          <p:nvSpPr>
            <p:cNvPr id="17" name="平行四边形 16">
              <a:extLst>
                <a:ext uri="{FF2B5EF4-FFF2-40B4-BE49-F238E27FC236}">
                  <a16:creationId xmlns:a16="http://schemas.microsoft.com/office/drawing/2014/main" xmlns="" id="{7D1D9995-3FB8-4E25-8566-260BC43C859F}"/>
                </a:ext>
              </a:extLst>
            </p:cNvPr>
            <p:cNvSpPr/>
            <p:nvPr/>
          </p:nvSpPr>
          <p:spPr>
            <a:xfrm flipH="1" flipV="1">
              <a:off x="6858287" y="3901896"/>
              <a:ext cx="1626278" cy="1544805"/>
            </a:xfrm>
            <a:prstGeom prst="parallelogram">
              <a:avLst>
                <a:gd name="adj" fmla="val 36386"/>
              </a:avLst>
            </a:prstGeom>
            <a:solidFill>
              <a:srgbClr val="523227"/>
            </a:solidFill>
            <a:ln w="28575" cap="flat">
              <a:solidFill>
                <a:srgbClr val="523227"/>
              </a:solidFill>
              <a:prstDash val="solid"/>
              <a:miter lim="800000"/>
              <a:headEnd/>
              <a:tailEnd/>
            </a:ln>
            <a:effectLst/>
          </p:spPr>
          <p:txBody>
            <a:bodyPr vert="horz" wrap="square" lIns="121882" tIns="60941" rIns="121882" bIns="60941" numCol="1" anchor="ctr" anchorCtr="1" compatLnSpc="1">
              <a:prstTxWarp prst="textNoShape">
                <a:avLst/>
              </a:prstTxWarp>
            </a:bodyPr>
            <a:lstStyle/>
            <a:p>
              <a:endParaRPr lang="zh-CN" altLang="en-US" sz="3199" dirty="0">
                <a:solidFill>
                  <a:schemeClr val="bg1"/>
                </a:solidFill>
              </a:endParaRPr>
            </a:p>
          </p:txBody>
        </p:sp>
        <p:sp>
          <p:nvSpPr>
            <p:cNvPr id="18" name="MH_Other_12">
              <a:extLst>
                <a:ext uri="{FF2B5EF4-FFF2-40B4-BE49-F238E27FC236}">
                  <a16:creationId xmlns:a16="http://schemas.microsoft.com/office/drawing/2014/main" xmlns="" id="{3FF654DC-92D8-4861-BFD9-67DCFA3A2B27}"/>
                </a:ext>
              </a:extLst>
            </p:cNvPr>
            <p:cNvSpPr>
              <a:spLocks noChangeAspect="1" noChangeArrowheads="1"/>
            </p:cNvSpPr>
            <p:nvPr>
              <p:custDataLst>
                <p:tags r:id="rId5"/>
              </p:custDataLst>
            </p:nvPr>
          </p:nvSpPr>
          <p:spPr bwMode="auto">
            <a:xfrm>
              <a:off x="4047773" y="4049328"/>
              <a:ext cx="298980" cy="282486"/>
            </a:xfrm>
            <a:custGeom>
              <a:avLst/>
              <a:gdLst>
                <a:gd name="T0" fmla="*/ 186557 w 1993900"/>
                <a:gd name="T1" fmla="*/ 1472016 h 1873250"/>
                <a:gd name="T2" fmla="*/ 1296550 w 1993900"/>
                <a:gd name="T3" fmla="*/ 576666 h 1873250"/>
                <a:gd name="T4" fmla="*/ 1153710 w 1993900"/>
                <a:gd name="T5" fmla="*/ 1135821 h 1873250"/>
                <a:gd name="T6" fmla="*/ 1097106 w 1993900"/>
                <a:gd name="T7" fmla="*/ 797974 h 1873250"/>
                <a:gd name="T8" fmla="*/ 1032144 w 1993900"/>
                <a:gd name="T9" fmla="*/ 704592 h 1873250"/>
                <a:gd name="T10" fmla="*/ 1078871 w 1993900"/>
                <a:gd name="T11" fmla="*/ 694343 h 1873250"/>
                <a:gd name="T12" fmla="*/ 1116861 w 1993900"/>
                <a:gd name="T13" fmla="*/ 676502 h 1873250"/>
                <a:gd name="T14" fmla="*/ 1146872 w 1993900"/>
                <a:gd name="T15" fmla="*/ 652207 h 1873250"/>
                <a:gd name="T16" fmla="*/ 1168526 w 1993900"/>
                <a:gd name="T17" fmla="*/ 620700 h 1873250"/>
                <a:gd name="T18" fmla="*/ 1184861 w 1993900"/>
                <a:gd name="T19" fmla="*/ 576666 h 1873250"/>
                <a:gd name="T20" fmla="*/ 568770 w 1993900"/>
                <a:gd name="T21" fmla="*/ 1239833 h 1873250"/>
                <a:gd name="T22" fmla="*/ 673241 w 1993900"/>
                <a:gd name="T23" fmla="*/ 791901 h 1873250"/>
                <a:gd name="T24" fmla="*/ 568770 w 1993900"/>
                <a:gd name="T25" fmla="*/ 802909 h 1873250"/>
                <a:gd name="T26" fmla="*/ 609419 w 1993900"/>
                <a:gd name="T27" fmla="*/ 698519 h 1873250"/>
                <a:gd name="T28" fmla="*/ 650068 w 1993900"/>
                <a:gd name="T29" fmla="*/ 682954 h 1873250"/>
                <a:gd name="T30" fmla="*/ 682739 w 1993900"/>
                <a:gd name="T31" fmla="*/ 660938 h 1873250"/>
                <a:gd name="T32" fmla="*/ 707052 w 1993900"/>
                <a:gd name="T33" fmla="*/ 632088 h 1873250"/>
                <a:gd name="T34" fmla="*/ 724147 w 1993900"/>
                <a:gd name="T35" fmla="*/ 596405 h 1873250"/>
                <a:gd name="T36" fmla="*/ 214659 w 1993900"/>
                <a:gd name="T37" fmla="*/ 266708 h 1873250"/>
                <a:gd name="T38" fmla="*/ 171803 w 1993900"/>
                <a:gd name="T39" fmla="*/ 295920 h 1873250"/>
                <a:gd name="T40" fmla="*/ 151323 w 1993900"/>
                <a:gd name="T41" fmla="*/ 344102 h 1873250"/>
                <a:gd name="T42" fmla="*/ 158150 w 1993900"/>
                <a:gd name="T43" fmla="*/ 1583935 h 1873250"/>
                <a:gd name="T44" fmla="*/ 190766 w 1993900"/>
                <a:gd name="T45" fmla="*/ 1623770 h 1873250"/>
                <a:gd name="T46" fmla="*/ 241586 w 1993900"/>
                <a:gd name="T47" fmla="*/ 1639325 h 1873250"/>
                <a:gd name="T48" fmla="*/ 1706270 w 1993900"/>
                <a:gd name="T49" fmla="*/ 1627944 h 1873250"/>
                <a:gd name="T50" fmla="*/ 1743058 w 1993900"/>
                <a:gd name="T51" fmla="*/ 1591902 h 1873250"/>
                <a:gd name="T52" fmla="*/ 1754056 w 1993900"/>
                <a:gd name="T53" fmla="*/ 353207 h 1873250"/>
                <a:gd name="T54" fmla="*/ 1738127 w 1993900"/>
                <a:gd name="T55" fmla="*/ 302749 h 1873250"/>
                <a:gd name="T56" fmla="*/ 1698306 w 1993900"/>
                <a:gd name="T57" fmla="*/ 269743 h 1873250"/>
                <a:gd name="T58" fmla="*/ 1541294 w 1993900"/>
                <a:gd name="T59" fmla="*/ 323995 h 1873250"/>
                <a:gd name="T60" fmla="*/ 334125 w 1993900"/>
                <a:gd name="T61" fmla="*/ 262534 h 1873250"/>
                <a:gd name="T62" fmla="*/ 1334979 w 1993900"/>
                <a:gd name="T63" fmla="*/ 206006 h 1873250"/>
                <a:gd name="T64" fmla="*/ 1663414 w 1993900"/>
                <a:gd name="T65" fmla="*/ 111160 h 1873250"/>
                <a:gd name="T66" fmla="*/ 1735094 w 1993900"/>
                <a:gd name="T67" fmla="*/ 122162 h 1873250"/>
                <a:gd name="T68" fmla="*/ 1798429 w 1993900"/>
                <a:gd name="T69" fmla="*/ 152513 h 1873250"/>
                <a:gd name="T70" fmla="*/ 1849629 w 1993900"/>
                <a:gd name="T71" fmla="*/ 199557 h 1873250"/>
                <a:gd name="T72" fmla="*/ 1886037 w 1993900"/>
                <a:gd name="T73" fmla="*/ 259120 h 1873250"/>
                <a:gd name="T74" fmla="*/ 1903862 w 1993900"/>
                <a:gd name="T75" fmla="*/ 328927 h 1873250"/>
                <a:gd name="T76" fmla="*/ 1902346 w 1993900"/>
                <a:gd name="T77" fmla="*/ 1585453 h 1873250"/>
                <a:gd name="T78" fmla="*/ 1881107 w 1993900"/>
                <a:gd name="T79" fmla="*/ 1653362 h 1873250"/>
                <a:gd name="T80" fmla="*/ 1842044 w 1993900"/>
                <a:gd name="T81" fmla="*/ 1711029 h 1873250"/>
                <a:gd name="T82" fmla="*/ 1788568 w 1993900"/>
                <a:gd name="T83" fmla="*/ 1755417 h 1873250"/>
                <a:gd name="T84" fmla="*/ 1723716 w 1993900"/>
                <a:gd name="T85" fmla="*/ 1782733 h 1873250"/>
                <a:gd name="T86" fmla="*/ 241586 w 1993900"/>
                <a:gd name="T87" fmla="*/ 1790700 h 1873250"/>
                <a:gd name="T88" fmla="*/ 169906 w 1993900"/>
                <a:gd name="T89" fmla="*/ 1779698 h 1873250"/>
                <a:gd name="T90" fmla="*/ 106191 w 1993900"/>
                <a:gd name="T91" fmla="*/ 1748968 h 1873250"/>
                <a:gd name="T92" fmla="*/ 54992 w 1993900"/>
                <a:gd name="T93" fmla="*/ 1702303 h 1873250"/>
                <a:gd name="T94" fmla="*/ 18963 w 1993900"/>
                <a:gd name="T95" fmla="*/ 1642740 h 1873250"/>
                <a:gd name="T96" fmla="*/ 1138 w 1993900"/>
                <a:gd name="T97" fmla="*/ 1573312 h 1873250"/>
                <a:gd name="T98" fmla="*/ 2655 w 1993900"/>
                <a:gd name="T99" fmla="*/ 316408 h 1873250"/>
                <a:gd name="T100" fmla="*/ 23514 w 1993900"/>
                <a:gd name="T101" fmla="*/ 248497 h 1873250"/>
                <a:gd name="T102" fmla="*/ 62577 w 1993900"/>
                <a:gd name="T103" fmla="*/ 190451 h 1873250"/>
                <a:gd name="T104" fmla="*/ 116432 w 1993900"/>
                <a:gd name="T105" fmla="*/ 146064 h 1873250"/>
                <a:gd name="T106" fmla="*/ 181284 w 1993900"/>
                <a:gd name="T107" fmla="*/ 118748 h 1873250"/>
                <a:gd name="T108" fmla="*/ 363706 w 1993900"/>
                <a:gd name="T109" fmla="*/ 111160 h 18732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993900" h="1873250">
                  <a:moveTo>
                    <a:pt x="195263" y="1631950"/>
                  </a:moveTo>
                  <a:lnTo>
                    <a:pt x="1766888" y="1631950"/>
                  </a:lnTo>
                  <a:lnTo>
                    <a:pt x="1766888" y="1663700"/>
                  </a:lnTo>
                  <a:lnTo>
                    <a:pt x="195263" y="1663700"/>
                  </a:lnTo>
                  <a:lnTo>
                    <a:pt x="195263" y="1631950"/>
                  </a:lnTo>
                  <a:close/>
                  <a:moveTo>
                    <a:pt x="195263" y="1539875"/>
                  </a:moveTo>
                  <a:lnTo>
                    <a:pt x="1766888" y="1539875"/>
                  </a:lnTo>
                  <a:lnTo>
                    <a:pt x="1766888" y="1570038"/>
                  </a:lnTo>
                  <a:lnTo>
                    <a:pt x="195263" y="1570038"/>
                  </a:lnTo>
                  <a:lnTo>
                    <a:pt x="195263" y="1539875"/>
                  </a:lnTo>
                  <a:close/>
                  <a:moveTo>
                    <a:pt x="1240155" y="603250"/>
                  </a:moveTo>
                  <a:lnTo>
                    <a:pt x="1357056" y="603250"/>
                  </a:lnTo>
                  <a:lnTo>
                    <a:pt x="1357056" y="1188182"/>
                  </a:lnTo>
                  <a:lnTo>
                    <a:pt x="1493838" y="1188182"/>
                  </a:lnTo>
                  <a:lnTo>
                    <a:pt x="1493838" y="1296988"/>
                  </a:lnTo>
                  <a:lnTo>
                    <a:pt x="1071563" y="1296988"/>
                  </a:lnTo>
                  <a:lnTo>
                    <a:pt x="1071563" y="1188182"/>
                  </a:lnTo>
                  <a:lnTo>
                    <a:pt x="1207550" y="1188182"/>
                  </a:lnTo>
                  <a:lnTo>
                    <a:pt x="1207550" y="820068"/>
                  </a:lnTo>
                  <a:lnTo>
                    <a:pt x="1201586" y="822053"/>
                  </a:lnTo>
                  <a:lnTo>
                    <a:pt x="1194826" y="824833"/>
                  </a:lnTo>
                  <a:lnTo>
                    <a:pt x="1180909" y="828407"/>
                  </a:lnTo>
                  <a:lnTo>
                    <a:pt x="1165402" y="831981"/>
                  </a:lnTo>
                  <a:lnTo>
                    <a:pt x="1148304" y="834760"/>
                  </a:lnTo>
                  <a:lnTo>
                    <a:pt x="1130809" y="837143"/>
                  </a:lnTo>
                  <a:lnTo>
                    <a:pt x="1111723" y="838732"/>
                  </a:lnTo>
                  <a:lnTo>
                    <a:pt x="1091842" y="839526"/>
                  </a:lnTo>
                  <a:lnTo>
                    <a:pt x="1071563" y="839923"/>
                  </a:lnTo>
                  <a:lnTo>
                    <a:pt x="1071563" y="738265"/>
                  </a:lnTo>
                  <a:lnTo>
                    <a:pt x="1080311" y="737073"/>
                  </a:lnTo>
                  <a:lnTo>
                    <a:pt x="1089456" y="735882"/>
                  </a:lnTo>
                  <a:lnTo>
                    <a:pt x="1097806" y="734294"/>
                  </a:lnTo>
                  <a:lnTo>
                    <a:pt x="1106156" y="732705"/>
                  </a:lnTo>
                  <a:lnTo>
                    <a:pt x="1114109" y="730720"/>
                  </a:lnTo>
                  <a:lnTo>
                    <a:pt x="1121664" y="728734"/>
                  </a:lnTo>
                  <a:lnTo>
                    <a:pt x="1129218" y="726352"/>
                  </a:lnTo>
                  <a:lnTo>
                    <a:pt x="1136376" y="723969"/>
                  </a:lnTo>
                  <a:lnTo>
                    <a:pt x="1143931" y="720792"/>
                  </a:lnTo>
                  <a:lnTo>
                    <a:pt x="1150690" y="718012"/>
                  </a:lnTo>
                  <a:lnTo>
                    <a:pt x="1156654" y="714438"/>
                  </a:lnTo>
                  <a:lnTo>
                    <a:pt x="1163016" y="711262"/>
                  </a:lnTo>
                  <a:lnTo>
                    <a:pt x="1168981" y="707688"/>
                  </a:lnTo>
                  <a:lnTo>
                    <a:pt x="1174945" y="704114"/>
                  </a:lnTo>
                  <a:lnTo>
                    <a:pt x="1180512" y="699746"/>
                  </a:lnTo>
                  <a:lnTo>
                    <a:pt x="1186079" y="695775"/>
                  </a:lnTo>
                  <a:lnTo>
                    <a:pt x="1191248" y="691407"/>
                  </a:lnTo>
                  <a:lnTo>
                    <a:pt x="1195621" y="686641"/>
                  </a:lnTo>
                  <a:lnTo>
                    <a:pt x="1200393" y="682273"/>
                  </a:lnTo>
                  <a:lnTo>
                    <a:pt x="1204767" y="677111"/>
                  </a:lnTo>
                  <a:lnTo>
                    <a:pt x="1208743" y="671551"/>
                  </a:lnTo>
                  <a:lnTo>
                    <a:pt x="1213117" y="666389"/>
                  </a:lnTo>
                  <a:lnTo>
                    <a:pt x="1216298" y="661227"/>
                  </a:lnTo>
                  <a:lnTo>
                    <a:pt x="1220274" y="655270"/>
                  </a:lnTo>
                  <a:lnTo>
                    <a:pt x="1223057" y="649314"/>
                  </a:lnTo>
                  <a:lnTo>
                    <a:pt x="1226636" y="643357"/>
                  </a:lnTo>
                  <a:lnTo>
                    <a:pt x="1229022" y="637003"/>
                  </a:lnTo>
                  <a:lnTo>
                    <a:pt x="1231407" y="630650"/>
                  </a:lnTo>
                  <a:lnTo>
                    <a:pt x="1234191" y="623899"/>
                  </a:lnTo>
                  <a:lnTo>
                    <a:pt x="1236179" y="617148"/>
                  </a:lnTo>
                  <a:lnTo>
                    <a:pt x="1240155" y="603250"/>
                  </a:lnTo>
                  <a:close/>
                  <a:moveTo>
                    <a:pt x="763507" y="603250"/>
                  </a:moveTo>
                  <a:lnTo>
                    <a:pt x="880806" y="603250"/>
                  </a:lnTo>
                  <a:lnTo>
                    <a:pt x="880806" y="1188182"/>
                  </a:lnTo>
                  <a:lnTo>
                    <a:pt x="1017588" y="1188182"/>
                  </a:lnTo>
                  <a:lnTo>
                    <a:pt x="1017588" y="1296988"/>
                  </a:lnTo>
                  <a:lnTo>
                    <a:pt x="595313" y="1296988"/>
                  </a:lnTo>
                  <a:lnTo>
                    <a:pt x="595313" y="1188182"/>
                  </a:lnTo>
                  <a:lnTo>
                    <a:pt x="731300" y="1188182"/>
                  </a:lnTo>
                  <a:lnTo>
                    <a:pt x="731300" y="820068"/>
                  </a:lnTo>
                  <a:lnTo>
                    <a:pt x="725336" y="822053"/>
                  </a:lnTo>
                  <a:lnTo>
                    <a:pt x="718576" y="824833"/>
                  </a:lnTo>
                  <a:lnTo>
                    <a:pt x="704659" y="828407"/>
                  </a:lnTo>
                  <a:lnTo>
                    <a:pt x="688754" y="831981"/>
                  </a:lnTo>
                  <a:lnTo>
                    <a:pt x="672054" y="834760"/>
                  </a:lnTo>
                  <a:lnTo>
                    <a:pt x="654161" y="837143"/>
                  </a:lnTo>
                  <a:lnTo>
                    <a:pt x="635473" y="838732"/>
                  </a:lnTo>
                  <a:lnTo>
                    <a:pt x="615592" y="839526"/>
                  </a:lnTo>
                  <a:lnTo>
                    <a:pt x="595313" y="839923"/>
                  </a:lnTo>
                  <a:lnTo>
                    <a:pt x="595313" y="738265"/>
                  </a:lnTo>
                  <a:lnTo>
                    <a:pt x="604061" y="737073"/>
                  </a:lnTo>
                  <a:lnTo>
                    <a:pt x="612809" y="735882"/>
                  </a:lnTo>
                  <a:lnTo>
                    <a:pt x="621159" y="734294"/>
                  </a:lnTo>
                  <a:lnTo>
                    <a:pt x="629906" y="732705"/>
                  </a:lnTo>
                  <a:lnTo>
                    <a:pt x="637859" y="730720"/>
                  </a:lnTo>
                  <a:lnTo>
                    <a:pt x="645414" y="728734"/>
                  </a:lnTo>
                  <a:lnTo>
                    <a:pt x="652968" y="726352"/>
                  </a:lnTo>
                  <a:lnTo>
                    <a:pt x="660126" y="723969"/>
                  </a:lnTo>
                  <a:lnTo>
                    <a:pt x="667283" y="720792"/>
                  </a:lnTo>
                  <a:lnTo>
                    <a:pt x="674042" y="718012"/>
                  </a:lnTo>
                  <a:lnTo>
                    <a:pt x="680404" y="714438"/>
                  </a:lnTo>
                  <a:lnTo>
                    <a:pt x="686766" y="711262"/>
                  </a:lnTo>
                  <a:lnTo>
                    <a:pt x="692731" y="707688"/>
                  </a:lnTo>
                  <a:lnTo>
                    <a:pt x="698695" y="704114"/>
                  </a:lnTo>
                  <a:lnTo>
                    <a:pt x="704262" y="699746"/>
                  </a:lnTo>
                  <a:lnTo>
                    <a:pt x="709431" y="695775"/>
                  </a:lnTo>
                  <a:lnTo>
                    <a:pt x="714600" y="691407"/>
                  </a:lnTo>
                  <a:lnTo>
                    <a:pt x="719371" y="686641"/>
                  </a:lnTo>
                  <a:lnTo>
                    <a:pt x="724143" y="682273"/>
                  </a:lnTo>
                  <a:lnTo>
                    <a:pt x="728119" y="677111"/>
                  </a:lnTo>
                  <a:lnTo>
                    <a:pt x="732493" y="671551"/>
                  </a:lnTo>
                  <a:lnTo>
                    <a:pt x="736469" y="666389"/>
                  </a:lnTo>
                  <a:lnTo>
                    <a:pt x="740048" y="661227"/>
                  </a:lnTo>
                  <a:lnTo>
                    <a:pt x="744024" y="655270"/>
                  </a:lnTo>
                  <a:lnTo>
                    <a:pt x="746807" y="649314"/>
                  </a:lnTo>
                  <a:lnTo>
                    <a:pt x="749988" y="643357"/>
                  </a:lnTo>
                  <a:lnTo>
                    <a:pt x="752772" y="637003"/>
                  </a:lnTo>
                  <a:lnTo>
                    <a:pt x="755157" y="630650"/>
                  </a:lnTo>
                  <a:lnTo>
                    <a:pt x="757941" y="623899"/>
                  </a:lnTo>
                  <a:lnTo>
                    <a:pt x="759929" y="617148"/>
                  </a:lnTo>
                  <a:lnTo>
                    <a:pt x="763507" y="603250"/>
                  </a:lnTo>
                  <a:close/>
                  <a:moveTo>
                    <a:pt x="252860" y="274637"/>
                  </a:moveTo>
                  <a:lnTo>
                    <a:pt x="243333" y="275431"/>
                  </a:lnTo>
                  <a:lnTo>
                    <a:pt x="233806" y="276622"/>
                  </a:lnTo>
                  <a:lnTo>
                    <a:pt x="224676" y="279003"/>
                  </a:lnTo>
                  <a:lnTo>
                    <a:pt x="216340" y="282178"/>
                  </a:lnTo>
                  <a:lnTo>
                    <a:pt x="207607" y="286147"/>
                  </a:lnTo>
                  <a:lnTo>
                    <a:pt x="199668" y="290909"/>
                  </a:lnTo>
                  <a:lnTo>
                    <a:pt x="192523" y="296465"/>
                  </a:lnTo>
                  <a:lnTo>
                    <a:pt x="185774" y="302815"/>
                  </a:lnTo>
                  <a:lnTo>
                    <a:pt x="179820" y="309562"/>
                  </a:lnTo>
                  <a:lnTo>
                    <a:pt x="174263" y="316706"/>
                  </a:lnTo>
                  <a:lnTo>
                    <a:pt x="169499" y="324644"/>
                  </a:lnTo>
                  <a:lnTo>
                    <a:pt x="165530" y="332581"/>
                  </a:lnTo>
                  <a:lnTo>
                    <a:pt x="162354" y="341312"/>
                  </a:lnTo>
                  <a:lnTo>
                    <a:pt x="159972" y="350837"/>
                  </a:lnTo>
                  <a:lnTo>
                    <a:pt x="158385" y="359965"/>
                  </a:lnTo>
                  <a:lnTo>
                    <a:pt x="157988" y="369490"/>
                  </a:lnTo>
                  <a:lnTo>
                    <a:pt x="157988" y="1619647"/>
                  </a:lnTo>
                  <a:lnTo>
                    <a:pt x="158385" y="1629569"/>
                  </a:lnTo>
                  <a:lnTo>
                    <a:pt x="159972" y="1639094"/>
                  </a:lnTo>
                  <a:lnTo>
                    <a:pt x="162354" y="1647825"/>
                  </a:lnTo>
                  <a:lnTo>
                    <a:pt x="165530" y="1656953"/>
                  </a:lnTo>
                  <a:lnTo>
                    <a:pt x="169499" y="1665288"/>
                  </a:lnTo>
                  <a:lnTo>
                    <a:pt x="174263" y="1672828"/>
                  </a:lnTo>
                  <a:lnTo>
                    <a:pt x="179820" y="1679972"/>
                  </a:lnTo>
                  <a:lnTo>
                    <a:pt x="185774" y="1686719"/>
                  </a:lnTo>
                  <a:lnTo>
                    <a:pt x="192523" y="1693069"/>
                  </a:lnTo>
                  <a:lnTo>
                    <a:pt x="199668" y="1698625"/>
                  </a:lnTo>
                  <a:lnTo>
                    <a:pt x="207607" y="1702991"/>
                  </a:lnTo>
                  <a:lnTo>
                    <a:pt x="216340" y="1707356"/>
                  </a:lnTo>
                  <a:lnTo>
                    <a:pt x="224676" y="1710531"/>
                  </a:lnTo>
                  <a:lnTo>
                    <a:pt x="233806" y="1712913"/>
                  </a:lnTo>
                  <a:lnTo>
                    <a:pt x="243333" y="1714103"/>
                  </a:lnTo>
                  <a:lnTo>
                    <a:pt x="252860" y="1714897"/>
                  </a:lnTo>
                  <a:lnTo>
                    <a:pt x="1741040" y="1714897"/>
                  </a:lnTo>
                  <a:lnTo>
                    <a:pt x="1750567" y="1714103"/>
                  </a:lnTo>
                  <a:lnTo>
                    <a:pt x="1759697" y="1712913"/>
                  </a:lnTo>
                  <a:lnTo>
                    <a:pt x="1769224" y="1710531"/>
                  </a:lnTo>
                  <a:lnTo>
                    <a:pt x="1777560" y="1707356"/>
                  </a:lnTo>
                  <a:lnTo>
                    <a:pt x="1785896" y="1702991"/>
                  </a:lnTo>
                  <a:lnTo>
                    <a:pt x="1794232" y="1698625"/>
                  </a:lnTo>
                  <a:lnTo>
                    <a:pt x="1801377" y="1693069"/>
                  </a:lnTo>
                  <a:lnTo>
                    <a:pt x="1808126" y="1686719"/>
                  </a:lnTo>
                  <a:lnTo>
                    <a:pt x="1813683" y="1679972"/>
                  </a:lnTo>
                  <a:lnTo>
                    <a:pt x="1819240" y="1672828"/>
                  </a:lnTo>
                  <a:lnTo>
                    <a:pt x="1824401" y="1665288"/>
                  </a:lnTo>
                  <a:lnTo>
                    <a:pt x="1828370" y="1656953"/>
                  </a:lnTo>
                  <a:lnTo>
                    <a:pt x="1831546" y="1647825"/>
                  </a:lnTo>
                  <a:lnTo>
                    <a:pt x="1833531" y="1639094"/>
                  </a:lnTo>
                  <a:lnTo>
                    <a:pt x="1835516" y="1629569"/>
                  </a:lnTo>
                  <a:lnTo>
                    <a:pt x="1835912" y="1619647"/>
                  </a:lnTo>
                  <a:lnTo>
                    <a:pt x="1835912" y="369490"/>
                  </a:lnTo>
                  <a:lnTo>
                    <a:pt x="1835516" y="359965"/>
                  </a:lnTo>
                  <a:lnTo>
                    <a:pt x="1833531" y="350837"/>
                  </a:lnTo>
                  <a:lnTo>
                    <a:pt x="1831546" y="341312"/>
                  </a:lnTo>
                  <a:lnTo>
                    <a:pt x="1828370" y="332581"/>
                  </a:lnTo>
                  <a:lnTo>
                    <a:pt x="1824401" y="324644"/>
                  </a:lnTo>
                  <a:lnTo>
                    <a:pt x="1819240" y="316706"/>
                  </a:lnTo>
                  <a:lnTo>
                    <a:pt x="1813683" y="309562"/>
                  </a:lnTo>
                  <a:lnTo>
                    <a:pt x="1808126" y="302815"/>
                  </a:lnTo>
                  <a:lnTo>
                    <a:pt x="1801377" y="296465"/>
                  </a:lnTo>
                  <a:lnTo>
                    <a:pt x="1794232" y="290909"/>
                  </a:lnTo>
                  <a:lnTo>
                    <a:pt x="1785896" y="286147"/>
                  </a:lnTo>
                  <a:lnTo>
                    <a:pt x="1777560" y="282178"/>
                  </a:lnTo>
                  <a:lnTo>
                    <a:pt x="1769224" y="279003"/>
                  </a:lnTo>
                  <a:lnTo>
                    <a:pt x="1759697" y="276622"/>
                  </a:lnTo>
                  <a:lnTo>
                    <a:pt x="1750567" y="275431"/>
                  </a:lnTo>
                  <a:lnTo>
                    <a:pt x="1741040" y="274637"/>
                  </a:lnTo>
                  <a:lnTo>
                    <a:pt x="1613221" y="274637"/>
                  </a:lnTo>
                  <a:lnTo>
                    <a:pt x="1613221" y="338931"/>
                  </a:lnTo>
                  <a:lnTo>
                    <a:pt x="1366316" y="338931"/>
                  </a:lnTo>
                  <a:lnTo>
                    <a:pt x="1366316" y="274637"/>
                  </a:lnTo>
                  <a:lnTo>
                    <a:pt x="596622" y="274637"/>
                  </a:lnTo>
                  <a:lnTo>
                    <a:pt x="596622" y="338931"/>
                  </a:lnTo>
                  <a:lnTo>
                    <a:pt x="349717" y="338931"/>
                  </a:lnTo>
                  <a:lnTo>
                    <a:pt x="349717" y="274637"/>
                  </a:lnTo>
                  <a:lnTo>
                    <a:pt x="252860" y="274637"/>
                  </a:lnTo>
                  <a:close/>
                  <a:moveTo>
                    <a:pt x="442207" y="0"/>
                  </a:moveTo>
                  <a:lnTo>
                    <a:pt x="565660" y="0"/>
                  </a:lnTo>
                  <a:lnTo>
                    <a:pt x="565660" y="116284"/>
                  </a:lnTo>
                  <a:lnTo>
                    <a:pt x="1397278" y="116284"/>
                  </a:lnTo>
                  <a:lnTo>
                    <a:pt x="1397278" y="215503"/>
                  </a:lnTo>
                  <a:lnTo>
                    <a:pt x="1397278" y="307975"/>
                  </a:lnTo>
                  <a:lnTo>
                    <a:pt x="1461188" y="307975"/>
                  </a:lnTo>
                  <a:lnTo>
                    <a:pt x="1461188" y="0"/>
                  </a:lnTo>
                  <a:lnTo>
                    <a:pt x="1551296" y="0"/>
                  </a:lnTo>
                  <a:lnTo>
                    <a:pt x="1551296" y="116284"/>
                  </a:lnTo>
                  <a:lnTo>
                    <a:pt x="1741040" y="116284"/>
                  </a:lnTo>
                  <a:lnTo>
                    <a:pt x="1754140" y="116681"/>
                  </a:lnTo>
                  <a:lnTo>
                    <a:pt x="1766446" y="117475"/>
                  </a:lnTo>
                  <a:lnTo>
                    <a:pt x="1779148" y="119062"/>
                  </a:lnTo>
                  <a:lnTo>
                    <a:pt x="1791851" y="121840"/>
                  </a:lnTo>
                  <a:lnTo>
                    <a:pt x="1804156" y="124222"/>
                  </a:lnTo>
                  <a:lnTo>
                    <a:pt x="1816065" y="127794"/>
                  </a:lnTo>
                  <a:lnTo>
                    <a:pt x="1827973" y="131762"/>
                  </a:lnTo>
                  <a:lnTo>
                    <a:pt x="1839088" y="136525"/>
                  </a:lnTo>
                  <a:lnTo>
                    <a:pt x="1850600" y="141684"/>
                  </a:lnTo>
                  <a:lnTo>
                    <a:pt x="1861318" y="147240"/>
                  </a:lnTo>
                  <a:lnTo>
                    <a:pt x="1872035" y="152797"/>
                  </a:lnTo>
                  <a:lnTo>
                    <a:pt x="1882356" y="159544"/>
                  </a:lnTo>
                  <a:lnTo>
                    <a:pt x="1892280" y="167084"/>
                  </a:lnTo>
                  <a:lnTo>
                    <a:pt x="1901807" y="174228"/>
                  </a:lnTo>
                  <a:lnTo>
                    <a:pt x="1911334" y="182165"/>
                  </a:lnTo>
                  <a:lnTo>
                    <a:pt x="1919670" y="190500"/>
                  </a:lnTo>
                  <a:lnTo>
                    <a:pt x="1928006" y="199231"/>
                  </a:lnTo>
                  <a:lnTo>
                    <a:pt x="1935945" y="208756"/>
                  </a:lnTo>
                  <a:lnTo>
                    <a:pt x="1943884" y="218281"/>
                  </a:lnTo>
                  <a:lnTo>
                    <a:pt x="1951029" y="228203"/>
                  </a:lnTo>
                  <a:lnTo>
                    <a:pt x="1957380" y="238125"/>
                  </a:lnTo>
                  <a:lnTo>
                    <a:pt x="1963732" y="249237"/>
                  </a:lnTo>
                  <a:lnTo>
                    <a:pt x="1968892" y="259953"/>
                  </a:lnTo>
                  <a:lnTo>
                    <a:pt x="1974052" y="271065"/>
                  </a:lnTo>
                  <a:lnTo>
                    <a:pt x="1978816" y="282575"/>
                  </a:lnTo>
                  <a:lnTo>
                    <a:pt x="1982389" y="294084"/>
                  </a:lnTo>
                  <a:lnTo>
                    <a:pt x="1985961" y="306387"/>
                  </a:lnTo>
                  <a:lnTo>
                    <a:pt x="1988740" y="318690"/>
                  </a:lnTo>
                  <a:lnTo>
                    <a:pt x="1991122" y="330994"/>
                  </a:lnTo>
                  <a:lnTo>
                    <a:pt x="1992709" y="344090"/>
                  </a:lnTo>
                  <a:lnTo>
                    <a:pt x="1993503" y="356790"/>
                  </a:lnTo>
                  <a:lnTo>
                    <a:pt x="1993900" y="369490"/>
                  </a:lnTo>
                  <a:lnTo>
                    <a:pt x="1993900" y="1619647"/>
                  </a:lnTo>
                  <a:lnTo>
                    <a:pt x="1993503" y="1632744"/>
                  </a:lnTo>
                  <a:lnTo>
                    <a:pt x="1992709" y="1645841"/>
                  </a:lnTo>
                  <a:lnTo>
                    <a:pt x="1991122" y="1658541"/>
                  </a:lnTo>
                  <a:lnTo>
                    <a:pt x="1988740" y="1670844"/>
                  </a:lnTo>
                  <a:lnTo>
                    <a:pt x="1985961" y="1682750"/>
                  </a:lnTo>
                  <a:lnTo>
                    <a:pt x="1982389" y="1695053"/>
                  </a:lnTo>
                  <a:lnTo>
                    <a:pt x="1978816" y="1706960"/>
                  </a:lnTo>
                  <a:lnTo>
                    <a:pt x="1974052" y="1718469"/>
                  </a:lnTo>
                  <a:lnTo>
                    <a:pt x="1968892" y="1729581"/>
                  </a:lnTo>
                  <a:lnTo>
                    <a:pt x="1963732" y="1740694"/>
                  </a:lnTo>
                  <a:lnTo>
                    <a:pt x="1957380" y="1751410"/>
                  </a:lnTo>
                  <a:lnTo>
                    <a:pt x="1951029" y="1761331"/>
                  </a:lnTo>
                  <a:lnTo>
                    <a:pt x="1943884" y="1771650"/>
                  </a:lnTo>
                  <a:lnTo>
                    <a:pt x="1935945" y="1780778"/>
                  </a:lnTo>
                  <a:lnTo>
                    <a:pt x="1928006" y="1789906"/>
                  </a:lnTo>
                  <a:lnTo>
                    <a:pt x="1919670" y="1799035"/>
                  </a:lnTo>
                  <a:lnTo>
                    <a:pt x="1911334" y="1807369"/>
                  </a:lnTo>
                  <a:lnTo>
                    <a:pt x="1901807" y="1815306"/>
                  </a:lnTo>
                  <a:lnTo>
                    <a:pt x="1892280" y="1822847"/>
                  </a:lnTo>
                  <a:lnTo>
                    <a:pt x="1882356" y="1829594"/>
                  </a:lnTo>
                  <a:lnTo>
                    <a:pt x="1872035" y="1836341"/>
                  </a:lnTo>
                  <a:lnTo>
                    <a:pt x="1861318" y="1842294"/>
                  </a:lnTo>
                  <a:lnTo>
                    <a:pt x="1850600" y="1848247"/>
                  </a:lnTo>
                  <a:lnTo>
                    <a:pt x="1839088" y="1853406"/>
                  </a:lnTo>
                  <a:lnTo>
                    <a:pt x="1827973" y="1857375"/>
                  </a:lnTo>
                  <a:lnTo>
                    <a:pt x="1816065" y="1861741"/>
                  </a:lnTo>
                  <a:lnTo>
                    <a:pt x="1804156" y="1864916"/>
                  </a:lnTo>
                  <a:lnTo>
                    <a:pt x="1791851" y="1868091"/>
                  </a:lnTo>
                  <a:lnTo>
                    <a:pt x="1779148" y="1870075"/>
                  </a:lnTo>
                  <a:lnTo>
                    <a:pt x="1766446" y="1871663"/>
                  </a:lnTo>
                  <a:lnTo>
                    <a:pt x="1754140" y="1872456"/>
                  </a:lnTo>
                  <a:lnTo>
                    <a:pt x="1741040" y="1873250"/>
                  </a:lnTo>
                  <a:lnTo>
                    <a:pt x="252860" y="1873250"/>
                  </a:lnTo>
                  <a:lnTo>
                    <a:pt x="239760" y="1872456"/>
                  </a:lnTo>
                  <a:lnTo>
                    <a:pt x="227058" y="1871663"/>
                  </a:lnTo>
                  <a:lnTo>
                    <a:pt x="214355" y="1870075"/>
                  </a:lnTo>
                  <a:lnTo>
                    <a:pt x="201653" y="1868091"/>
                  </a:lnTo>
                  <a:lnTo>
                    <a:pt x="189744" y="1864916"/>
                  </a:lnTo>
                  <a:lnTo>
                    <a:pt x="177835" y="1861741"/>
                  </a:lnTo>
                  <a:lnTo>
                    <a:pt x="165927" y="1857375"/>
                  </a:lnTo>
                  <a:lnTo>
                    <a:pt x="154018" y="1853406"/>
                  </a:lnTo>
                  <a:lnTo>
                    <a:pt x="143300" y="1848247"/>
                  </a:lnTo>
                  <a:lnTo>
                    <a:pt x="132186" y="1842294"/>
                  </a:lnTo>
                  <a:lnTo>
                    <a:pt x="121865" y="1836341"/>
                  </a:lnTo>
                  <a:lnTo>
                    <a:pt x="111147" y="1829594"/>
                  </a:lnTo>
                  <a:lnTo>
                    <a:pt x="101620" y="1822847"/>
                  </a:lnTo>
                  <a:lnTo>
                    <a:pt x="91696" y="1815306"/>
                  </a:lnTo>
                  <a:lnTo>
                    <a:pt x="82566" y="1807369"/>
                  </a:lnTo>
                  <a:lnTo>
                    <a:pt x="74230" y="1799035"/>
                  </a:lnTo>
                  <a:lnTo>
                    <a:pt x="65497" y="1789906"/>
                  </a:lnTo>
                  <a:lnTo>
                    <a:pt x="57558" y="1780778"/>
                  </a:lnTo>
                  <a:lnTo>
                    <a:pt x="50016" y="1771650"/>
                  </a:lnTo>
                  <a:lnTo>
                    <a:pt x="42871" y="1761331"/>
                  </a:lnTo>
                  <a:lnTo>
                    <a:pt x="36520" y="1751410"/>
                  </a:lnTo>
                  <a:lnTo>
                    <a:pt x="30168" y="1740694"/>
                  </a:lnTo>
                  <a:lnTo>
                    <a:pt x="24611" y="1729581"/>
                  </a:lnTo>
                  <a:lnTo>
                    <a:pt x="19848" y="1718469"/>
                  </a:lnTo>
                  <a:lnTo>
                    <a:pt x="15084" y="1706960"/>
                  </a:lnTo>
                  <a:lnTo>
                    <a:pt x="11115" y="1695053"/>
                  </a:lnTo>
                  <a:lnTo>
                    <a:pt x="7939" y="1682750"/>
                  </a:lnTo>
                  <a:lnTo>
                    <a:pt x="4763" y="1670844"/>
                  </a:lnTo>
                  <a:lnTo>
                    <a:pt x="2779" y="1658541"/>
                  </a:lnTo>
                  <a:lnTo>
                    <a:pt x="1191" y="1645841"/>
                  </a:lnTo>
                  <a:lnTo>
                    <a:pt x="0" y="1632744"/>
                  </a:lnTo>
                  <a:lnTo>
                    <a:pt x="0" y="1619647"/>
                  </a:lnTo>
                  <a:lnTo>
                    <a:pt x="0" y="369490"/>
                  </a:lnTo>
                  <a:lnTo>
                    <a:pt x="0" y="356790"/>
                  </a:lnTo>
                  <a:lnTo>
                    <a:pt x="1191" y="344090"/>
                  </a:lnTo>
                  <a:lnTo>
                    <a:pt x="2779" y="330994"/>
                  </a:lnTo>
                  <a:lnTo>
                    <a:pt x="4763" y="318690"/>
                  </a:lnTo>
                  <a:lnTo>
                    <a:pt x="7939" y="306387"/>
                  </a:lnTo>
                  <a:lnTo>
                    <a:pt x="11115" y="294084"/>
                  </a:lnTo>
                  <a:lnTo>
                    <a:pt x="15084" y="282575"/>
                  </a:lnTo>
                  <a:lnTo>
                    <a:pt x="19848" y="271065"/>
                  </a:lnTo>
                  <a:lnTo>
                    <a:pt x="24611" y="259953"/>
                  </a:lnTo>
                  <a:lnTo>
                    <a:pt x="30168" y="249237"/>
                  </a:lnTo>
                  <a:lnTo>
                    <a:pt x="36520" y="238125"/>
                  </a:lnTo>
                  <a:lnTo>
                    <a:pt x="42871" y="228203"/>
                  </a:lnTo>
                  <a:lnTo>
                    <a:pt x="50016" y="218281"/>
                  </a:lnTo>
                  <a:lnTo>
                    <a:pt x="57558" y="208756"/>
                  </a:lnTo>
                  <a:lnTo>
                    <a:pt x="65497" y="199231"/>
                  </a:lnTo>
                  <a:lnTo>
                    <a:pt x="74230" y="190500"/>
                  </a:lnTo>
                  <a:lnTo>
                    <a:pt x="82566" y="182165"/>
                  </a:lnTo>
                  <a:lnTo>
                    <a:pt x="91696" y="174228"/>
                  </a:lnTo>
                  <a:lnTo>
                    <a:pt x="101620" y="167084"/>
                  </a:lnTo>
                  <a:lnTo>
                    <a:pt x="111147" y="159544"/>
                  </a:lnTo>
                  <a:lnTo>
                    <a:pt x="121865" y="152797"/>
                  </a:lnTo>
                  <a:lnTo>
                    <a:pt x="132186" y="147240"/>
                  </a:lnTo>
                  <a:lnTo>
                    <a:pt x="143300" y="141684"/>
                  </a:lnTo>
                  <a:lnTo>
                    <a:pt x="154018" y="136525"/>
                  </a:lnTo>
                  <a:lnTo>
                    <a:pt x="165927" y="131762"/>
                  </a:lnTo>
                  <a:lnTo>
                    <a:pt x="177835" y="127794"/>
                  </a:lnTo>
                  <a:lnTo>
                    <a:pt x="189744" y="124222"/>
                  </a:lnTo>
                  <a:lnTo>
                    <a:pt x="201653" y="121840"/>
                  </a:lnTo>
                  <a:lnTo>
                    <a:pt x="214355" y="119062"/>
                  </a:lnTo>
                  <a:lnTo>
                    <a:pt x="227058" y="117475"/>
                  </a:lnTo>
                  <a:lnTo>
                    <a:pt x="239760" y="116681"/>
                  </a:lnTo>
                  <a:lnTo>
                    <a:pt x="252860" y="116284"/>
                  </a:lnTo>
                  <a:lnTo>
                    <a:pt x="380679" y="116284"/>
                  </a:lnTo>
                  <a:lnTo>
                    <a:pt x="380679" y="215503"/>
                  </a:lnTo>
                  <a:lnTo>
                    <a:pt x="380679" y="307975"/>
                  </a:lnTo>
                  <a:lnTo>
                    <a:pt x="442207" y="307975"/>
                  </a:lnTo>
                  <a:lnTo>
                    <a:pt x="442207"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3199" dirty="0">
                <a:solidFill>
                  <a:schemeClr val="accent1"/>
                </a:solidFill>
                <a:latin typeface="+mn-ea"/>
              </a:endParaRPr>
            </a:p>
          </p:txBody>
        </p:sp>
        <p:sp>
          <p:nvSpPr>
            <p:cNvPr id="19" name="KSO_Shape">
              <a:extLst>
                <a:ext uri="{FF2B5EF4-FFF2-40B4-BE49-F238E27FC236}">
                  <a16:creationId xmlns:a16="http://schemas.microsoft.com/office/drawing/2014/main" xmlns="" id="{58D519E8-74CC-4BB5-8658-67413152938A}"/>
                </a:ext>
              </a:extLst>
            </p:cNvPr>
            <p:cNvSpPr/>
            <p:nvPr/>
          </p:nvSpPr>
          <p:spPr>
            <a:xfrm>
              <a:off x="5190598" y="4308786"/>
              <a:ext cx="341284" cy="255963"/>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199" dirty="0">
                <a:solidFill>
                  <a:srgbClr val="FFFFFF"/>
                </a:solidFill>
              </a:endParaRPr>
            </a:p>
          </p:txBody>
        </p:sp>
        <p:sp>
          <p:nvSpPr>
            <p:cNvPr id="20" name="KSO_Shape">
              <a:extLst>
                <a:ext uri="{FF2B5EF4-FFF2-40B4-BE49-F238E27FC236}">
                  <a16:creationId xmlns:a16="http://schemas.microsoft.com/office/drawing/2014/main" xmlns="" id="{5145F140-FA22-4BE6-87B6-D4D7C73DB0F8}"/>
                </a:ext>
              </a:extLst>
            </p:cNvPr>
            <p:cNvSpPr>
              <a:spLocks/>
            </p:cNvSpPr>
            <p:nvPr/>
          </p:nvSpPr>
          <p:spPr bwMode="auto">
            <a:xfrm>
              <a:off x="6270324" y="4541721"/>
              <a:ext cx="352030" cy="319174"/>
            </a:xfrm>
            <a:custGeom>
              <a:avLst/>
              <a:gdLst>
                <a:gd name="T0" fmla="*/ 489274 w 2228850"/>
                <a:gd name="T1" fmla="*/ 1171178 h 2019300"/>
                <a:gd name="T2" fmla="*/ 683136 w 2228850"/>
                <a:gd name="T3" fmla="*/ 1519238 h 2019300"/>
                <a:gd name="T4" fmla="*/ 1056587 w 2228850"/>
                <a:gd name="T5" fmla="*/ 1377950 h 2019300"/>
                <a:gd name="T6" fmla="*/ 970559 w 2228850"/>
                <a:gd name="T7" fmla="*/ 988219 h 2019300"/>
                <a:gd name="T8" fmla="*/ 1033990 w 2228850"/>
                <a:gd name="T9" fmla="*/ 962025 h 2019300"/>
                <a:gd name="T10" fmla="*/ 1091871 w 2228850"/>
                <a:gd name="T11" fmla="*/ 1437085 h 2019300"/>
                <a:gd name="T12" fmla="*/ 629616 w 2228850"/>
                <a:gd name="T13" fmla="*/ 1562498 h 2019300"/>
                <a:gd name="T14" fmla="*/ 438529 w 2228850"/>
                <a:gd name="T15" fmla="*/ 1123950 h 2019300"/>
                <a:gd name="T16" fmla="*/ 761603 w 2228850"/>
                <a:gd name="T17" fmla="*/ 832840 h 2019300"/>
                <a:gd name="T18" fmla="*/ 421481 w 2228850"/>
                <a:gd name="T19" fmla="*/ 1071482 h 2019300"/>
                <a:gd name="T20" fmla="*/ 410369 w 2228850"/>
                <a:gd name="T21" fmla="*/ 1364523 h 2019300"/>
                <a:gd name="T22" fmla="*/ 723503 w 2228850"/>
                <a:gd name="T23" fmla="*/ 1626196 h 2019300"/>
                <a:gd name="T24" fmla="*/ 1080294 w 2228850"/>
                <a:gd name="T25" fmla="*/ 1505088 h 2019300"/>
                <a:gd name="T26" fmla="*/ 1187053 w 2228850"/>
                <a:gd name="T27" fmla="*/ 1194972 h 2019300"/>
                <a:gd name="T28" fmla="*/ 939403 w 2228850"/>
                <a:gd name="T29" fmla="*/ 861826 h 2019300"/>
                <a:gd name="T30" fmla="*/ 989013 w 2228850"/>
                <a:gd name="T31" fmla="*/ 477060 h 2019300"/>
                <a:gd name="T32" fmla="*/ 1144985 w 2228850"/>
                <a:gd name="T33" fmla="*/ 702599 h 2019300"/>
                <a:gd name="T34" fmla="*/ 1411685 w 2228850"/>
                <a:gd name="T35" fmla="*/ 749454 h 2019300"/>
                <a:gd name="T36" fmla="*/ 1373188 w 2228850"/>
                <a:gd name="T37" fmla="*/ 975390 h 2019300"/>
                <a:gd name="T38" fmla="*/ 1560116 w 2228850"/>
                <a:gd name="T39" fmla="*/ 1219194 h 2019300"/>
                <a:gd name="T40" fmla="*/ 1448991 w 2228850"/>
                <a:gd name="T41" fmla="*/ 1425673 h 2019300"/>
                <a:gd name="T42" fmla="*/ 1267222 w 2228850"/>
                <a:gd name="T43" fmla="*/ 1667095 h 2019300"/>
                <a:gd name="T44" fmla="*/ 1175544 w 2228850"/>
                <a:gd name="T45" fmla="*/ 1906134 h 2019300"/>
                <a:gd name="T46" fmla="*/ 894953 w 2228850"/>
                <a:gd name="T47" fmla="*/ 1860470 h 2019300"/>
                <a:gd name="T48" fmla="*/ 731044 w 2228850"/>
                <a:gd name="T49" fmla="*/ 2017315 h 2019300"/>
                <a:gd name="T50" fmla="*/ 570309 w 2228850"/>
                <a:gd name="T51" fmla="*/ 1831881 h 2019300"/>
                <a:gd name="T52" fmla="*/ 246459 w 2228850"/>
                <a:gd name="T53" fmla="*/ 1787805 h 2019300"/>
                <a:gd name="T54" fmla="*/ 203994 w 2228850"/>
                <a:gd name="T55" fmla="*/ 1546781 h 2019300"/>
                <a:gd name="T56" fmla="*/ 137715 w 2228850"/>
                <a:gd name="T57" fmla="*/ 1259695 h 2019300"/>
                <a:gd name="T58" fmla="*/ 29369 w 2228850"/>
                <a:gd name="T59" fmla="*/ 1034157 h 2019300"/>
                <a:gd name="T60" fmla="*/ 249634 w 2228850"/>
                <a:gd name="T61" fmla="*/ 888430 h 2019300"/>
                <a:gd name="T62" fmla="*/ 288925 w 2228850"/>
                <a:gd name="T63" fmla="*/ 622390 h 2019300"/>
                <a:gd name="T64" fmla="*/ 517128 w 2228850"/>
                <a:gd name="T65" fmla="*/ 653759 h 2019300"/>
                <a:gd name="T66" fmla="*/ 775097 w 2228850"/>
                <a:gd name="T67" fmla="*/ 462766 h 2019300"/>
                <a:gd name="T68" fmla="*/ 1636253 w 2228850"/>
                <a:gd name="T69" fmla="*/ 339029 h 2019300"/>
                <a:gd name="T70" fmla="*/ 1653303 w 2228850"/>
                <a:gd name="T71" fmla="*/ 573804 h 2019300"/>
                <a:gd name="T72" fmla="*/ 1888031 w 2228850"/>
                <a:gd name="T73" fmla="*/ 591283 h 2019300"/>
                <a:gd name="T74" fmla="*/ 1938387 w 2228850"/>
                <a:gd name="T75" fmla="*/ 361275 h 2019300"/>
                <a:gd name="T76" fmla="*/ 1832918 w 2228850"/>
                <a:gd name="T77" fmla="*/ 242894 h 2019300"/>
                <a:gd name="T78" fmla="*/ 1989536 w 2228850"/>
                <a:gd name="T79" fmla="*/ 468135 h 2019300"/>
                <a:gd name="T80" fmla="*/ 1791285 w 2228850"/>
                <a:gd name="T81" fmla="*/ 656829 h 2019300"/>
                <a:gd name="T82" fmla="*/ 1574399 w 2228850"/>
                <a:gd name="T83" fmla="*/ 489587 h 2019300"/>
                <a:gd name="T84" fmla="*/ 1708020 w 2228850"/>
                <a:gd name="T85" fmla="*/ 248853 h 2019300"/>
                <a:gd name="T86" fmla="*/ 1575304 w 2228850"/>
                <a:gd name="T87" fmla="*/ 344885 h 2019300"/>
                <a:gd name="T88" fmla="*/ 1650744 w 2228850"/>
                <a:gd name="T89" fmla="*/ 635794 h 2019300"/>
                <a:gd name="T90" fmla="*/ 1949723 w 2228850"/>
                <a:gd name="T91" fmla="*/ 603250 h 2019300"/>
                <a:gd name="T92" fmla="*/ 1960841 w 2228850"/>
                <a:gd name="T93" fmla="*/ 303213 h 2019300"/>
                <a:gd name="T94" fmla="*/ 1737698 w 2228850"/>
                <a:gd name="T95" fmla="*/ 39687 h 2019300"/>
                <a:gd name="T96" fmla="*/ 1949326 w 2228850"/>
                <a:gd name="T97" fmla="*/ 34131 h 2019300"/>
                <a:gd name="T98" fmla="*/ 2021193 w 2228850"/>
                <a:gd name="T99" fmla="*/ 167481 h 2019300"/>
                <a:gd name="T100" fmla="*/ 2207807 w 2228850"/>
                <a:gd name="T101" fmla="*/ 295275 h 2019300"/>
                <a:gd name="T102" fmla="*/ 2145072 w 2228850"/>
                <a:gd name="T103" fmla="*/ 494904 h 2019300"/>
                <a:gd name="T104" fmla="*/ 2146661 w 2228850"/>
                <a:gd name="T105" fmla="*/ 713979 h 2019300"/>
                <a:gd name="T106" fmla="*/ 1938606 w 2228850"/>
                <a:gd name="T107" fmla="*/ 781447 h 2019300"/>
                <a:gd name="T108" fmla="*/ 1834182 w 2228850"/>
                <a:gd name="T109" fmla="*/ 887413 h 2019300"/>
                <a:gd name="T110" fmla="*/ 1618186 w 2228850"/>
                <a:gd name="T111" fmla="*/ 854076 h 2019300"/>
                <a:gd name="T112" fmla="*/ 1542349 w 2228850"/>
                <a:gd name="T113" fmla="*/ 733822 h 2019300"/>
                <a:gd name="T114" fmla="*/ 1362882 w 2228850"/>
                <a:gd name="T115" fmla="*/ 615157 h 2019300"/>
                <a:gd name="T116" fmla="*/ 1414895 w 2228850"/>
                <a:gd name="T117" fmla="*/ 452835 h 2019300"/>
                <a:gd name="T118" fmla="*/ 1395837 w 2228850"/>
                <a:gd name="T119" fmla="*/ 209947 h 2019300"/>
                <a:gd name="T120" fmla="*/ 1619377 w 2228850"/>
                <a:gd name="T121" fmla="*/ 118269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28850" h="2019300">
                  <a:moveTo>
                    <a:pt x="788194" y="927497"/>
                  </a:moveTo>
                  <a:lnTo>
                    <a:pt x="772732" y="927894"/>
                  </a:lnTo>
                  <a:lnTo>
                    <a:pt x="756875" y="929085"/>
                  </a:lnTo>
                  <a:lnTo>
                    <a:pt x="741810" y="931069"/>
                  </a:lnTo>
                  <a:lnTo>
                    <a:pt x="726745" y="933847"/>
                  </a:lnTo>
                  <a:lnTo>
                    <a:pt x="711680" y="937022"/>
                  </a:lnTo>
                  <a:lnTo>
                    <a:pt x="697408" y="940991"/>
                  </a:lnTo>
                  <a:lnTo>
                    <a:pt x="683136" y="945753"/>
                  </a:lnTo>
                  <a:lnTo>
                    <a:pt x="669260" y="951706"/>
                  </a:lnTo>
                  <a:lnTo>
                    <a:pt x="655781" y="957660"/>
                  </a:lnTo>
                  <a:lnTo>
                    <a:pt x="642698" y="964406"/>
                  </a:lnTo>
                  <a:lnTo>
                    <a:pt x="630012" y="971947"/>
                  </a:lnTo>
                  <a:lnTo>
                    <a:pt x="617326" y="979488"/>
                  </a:lnTo>
                  <a:lnTo>
                    <a:pt x="605432" y="988219"/>
                  </a:lnTo>
                  <a:lnTo>
                    <a:pt x="593936" y="997347"/>
                  </a:lnTo>
                  <a:lnTo>
                    <a:pt x="583232" y="1006872"/>
                  </a:lnTo>
                  <a:lnTo>
                    <a:pt x="572131" y="1016794"/>
                  </a:lnTo>
                  <a:lnTo>
                    <a:pt x="562220" y="1027510"/>
                  </a:lnTo>
                  <a:lnTo>
                    <a:pt x="552705" y="1038622"/>
                  </a:lnTo>
                  <a:lnTo>
                    <a:pt x="543587" y="1050132"/>
                  </a:lnTo>
                  <a:lnTo>
                    <a:pt x="535262" y="1062038"/>
                  </a:lnTo>
                  <a:lnTo>
                    <a:pt x="526936" y="1074341"/>
                  </a:lnTo>
                  <a:lnTo>
                    <a:pt x="519800" y="1087438"/>
                  </a:lnTo>
                  <a:lnTo>
                    <a:pt x="513061" y="1100535"/>
                  </a:lnTo>
                  <a:lnTo>
                    <a:pt x="507114" y="1114028"/>
                  </a:lnTo>
                  <a:lnTo>
                    <a:pt x="501564" y="1127522"/>
                  </a:lnTo>
                  <a:lnTo>
                    <a:pt x="496806" y="1142207"/>
                  </a:lnTo>
                  <a:lnTo>
                    <a:pt x="492842" y="1156494"/>
                  </a:lnTo>
                  <a:lnTo>
                    <a:pt x="489274" y="1171178"/>
                  </a:lnTo>
                  <a:lnTo>
                    <a:pt x="486499" y="1186260"/>
                  </a:lnTo>
                  <a:lnTo>
                    <a:pt x="484517" y="1201341"/>
                  </a:lnTo>
                  <a:lnTo>
                    <a:pt x="483327" y="1216819"/>
                  </a:lnTo>
                  <a:lnTo>
                    <a:pt x="482931" y="1232694"/>
                  </a:lnTo>
                  <a:lnTo>
                    <a:pt x="483327" y="1248172"/>
                  </a:lnTo>
                  <a:lnTo>
                    <a:pt x="484517" y="1263650"/>
                  </a:lnTo>
                  <a:lnTo>
                    <a:pt x="486499" y="1279129"/>
                  </a:lnTo>
                  <a:lnTo>
                    <a:pt x="489274" y="1294210"/>
                  </a:lnTo>
                  <a:lnTo>
                    <a:pt x="492842" y="1308894"/>
                  </a:lnTo>
                  <a:lnTo>
                    <a:pt x="496806" y="1323579"/>
                  </a:lnTo>
                  <a:lnTo>
                    <a:pt x="501564" y="1337469"/>
                  </a:lnTo>
                  <a:lnTo>
                    <a:pt x="507114" y="1351360"/>
                  </a:lnTo>
                  <a:lnTo>
                    <a:pt x="513061" y="1365250"/>
                  </a:lnTo>
                  <a:lnTo>
                    <a:pt x="519800" y="1377950"/>
                  </a:lnTo>
                  <a:lnTo>
                    <a:pt x="526936" y="1390650"/>
                  </a:lnTo>
                  <a:lnTo>
                    <a:pt x="535262" y="1402954"/>
                  </a:lnTo>
                  <a:lnTo>
                    <a:pt x="543587" y="1415257"/>
                  </a:lnTo>
                  <a:lnTo>
                    <a:pt x="552705" y="1426766"/>
                  </a:lnTo>
                  <a:lnTo>
                    <a:pt x="562220" y="1437879"/>
                  </a:lnTo>
                  <a:lnTo>
                    <a:pt x="572131" y="1448197"/>
                  </a:lnTo>
                  <a:lnTo>
                    <a:pt x="583232" y="1458516"/>
                  </a:lnTo>
                  <a:lnTo>
                    <a:pt x="593936" y="1468041"/>
                  </a:lnTo>
                  <a:lnTo>
                    <a:pt x="605432" y="1477169"/>
                  </a:lnTo>
                  <a:lnTo>
                    <a:pt x="617326" y="1485504"/>
                  </a:lnTo>
                  <a:lnTo>
                    <a:pt x="630012" y="1493441"/>
                  </a:lnTo>
                  <a:lnTo>
                    <a:pt x="642698" y="1500585"/>
                  </a:lnTo>
                  <a:lnTo>
                    <a:pt x="655781" y="1507729"/>
                  </a:lnTo>
                  <a:lnTo>
                    <a:pt x="669260" y="1513682"/>
                  </a:lnTo>
                  <a:lnTo>
                    <a:pt x="683136" y="1519238"/>
                  </a:lnTo>
                  <a:lnTo>
                    <a:pt x="697408" y="1524001"/>
                  </a:lnTo>
                  <a:lnTo>
                    <a:pt x="711680" y="1527969"/>
                  </a:lnTo>
                  <a:lnTo>
                    <a:pt x="726745" y="1531541"/>
                  </a:lnTo>
                  <a:lnTo>
                    <a:pt x="741810" y="1534319"/>
                  </a:lnTo>
                  <a:lnTo>
                    <a:pt x="756875" y="1536304"/>
                  </a:lnTo>
                  <a:lnTo>
                    <a:pt x="772732" y="1537494"/>
                  </a:lnTo>
                  <a:lnTo>
                    <a:pt x="788194" y="1537891"/>
                  </a:lnTo>
                  <a:lnTo>
                    <a:pt x="803655" y="1537494"/>
                  </a:lnTo>
                  <a:lnTo>
                    <a:pt x="819513" y="1536304"/>
                  </a:lnTo>
                  <a:lnTo>
                    <a:pt x="834578" y="1534319"/>
                  </a:lnTo>
                  <a:lnTo>
                    <a:pt x="849643" y="1531541"/>
                  </a:lnTo>
                  <a:lnTo>
                    <a:pt x="864708" y="1527969"/>
                  </a:lnTo>
                  <a:lnTo>
                    <a:pt x="878980" y="1524001"/>
                  </a:lnTo>
                  <a:lnTo>
                    <a:pt x="892855" y="1519238"/>
                  </a:lnTo>
                  <a:lnTo>
                    <a:pt x="907127" y="1513682"/>
                  </a:lnTo>
                  <a:lnTo>
                    <a:pt x="920606" y="1507729"/>
                  </a:lnTo>
                  <a:lnTo>
                    <a:pt x="933689" y="1500585"/>
                  </a:lnTo>
                  <a:lnTo>
                    <a:pt x="946772" y="1493441"/>
                  </a:lnTo>
                  <a:lnTo>
                    <a:pt x="958665" y="1485504"/>
                  </a:lnTo>
                  <a:lnTo>
                    <a:pt x="970559" y="1477169"/>
                  </a:lnTo>
                  <a:lnTo>
                    <a:pt x="982056" y="1468041"/>
                  </a:lnTo>
                  <a:lnTo>
                    <a:pt x="993552" y="1458516"/>
                  </a:lnTo>
                  <a:lnTo>
                    <a:pt x="1003860" y="1448197"/>
                  </a:lnTo>
                  <a:lnTo>
                    <a:pt x="1014168" y="1437879"/>
                  </a:lnTo>
                  <a:lnTo>
                    <a:pt x="1023682" y="1426766"/>
                  </a:lnTo>
                  <a:lnTo>
                    <a:pt x="1032404" y="1415257"/>
                  </a:lnTo>
                  <a:lnTo>
                    <a:pt x="1041522" y="1402954"/>
                  </a:lnTo>
                  <a:lnTo>
                    <a:pt x="1049055" y="1390650"/>
                  </a:lnTo>
                  <a:lnTo>
                    <a:pt x="1056587" y="1377950"/>
                  </a:lnTo>
                  <a:lnTo>
                    <a:pt x="1063327" y="1365250"/>
                  </a:lnTo>
                  <a:lnTo>
                    <a:pt x="1069273" y="1351360"/>
                  </a:lnTo>
                  <a:lnTo>
                    <a:pt x="1074824" y="1337469"/>
                  </a:lnTo>
                  <a:lnTo>
                    <a:pt x="1079581" y="1323579"/>
                  </a:lnTo>
                  <a:lnTo>
                    <a:pt x="1083942" y="1308894"/>
                  </a:lnTo>
                  <a:lnTo>
                    <a:pt x="1087510" y="1294210"/>
                  </a:lnTo>
                  <a:lnTo>
                    <a:pt x="1089889" y="1279129"/>
                  </a:lnTo>
                  <a:lnTo>
                    <a:pt x="1091871" y="1263650"/>
                  </a:lnTo>
                  <a:lnTo>
                    <a:pt x="1093060" y="1248172"/>
                  </a:lnTo>
                  <a:lnTo>
                    <a:pt x="1093457" y="1232694"/>
                  </a:lnTo>
                  <a:lnTo>
                    <a:pt x="1093060" y="1216819"/>
                  </a:lnTo>
                  <a:lnTo>
                    <a:pt x="1091871" y="1201341"/>
                  </a:lnTo>
                  <a:lnTo>
                    <a:pt x="1089889" y="1186260"/>
                  </a:lnTo>
                  <a:lnTo>
                    <a:pt x="1087510" y="1171178"/>
                  </a:lnTo>
                  <a:lnTo>
                    <a:pt x="1083942" y="1156494"/>
                  </a:lnTo>
                  <a:lnTo>
                    <a:pt x="1079581" y="1142207"/>
                  </a:lnTo>
                  <a:lnTo>
                    <a:pt x="1074824" y="1127522"/>
                  </a:lnTo>
                  <a:lnTo>
                    <a:pt x="1069273" y="1114028"/>
                  </a:lnTo>
                  <a:lnTo>
                    <a:pt x="1063327" y="1100535"/>
                  </a:lnTo>
                  <a:lnTo>
                    <a:pt x="1056587" y="1087438"/>
                  </a:lnTo>
                  <a:lnTo>
                    <a:pt x="1049055" y="1074341"/>
                  </a:lnTo>
                  <a:lnTo>
                    <a:pt x="1041522" y="1062038"/>
                  </a:lnTo>
                  <a:lnTo>
                    <a:pt x="1032404" y="1050132"/>
                  </a:lnTo>
                  <a:lnTo>
                    <a:pt x="1023682" y="1038622"/>
                  </a:lnTo>
                  <a:lnTo>
                    <a:pt x="1014168" y="1027510"/>
                  </a:lnTo>
                  <a:lnTo>
                    <a:pt x="1003860" y="1016794"/>
                  </a:lnTo>
                  <a:lnTo>
                    <a:pt x="993552" y="1006872"/>
                  </a:lnTo>
                  <a:lnTo>
                    <a:pt x="982056" y="997347"/>
                  </a:lnTo>
                  <a:lnTo>
                    <a:pt x="970559" y="988219"/>
                  </a:lnTo>
                  <a:lnTo>
                    <a:pt x="958665" y="979488"/>
                  </a:lnTo>
                  <a:lnTo>
                    <a:pt x="946772" y="971947"/>
                  </a:lnTo>
                  <a:lnTo>
                    <a:pt x="933689" y="964406"/>
                  </a:lnTo>
                  <a:lnTo>
                    <a:pt x="920606" y="957660"/>
                  </a:lnTo>
                  <a:lnTo>
                    <a:pt x="907127" y="951706"/>
                  </a:lnTo>
                  <a:lnTo>
                    <a:pt x="892855" y="945753"/>
                  </a:lnTo>
                  <a:lnTo>
                    <a:pt x="878980" y="940991"/>
                  </a:lnTo>
                  <a:lnTo>
                    <a:pt x="864708" y="937022"/>
                  </a:lnTo>
                  <a:lnTo>
                    <a:pt x="849643" y="933847"/>
                  </a:lnTo>
                  <a:lnTo>
                    <a:pt x="834578" y="931069"/>
                  </a:lnTo>
                  <a:lnTo>
                    <a:pt x="819513" y="929085"/>
                  </a:lnTo>
                  <a:lnTo>
                    <a:pt x="803655" y="927894"/>
                  </a:lnTo>
                  <a:lnTo>
                    <a:pt x="788194" y="927497"/>
                  </a:lnTo>
                  <a:close/>
                  <a:moveTo>
                    <a:pt x="788194" y="866775"/>
                  </a:moveTo>
                  <a:lnTo>
                    <a:pt x="806827" y="867569"/>
                  </a:lnTo>
                  <a:lnTo>
                    <a:pt x="825460" y="868760"/>
                  </a:lnTo>
                  <a:lnTo>
                    <a:pt x="843696" y="871141"/>
                  </a:lnTo>
                  <a:lnTo>
                    <a:pt x="861933" y="874316"/>
                  </a:lnTo>
                  <a:lnTo>
                    <a:pt x="879773" y="878285"/>
                  </a:lnTo>
                  <a:lnTo>
                    <a:pt x="896820" y="883444"/>
                  </a:lnTo>
                  <a:lnTo>
                    <a:pt x="913867" y="889000"/>
                  </a:lnTo>
                  <a:lnTo>
                    <a:pt x="930518" y="895350"/>
                  </a:lnTo>
                  <a:lnTo>
                    <a:pt x="947168" y="903288"/>
                  </a:lnTo>
                  <a:lnTo>
                    <a:pt x="962630" y="911225"/>
                  </a:lnTo>
                  <a:lnTo>
                    <a:pt x="977695" y="919956"/>
                  </a:lnTo>
                  <a:lnTo>
                    <a:pt x="992760" y="929481"/>
                  </a:lnTo>
                  <a:lnTo>
                    <a:pt x="1007032" y="939403"/>
                  </a:lnTo>
                  <a:lnTo>
                    <a:pt x="1020907" y="950516"/>
                  </a:lnTo>
                  <a:lnTo>
                    <a:pt x="1033990" y="962025"/>
                  </a:lnTo>
                  <a:lnTo>
                    <a:pt x="1047073" y="973931"/>
                  </a:lnTo>
                  <a:lnTo>
                    <a:pt x="1058966" y="986631"/>
                  </a:lnTo>
                  <a:lnTo>
                    <a:pt x="1070463" y="1000125"/>
                  </a:lnTo>
                  <a:lnTo>
                    <a:pt x="1081167" y="1014016"/>
                  </a:lnTo>
                  <a:lnTo>
                    <a:pt x="1091871" y="1027906"/>
                  </a:lnTo>
                  <a:lnTo>
                    <a:pt x="1100989" y="1042988"/>
                  </a:lnTo>
                  <a:lnTo>
                    <a:pt x="1109711" y="1058466"/>
                  </a:lnTo>
                  <a:lnTo>
                    <a:pt x="1118036" y="1073944"/>
                  </a:lnTo>
                  <a:lnTo>
                    <a:pt x="1125172" y="1090613"/>
                  </a:lnTo>
                  <a:lnTo>
                    <a:pt x="1131912" y="1106885"/>
                  </a:lnTo>
                  <a:lnTo>
                    <a:pt x="1137859" y="1123950"/>
                  </a:lnTo>
                  <a:lnTo>
                    <a:pt x="1142616" y="1141413"/>
                  </a:lnTo>
                  <a:lnTo>
                    <a:pt x="1146580" y="1158875"/>
                  </a:lnTo>
                  <a:lnTo>
                    <a:pt x="1149752" y="1176735"/>
                  </a:lnTo>
                  <a:lnTo>
                    <a:pt x="1152131" y="1195388"/>
                  </a:lnTo>
                  <a:lnTo>
                    <a:pt x="1153716" y="1213644"/>
                  </a:lnTo>
                  <a:lnTo>
                    <a:pt x="1154113" y="1232694"/>
                  </a:lnTo>
                  <a:lnTo>
                    <a:pt x="1153716" y="1251347"/>
                  </a:lnTo>
                  <a:lnTo>
                    <a:pt x="1152131" y="1270000"/>
                  </a:lnTo>
                  <a:lnTo>
                    <a:pt x="1149752" y="1288257"/>
                  </a:lnTo>
                  <a:lnTo>
                    <a:pt x="1146580" y="1306116"/>
                  </a:lnTo>
                  <a:lnTo>
                    <a:pt x="1142616" y="1324372"/>
                  </a:lnTo>
                  <a:lnTo>
                    <a:pt x="1137859" y="1341438"/>
                  </a:lnTo>
                  <a:lnTo>
                    <a:pt x="1131912" y="1358107"/>
                  </a:lnTo>
                  <a:lnTo>
                    <a:pt x="1125172" y="1375172"/>
                  </a:lnTo>
                  <a:lnTo>
                    <a:pt x="1118036" y="1391047"/>
                  </a:lnTo>
                  <a:lnTo>
                    <a:pt x="1109711" y="1406922"/>
                  </a:lnTo>
                  <a:lnTo>
                    <a:pt x="1100989" y="1422401"/>
                  </a:lnTo>
                  <a:lnTo>
                    <a:pt x="1091871" y="1437085"/>
                  </a:lnTo>
                  <a:lnTo>
                    <a:pt x="1081167" y="1451372"/>
                  </a:lnTo>
                  <a:lnTo>
                    <a:pt x="1070463" y="1465660"/>
                  </a:lnTo>
                  <a:lnTo>
                    <a:pt x="1058966" y="1478757"/>
                  </a:lnTo>
                  <a:lnTo>
                    <a:pt x="1047073" y="1491060"/>
                  </a:lnTo>
                  <a:lnTo>
                    <a:pt x="1033990" y="1503760"/>
                  </a:lnTo>
                  <a:lnTo>
                    <a:pt x="1020907" y="1514872"/>
                  </a:lnTo>
                  <a:lnTo>
                    <a:pt x="1007032" y="1525588"/>
                  </a:lnTo>
                  <a:lnTo>
                    <a:pt x="992760" y="1535907"/>
                  </a:lnTo>
                  <a:lnTo>
                    <a:pt x="977695" y="1545432"/>
                  </a:lnTo>
                  <a:lnTo>
                    <a:pt x="962630" y="1554560"/>
                  </a:lnTo>
                  <a:lnTo>
                    <a:pt x="947168" y="1562498"/>
                  </a:lnTo>
                  <a:lnTo>
                    <a:pt x="930518" y="1569641"/>
                  </a:lnTo>
                  <a:lnTo>
                    <a:pt x="913867" y="1576388"/>
                  </a:lnTo>
                  <a:lnTo>
                    <a:pt x="896820" y="1581944"/>
                  </a:lnTo>
                  <a:lnTo>
                    <a:pt x="879773" y="1586707"/>
                  </a:lnTo>
                  <a:lnTo>
                    <a:pt x="861933" y="1590676"/>
                  </a:lnTo>
                  <a:lnTo>
                    <a:pt x="843696" y="1594248"/>
                  </a:lnTo>
                  <a:lnTo>
                    <a:pt x="825460" y="1596629"/>
                  </a:lnTo>
                  <a:lnTo>
                    <a:pt x="806827" y="1598216"/>
                  </a:lnTo>
                  <a:lnTo>
                    <a:pt x="788194" y="1598613"/>
                  </a:lnTo>
                  <a:lnTo>
                    <a:pt x="769561" y="1598216"/>
                  </a:lnTo>
                  <a:lnTo>
                    <a:pt x="750531" y="1596629"/>
                  </a:lnTo>
                  <a:lnTo>
                    <a:pt x="732295" y="1594248"/>
                  </a:lnTo>
                  <a:lnTo>
                    <a:pt x="714058" y="1590676"/>
                  </a:lnTo>
                  <a:lnTo>
                    <a:pt x="696615" y="1586707"/>
                  </a:lnTo>
                  <a:lnTo>
                    <a:pt x="679568" y="1581944"/>
                  </a:lnTo>
                  <a:lnTo>
                    <a:pt x="662124" y="1576388"/>
                  </a:lnTo>
                  <a:lnTo>
                    <a:pt x="645870" y="1569641"/>
                  </a:lnTo>
                  <a:lnTo>
                    <a:pt x="629616" y="1562498"/>
                  </a:lnTo>
                  <a:lnTo>
                    <a:pt x="613758" y="1554560"/>
                  </a:lnTo>
                  <a:lnTo>
                    <a:pt x="598296" y="1545432"/>
                  </a:lnTo>
                  <a:lnTo>
                    <a:pt x="583628" y="1535907"/>
                  </a:lnTo>
                  <a:lnTo>
                    <a:pt x="568960" y="1525588"/>
                  </a:lnTo>
                  <a:lnTo>
                    <a:pt x="555480" y="1514872"/>
                  </a:lnTo>
                  <a:lnTo>
                    <a:pt x="542398" y="1503760"/>
                  </a:lnTo>
                  <a:lnTo>
                    <a:pt x="529315" y="1491060"/>
                  </a:lnTo>
                  <a:lnTo>
                    <a:pt x="517025" y="1478757"/>
                  </a:lnTo>
                  <a:lnTo>
                    <a:pt x="505925" y="1465660"/>
                  </a:lnTo>
                  <a:lnTo>
                    <a:pt x="494824" y="1451372"/>
                  </a:lnTo>
                  <a:lnTo>
                    <a:pt x="484517" y="1437085"/>
                  </a:lnTo>
                  <a:lnTo>
                    <a:pt x="475002" y="1422401"/>
                  </a:lnTo>
                  <a:lnTo>
                    <a:pt x="466280" y="1406922"/>
                  </a:lnTo>
                  <a:lnTo>
                    <a:pt x="458351" y="1391047"/>
                  </a:lnTo>
                  <a:lnTo>
                    <a:pt x="451215" y="1375172"/>
                  </a:lnTo>
                  <a:lnTo>
                    <a:pt x="444476" y="1358107"/>
                  </a:lnTo>
                  <a:lnTo>
                    <a:pt x="438529" y="1341438"/>
                  </a:lnTo>
                  <a:lnTo>
                    <a:pt x="433375" y="1324372"/>
                  </a:lnTo>
                  <a:lnTo>
                    <a:pt x="429411" y="1306116"/>
                  </a:lnTo>
                  <a:lnTo>
                    <a:pt x="426239" y="1288257"/>
                  </a:lnTo>
                  <a:lnTo>
                    <a:pt x="423861" y="1270000"/>
                  </a:lnTo>
                  <a:lnTo>
                    <a:pt x="422671" y="1251347"/>
                  </a:lnTo>
                  <a:lnTo>
                    <a:pt x="422275" y="1232694"/>
                  </a:lnTo>
                  <a:lnTo>
                    <a:pt x="422671" y="1213644"/>
                  </a:lnTo>
                  <a:lnTo>
                    <a:pt x="423861" y="1195388"/>
                  </a:lnTo>
                  <a:lnTo>
                    <a:pt x="426239" y="1176735"/>
                  </a:lnTo>
                  <a:lnTo>
                    <a:pt x="429411" y="1158875"/>
                  </a:lnTo>
                  <a:lnTo>
                    <a:pt x="433375" y="1141413"/>
                  </a:lnTo>
                  <a:lnTo>
                    <a:pt x="438529" y="1123950"/>
                  </a:lnTo>
                  <a:lnTo>
                    <a:pt x="444476" y="1106885"/>
                  </a:lnTo>
                  <a:lnTo>
                    <a:pt x="451215" y="1090613"/>
                  </a:lnTo>
                  <a:lnTo>
                    <a:pt x="458351" y="1073944"/>
                  </a:lnTo>
                  <a:lnTo>
                    <a:pt x="466280" y="1058466"/>
                  </a:lnTo>
                  <a:lnTo>
                    <a:pt x="475002" y="1042988"/>
                  </a:lnTo>
                  <a:lnTo>
                    <a:pt x="484517" y="1027906"/>
                  </a:lnTo>
                  <a:lnTo>
                    <a:pt x="494824" y="1014016"/>
                  </a:lnTo>
                  <a:lnTo>
                    <a:pt x="505925" y="1000125"/>
                  </a:lnTo>
                  <a:lnTo>
                    <a:pt x="517025" y="986631"/>
                  </a:lnTo>
                  <a:lnTo>
                    <a:pt x="529315" y="973931"/>
                  </a:lnTo>
                  <a:lnTo>
                    <a:pt x="542398" y="962025"/>
                  </a:lnTo>
                  <a:lnTo>
                    <a:pt x="555480" y="950516"/>
                  </a:lnTo>
                  <a:lnTo>
                    <a:pt x="568960" y="939403"/>
                  </a:lnTo>
                  <a:lnTo>
                    <a:pt x="583628" y="929481"/>
                  </a:lnTo>
                  <a:lnTo>
                    <a:pt x="598296" y="919956"/>
                  </a:lnTo>
                  <a:lnTo>
                    <a:pt x="613758" y="911225"/>
                  </a:lnTo>
                  <a:lnTo>
                    <a:pt x="629616" y="903288"/>
                  </a:lnTo>
                  <a:lnTo>
                    <a:pt x="645870" y="895350"/>
                  </a:lnTo>
                  <a:lnTo>
                    <a:pt x="662124" y="889000"/>
                  </a:lnTo>
                  <a:lnTo>
                    <a:pt x="679568" y="883444"/>
                  </a:lnTo>
                  <a:lnTo>
                    <a:pt x="696615" y="878285"/>
                  </a:lnTo>
                  <a:lnTo>
                    <a:pt x="714058" y="874316"/>
                  </a:lnTo>
                  <a:lnTo>
                    <a:pt x="732295" y="871141"/>
                  </a:lnTo>
                  <a:lnTo>
                    <a:pt x="750531" y="868760"/>
                  </a:lnTo>
                  <a:lnTo>
                    <a:pt x="769561" y="867569"/>
                  </a:lnTo>
                  <a:lnTo>
                    <a:pt x="788194" y="866775"/>
                  </a:lnTo>
                  <a:close/>
                  <a:moveTo>
                    <a:pt x="781447" y="832045"/>
                  </a:moveTo>
                  <a:lnTo>
                    <a:pt x="771525" y="832443"/>
                  </a:lnTo>
                  <a:lnTo>
                    <a:pt x="761603" y="832840"/>
                  </a:lnTo>
                  <a:lnTo>
                    <a:pt x="751284" y="833634"/>
                  </a:lnTo>
                  <a:lnTo>
                    <a:pt x="741363" y="834428"/>
                  </a:lnTo>
                  <a:lnTo>
                    <a:pt x="731838" y="836016"/>
                  </a:lnTo>
                  <a:lnTo>
                    <a:pt x="721916" y="837207"/>
                  </a:lnTo>
                  <a:lnTo>
                    <a:pt x="711994" y="839193"/>
                  </a:lnTo>
                  <a:lnTo>
                    <a:pt x="702469" y="841178"/>
                  </a:lnTo>
                  <a:lnTo>
                    <a:pt x="692944" y="843164"/>
                  </a:lnTo>
                  <a:lnTo>
                    <a:pt x="683419" y="845546"/>
                  </a:lnTo>
                  <a:lnTo>
                    <a:pt x="674291" y="848326"/>
                  </a:lnTo>
                  <a:lnTo>
                    <a:pt x="655637" y="854282"/>
                  </a:lnTo>
                  <a:lnTo>
                    <a:pt x="637381" y="861429"/>
                  </a:lnTo>
                  <a:lnTo>
                    <a:pt x="619522" y="868973"/>
                  </a:lnTo>
                  <a:lnTo>
                    <a:pt x="602456" y="877709"/>
                  </a:lnTo>
                  <a:lnTo>
                    <a:pt x="585787" y="886842"/>
                  </a:lnTo>
                  <a:lnTo>
                    <a:pt x="569119" y="896769"/>
                  </a:lnTo>
                  <a:lnTo>
                    <a:pt x="553641" y="908284"/>
                  </a:lnTo>
                  <a:lnTo>
                    <a:pt x="538162" y="919799"/>
                  </a:lnTo>
                  <a:lnTo>
                    <a:pt x="523478" y="931711"/>
                  </a:lnTo>
                  <a:lnTo>
                    <a:pt x="509587" y="944815"/>
                  </a:lnTo>
                  <a:lnTo>
                    <a:pt x="496094" y="958712"/>
                  </a:lnTo>
                  <a:lnTo>
                    <a:pt x="482997" y="973007"/>
                  </a:lnTo>
                  <a:lnTo>
                    <a:pt x="470694" y="987699"/>
                  </a:lnTo>
                  <a:lnTo>
                    <a:pt x="459581" y="1003582"/>
                  </a:lnTo>
                  <a:lnTo>
                    <a:pt x="448866" y="1019465"/>
                  </a:lnTo>
                  <a:lnTo>
                    <a:pt x="438547" y="1036142"/>
                  </a:lnTo>
                  <a:lnTo>
                    <a:pt x="434181" y="1045275"/>
                  </a:lnTo>
                  <a:lnTo>
                    <a:pt x="429816" y="1053613"/>
                  </a:lnTo>
                  <a:lnTo>
                    <a:pt x="425450" y="1062349"/>
                  </a:lnTo>
                  <a:lnTo>
                    <a:pt x="421481" y="1071482"/>
                  </a:lnTo>
                  <a:lnTo>
                    <a:pt x="417512" y="1080217"/>
                  </a:lnTo>
                  <a:lnTo>
                    <a:pt x="413941" y="1089747"/>
                  </a:lnTo>
                  <a:lnTo>
                    <a:pt x="410766" y="1098880"/>
                  </a:lnTo>
                  <a:lnTo>
                    <a:pt x="407591" y="1108410"/>
                  </a:lnTo>
                  <a:lnTo>
                    <a:pt x="404416" y="1117940"/>
                  </a:lnTo>
                  <a:lnTo>
                    <a:pt x="402034" y="1127469"/>
                  </a:lnTo>
                  <a:lnTo>
                    <a:pt x="399256" y="1137396"/>
                  </a:lnTo>
                  <a:lnTo>
                    <a:pt x="397272" y="1147323"/>
                  </a:lnTo>
                  <a:lnTo>
                    <a:pt x="395287" y="1157250"/>
                  </a:lnTo>
                  <a:lnTo>
                    <a:pt x="392906" y="1167177"/>
                  </a:lnTo>
                  <a:lnTo>
                    <a:pt x="391319" y="1177104"/>
                  </a:lnTo>
                  <a:lnTo>
                    <a:pt x="390128" y="1187825"/>
                  </a:lnTo>
                  <a:lnTo>
                    <a:pt x="389334" y="1197752"/>
                  </a:lnTo>
                  <a:lnTo>
                    <a:pt x="388541" y="1208076"/>
                  </a:lnTo>
                  <a:lnTo>
                    <a:pt x="388144" y="1218003"/>
                  </a:lnTo>
                  <a:lnTo>
                    <a:pt x="387747" y="1228724"/>
                  </a:lnTo>
                  <a:lnTo>
                    <a:pt x="387747" y="1238650"/>
                  </a:lnTo>
                  <a:lnTo>
                    <a:pt x="388144" y="1248577"/>
                  </a:lnTo>
                  <a:lnTo>
                    <a:pt x="388541" y="1258504"/>
                  </a:lnTo>
                  <a:lnTo>
                    <a:pt x="389334" y="1268431"/>
                  </a:lnTo>
                  <a:lnTo>
                    <a:pt x="390525" y="1278755"/>
                  </a:lnTo>
                  <a:lnTo>
                    <a:pt x="391716" y="1288285"/>
                  </a:lnTo>
                  <a:lnTo>
                    <a:pt x="393303" y="1297815"/>
                  </a:lnTo>
                  <a:lnTo>
                    <a:pt x="395287" y="1307742"/>
                  </a:lnTo>
                  <a:lnTo>
                    <a:pt x="397272" y="1317668"/>
                  </a:lnTo>
                  <a:lnTo>
                    <a:pt x="399653" y="1326801"/>
                  </a:lnTo>
                  <a:lnTo>
                    <a:pt x="402034" y="1336331"/>
                  </a:lnTo>
                  <a:lnTo>
                    <a:pt x="404416" y="1345464"/>
                  </a:lnTo>
                  <a:lnTo>
                    <a:pt x="410369" y="1364523"/>
                  </a:lnTo>
                  <a:lnTo>
                    <a:pt x="417512" y="1382392"/>
                  </a:lnTo>
                  <a:lnTo>
                    <a:pt x="425053" y="1399863"/>
                  </a:lnTo>
                  <a:lnTo>
                    <a:pt x="433387" y="1417334"/>
                  </a:lnTo>
                  <a:lnTo>
                    <a:pt x="443309" y="1434011"/>
                  </a:lnTo>
                  <a:lnTo>
                    <a:pt x="453231" y="1450291"/>
                  </a:lnTo>
                  <a:lnTo>
                    <a:pt x="463947" y="1466174"/>
                  </a:lnTo>
                  <a:lnTo>
                    <a:pt x="475456" y="1481660"/>
                  </a:lnTo>
                  <a:lnTo>
                    <a:pt x="488156" y="1495955"/>
                  </a:lnTo>
                  <a:lnTo>
                    <a:pt x="501253" y="1510250"/>
                  </a:lnTo>
                  <a:lnTo>
                    <a:pt x="514747" y="1523750"/>
                  </a:lnTo>
                  <a:lnTo>
                    <a:pt x="529034" y="1536457"/>
                  </a:lnTo>
                  <a:lnTo>
                    <a:pt x="544116" y="1548766"/>
                  </a:lnTo>
                  <a:lnTo>
                    <a:pt x="559594" y="1560281"/>
                  </a:lnTo>
                  <a:lnTo>
                    <a:pt x="575469" y="1571002"/>
                  </a:lnTo>
                  <a:lnTo>
                    <a:pt x="592534" y="1580532"/>
                  </a:lnTo>
                  <a:lnTo>
                    <a:pt x="601266" y="1585297"/>
                  </a:lnTo>
                  <a:lnTo>
                    <a:pt x="609600" y="1589665"/>
                  </a:lnTo>
                  <a:lnTo>
                    <a:pt x="618331" y="1594430"/>
                  </a:lnTo>
                  <a:lnTo>
                    <a:pt x="627856" y="1598401"/>
                  </a:lnTo>
                  <a:lnTo>
                    <a:pt x="636587" y="1601974"/>
                  </a:lnTo>
                  <a:lnTo>
                    <a:pt x="645716" y="1605548"/>
                  </a:lnTo>
                  <a:lnTo>
                    <a:pt x="655241" y="1609122"/>
                  </a:lnTo>
                  <a:lnTo>
                    <a:pt x="664369" y="1612298"/>
                  </a:lnTo>
                  <a:lnTo>
                    <a:pt x="674291" y="1615078"/>
                  </a:lnTo>
                  <a:lnTo>
                    <a:pt x="683816" y="1617857"/>
                  </a:lnTo>
                  <a:lnTo>
                    <a:pt x="693738" y="1620240"/>
                  </a:lnTo>
                  <a:lnTo>
                    <a:pt x="703263" y="1622622"/>
                  </a:lnTo>
                  <a:lnTo>
                    <a:pt x="713184" y="1624607"/>
                  </a:lnTo>
                  <a:lnTo>
                    <a:pt x="723503" y="1626196"/>
                  </a:lnTo>
                  <a:lnTo>
                    <a:pt x="733822" y="1627784"/>
                  </a:lnTo>
                  <a:lnTo>
                    <a:pt x="743744" y="1628975"/>
                  </a:lnTo>
                  <a:lnTo>
                    <a:pt x="754063" y="1630167"/>
                  </a:lnTo>
                  <a:lnTo>
                    <a:pt x="764778" y="1630961"/>
                  </a:lnTo>
                  <a:lnTo>
                    <a:pt x="774700" y="1631358"/>
                  </a:lnTo>
                  <a:lnTo>
                    <a:pt x="784622" y="1631755"/>
                  </a:lnTo>
                  <a:lnTo>
                    <a:pt x="794941" y="1631755"/>
                  </a:lnTo>
                  <a:lnTo>
                    <a:pt x="804863" y="1631358"/>
                  </a:lnTo>
                  <a:lnTo>
                    <a:pt x="815181" y="1630564"/>
                  </a:lnTo>
                  <a:lnTo>
                    <a:pt x="825103" y="1630167"/>
                  </a:lnTo>
                  <a:lnTo>
                    <a:pt x="834628" y="1628975"/>
                  </a:lnTo>
                  <a:lnTo>
                    <a:pt x="844550" y="1627784"/>
                  </a:lnTo>
                  <a:lnTo>
                    <a:pt x="854472" y="1626196"/>
                  </a:lnTo>
                  <a:lnTo>
                    <a:pt x="864394" y="1624607"/>
                  </a:lnTo>
                  <a:lnTo>
                    <a:pt x="873919" y="1622622"/>
                  </a:lnTo>
                  <a:lnTo>
                    <a:pt x="883444" y="1620240"/>
                  </a:lnTo>
                  <a:lnTo>
                    <a:pt x="892572" y="1617857"/>
                  </a:lnTo>
                  <a:lnTo>
                    <a:pt x="902494" y="1615078"/>
                  </a:lnTo>
                  <a:lnTo>
                    <a:pt x="920750" y="1609122"/>
                  </a:lnTo>
                  <a:lnTo>
                    <a:pt x="938609" y="1602371"/>
                  </a:lnTo>
                  <a:lnTo>
                    <a:pt x="956469" y="1594827"/>
                  </a:lnTo>
                  <a:lnTo>
                    <a:pt x="973931" y="1586091"/>
                  </a:lnTo>
                  <a:lnTo>
                    <a:pt x="990600" y="1576561"/>
                  </a:lnTo>
                  <a:lnTo>
                    <a:pt x="1006872" y="1566635"/>
                  </a:lnTo>
                  <a:lnTo>
                    <a:pt x="1022747" y="1555914"/>
                  </a:lnTo>
                  <a:lnTo>
                    <a:pt x="1038225" y="1544001"/>
                  </a:lnTo>
                  <a:lnTo>
                    <a:pt x="1052910" y="1531692"/>
                  </a:lnTo>
                  <a:lnTo>
                    <a:pt x="1066800" y="1518588"/>
                  </a:lnTo>
                  <a:lnTo>
                    <a:pt x="1080294" y="1505088"/>
                  </a:lnTo>
                  <a:lnTo>
                    <a:pt x="1093391" y="1490396"/>
                  </a:lnTo>
                  <a:lnTo>
                    <a:pt x="1105297" y="1475704"/>
                  </a:lnTo>
                  <a:lnTo>
                    <a:pt x="1116806" y="1460218"/>
                  </a:lnTo>
                  <a:lnTo>
                    <a:pt x="1127125" y="1443938"/>
                  </a:lnTo>
                  <a:lnTo>
                    <a:pt x="1137444" y="1427261"/>
                  </a:lnTo>
                  <a:lnTo>
                    <a:pt x="1142206" y="1418923"/>
                  </a:lnTo>
                  <a:lnTo>
                    <a:pt x="1146572" y="1410187"/>
                  </a:lnTo>
                  <a:lnTo>
                    <a:pt x="1150938" y="1401054"/>
                  </a:lnTo>
                  <a:lnTo>
                    <a:pt x="1154906" y="1392319"/>
                  </a:lnTo>
                  <a:lnTo>
                    <a:pt x="1158478" y="1383186"/>
                  </a:lnTo>
                  <a:lnTo>
                    <a:pt x="1162050" y="1374053"/>
                  </a:lnTo>
                  <a:lnTo>
                    <a:pt x="1165622" y="1364920"/>
                  </a:lnTo>
                  <a:lnTo>
                    <a:pt x="1168797" y="1354993"/>
                  </a:lnTo>
                  <a:lnTo>
                    <a:pt x="1171575" y="1345861"/>
                  </a:lnTo>
                  <a:lnTo>
                    <a:pt x="1174353" y="1335934"/>
                  </a:lnTo>
                  <a:lnTo>
                    <a:pt x="1177131" y="1326404"/>
                  </a:lnTo>
                  <a:lnTo>
                    <a:pt x="1179513" y="1316874"/>
                  </a:lnTo>
                  <a:lnTo>
                    <a:pt x="1181497" y="1306550"/>
                  </a:lnTo>
                  <a:lnTo>
                    <a:pt x="1183085" y="1296623"/>
                  </a:lnTo>
                  <a:lnTo>
                    <a:pt x="1184672" y="1286299"/>
                  </a:lnTo>
                  <a:lnTo>
                    <a:pt x="1185863" y="1276373"/>
                  </a:lnTo>
                  <a:lnTo>
                    <a:pt x="1187053" y="1265652"/>
                  </a:lnTo>
                  <a:lnTo>
                    <a:pt x="1187847" y="1255328"/>
                  </a:lnTo>
                  <a:lnTo>
                    <a:pt x="1188244" y="1245401"/>
                  </a:lnTo>
                  <a:lnTo>
                    <a:pt x="1188641" y="1235474"/>
                  </a:lnTo>
                  <a:lnTo>
                    <a:pt x="1188641" y="1225150"/>
                  </a:lnTo>
                  <a:lnTo>
                    <a:pt x="1188244" y="1214826"/>
                  </a:lnTo>
                  <a:lnTo>
                    <a:pt x="1187847" y="1204899"/>
                  </a:lnTo>
                  <a:lnTo>
                    <a:pt x="1187053" y="1194972"/>
                  </a:lnTo>
                  <a:lnTo>
                    <a:pt x="1185863" y="1185442"/>
                  </a:lnTo>
                  <a:lnTo>
                    <a:pt x="1184672" y="1175118"/>
                  </a:lnTo>
                  <a:lnTo>
                    <a:pt x="1183085" y="1165589"/>
                  </a:lnTo>
                  <a:lnTo>
                    <a:pt x="1181497" y="1156059"/>
                  </a:lnTo>
                  <a:lnTo>
                    <a:pt x="1179513" y="1146529"/>
                  </a:lnTo>
                  <a:lnTo>
                    <a:pt x="1177131" y="1136999"/>
                  </a:lnTo>
                  <a:lnTo>
                    <a:pt x="1174353" y="1127072"/>
                  </a:lnTo>
                  <a:lnTo>
                    <a:pt x="1171575" y="1117940"/>
                  </a:lnTo>
                  <a:lnTo>
                    <a:pt x="1165622" y="1099674"/>
                  </a:lnTo>
                  <a:lnTo>
                    <a:pt x="1158875" y="1081012"/>
                  </a:lnTo>
                  <a:lnTo>
                    <a:pt x="1151335" y="1063540"/>
                  </a:lnTo>
                  <a:lnTo>
                    <a:pt x="1143000" y="1046466"/>
                  </a:lnTo>
                  <a:lnTo>
                    <a:pt x="1133475" y="1029392"/>
                  </a:lnTo>
                  <a:lnTo>
                    <a:pt x="1123156" y="1013112"/>
                  </a:lnTo>
                  <a:lnTo>
                    <a:pt x="1112441" y="997626"/>
                  </a:lnTo>
                  <a:lnTo>
                    <a:pt x="1100931" y="982140"/>
                  </a:lnTo>
                  <a:lnTo>
                    <a:pt x="1088628" y="967448"/>
                  </a:lnTo>
                  <a:lnTo>
                    <a:pt x="1075135" y="953550"/>
                  </a:lnTo>
                  <a:lnTo>
                    <a:pt x="1061641" y="939653"/>
                  </a:lnTo>
                  <a:lnTo>
                    <a:pt x="1047353" y="926946"/>
                  </a:lnTo>
                  <a:lnTo>
                    <a:pt x="1032272" y="915034"/>
                  </a:lnTo>
                  <a:lnTo>
                    <a:pt x="1016794" y="903519"/>
                  </a:lnTo>
                  <a:lnTo>
                    <a:pt x="1000522" y="892798"/>
                  </a:lnTo>
                  <a:lnTo>
                    <a:pt x="983456" y="882871"/>
                  </a:lnTo>
                  <a:lnTo>
                    <a:pt x="975122" y="878106"/>
                  </a:lnTo>
                  <a:lnTo>
                    <a:pt x="966391" y="873738"/>
                  </a:lnTo>
                  <a:lnTo>
                    <a:pt x="957659" y="869371"/>
                  </a:lnTo>
                  <a:lnTo>
                    <a:pt x="948928" y="865400"/>
                  </a:lnTo>
                  <a:lnTo>
                    <a:pt x="939403" y="861826"/>
                  </a:lnTo>
                  <a:lnTo>
                    <a:pt x="930275" y="858252"/>
                  </a:lnTo>
                  <a:lnTo>
                    <a:pt x="921147" y="854282"/>
                  </a:lnTo>
                  <a:lnTo>
                    <a:pt x="911622" y="851105"/>
                  </a:lnTo>
                  <a:lnTo>
                    <a:pt x="902494" y="848326"/>
                  </a:lnTo>
                  <a:lnTo>
                    <a:pt x="892175" y="845546"/>
                  </a:lnTo>
                  <a:lnTo>
                    <a:pt x="882650" y="843164"/>
                  </a:lnTo>
                  <a:lnTo>
                    <a:pt x="872728" y="840781"/>
                  </a:lnTo>
                  <a:lnTo>
                    <a:pt x="863203" y="838796"/>
                  </a:lnTo>
                  <a:lnTo>
                    <a:pt x="852488" y="837207"/>
                  </a:lnTo>
                  <a:lnTo>
                    <a:pt x="842566" y="835619"/>
                  </a:lnTo>
                  <a:lnTo>
                    <a:pt x="832247" y="834428"/>
                  </a:lnTo>
                  <a:lnTo>
                    <a:pt x="822325" y="833237"/>
                  </a:lnTo>
                  <a:lnTo>
                    <a:pt x="812006" y="832840"/>
                  </a:lnTo>
                  <a:lnTo>
                    <a:pt x="801688" y="832045"/>
                  </a:lnTo>
                  <a:lnTo>
                    <a:pt x="791369" y="832045"/>
                  </a:lnTo>
                  <a:lnTo>
                    <a:pt x="781447" y="832045"/>
                  </a:lnTo>
                  <a:close/>
                  <a:moveTo>
                    <a:pt x="802481" y="444500"/>
                  </a:moveTo>
                  <a:lnTo>
                    <a:pt x="823913" y="445294"/>
                  </a:lnTo>
                  <a:lnTo>
                    <a:pt x="844947" y="446486"/>
                  </a:lnTo>
                  <a:lnTo>
                    <a:pt x="866775" y="448471"/>
                  </a:lnTo>
                  <a:lnTo>
                    <a:pt x="887413" y="450853"/>
                  </a:lnTo>
                  <a:lnTo>
                    <a:pt x="908844" y="453633"/>
                  </a:lnTo>
                  <a:lnTo>
                    <a:pt x="929878" y="457207"/>
                  </a:lnTo>
                  <a:lnTo>
                    <a:pt x="950913" y="461177"/>
                  </a:lnTo>
                  <a:lnTo>
                    <a:pt x="971550" y="465545"/>
                  </a:lnTo>
                  <a:lnTo>
                    <a:pt x="977106" y="467530"/>
                  </a:lnTo>
                  <a:lnTo>
                    <a:pt x="981869" y="470310"/>
                  </a:lnTo>
                  <a:lnTo>
                    <a:pt x="985838" y="473487"/>
                  </a:lnTo>
                  <a:lnTo>
                    <a:pt x="989013" y="477060"/>
                  </a:lnTo>
                  <a:lnTo>
                    <a:pt x="991791" y="481428"/>
                  </a:lnTo>
                  <a:lnTo>
                    <a:pt x="992981" y="483413"/>
                  </a:lnTo>
                  <a:lnTo>
                    <a:pt x="993378" y="485796"/>
                  </a:lnTo>
                  <a:lnTo>
                    <a:pt x="993775" y="488575"/>
                  </a:lnTo>
                  <a:lnTo>
                    <a:pt x="993775" y="490561"/>
                  </a:lnTo>
                  <a:lnTo>
                    <a:pt x="993775" y="492943"/>
                  </a:lnTo>
                  <a:lnTo>
                    <a:pt x="993378" y="495326"/>
                  </a:lnTo>
                  <a:lnTo>
                    <a:pt x="989409" y="520341"/>
                  </a:lnTo>
                  <a:lnTo>
                    <a:pt x="985838" y="546151"/>
                  </a:lnTo>
                  <a:lnTo>
                    <a:pt x="978297" y="596580"/>
                  </a:lnTo>
                  <a:lnTo>
                    <a:pt x="977503" y="600948"/>
                  </a:lnTo>
                  <a:lnTo>
                    <a:pt x="977106" y="605316"/>
                  </a:lnTo>
                  <a:lnTo>
                    <a:pt x="977900" y="609683"/>
                  </a:lnTo>
                  <a:lnTo>
                    <a:pt x="979488" y="613654"/>
                  </a:lnTo>
                  <a:lnTo>
                    <a:pt x="981472" y="617625"/>
                  </a:lnTo>
                  <a:lnTo>
                    <a:pt x="983853" y="620801"/>
                  </a:lnTo>
                  <a:lnTo>
                    <a:pt x="987028" y="623581"/>
                  </a:lnTo>
                  <a:lnTo>
                    <a:pt x="990600" y="626361"/>
                  </a:lnTo>
                  <a:lnTo>
                    <a:pt x="1005681" y="631920"/>
                  </a:lnTo>
                  <a:lnTo>
                    <a:pt x="1020366" y="637479"/>
                  </a:lnTo>
                  <a:lnTo>
                    <a:pt x="1034653" y="643435"/>
                  </a:lnTo>
                  <a:lnTo>
                    <a:pt x="1049338" y="649391"/>
                  </a:lnTo>
                  <a:lnTo>
                    <a:pt x="1063625" y="656141"/>
                  </a:lnTo>
                  <a:lnTo>
                    <a:pt x="1077516" y="662891"/>
                  </a:lnTo>
                  <a:lnTo>
                    <a:pt x="1091803" y="670039"/>
                  </a:lnTo>
                  <a:lnTo>
                    <a:pt x="1105297" y="677583"/>
                  </a:lnTo>
                  <a:lnTo>
                    <a:pt x="1118791" y="685525"/>
                  </a:lnTo>
                  <a:lnTo>
                    <a:pt x="1132285" y="693863"/>
                  </a:lnTo>
                  <a:lnTo>
                    <a:pt x="1144985" y="702599"/>
                  </a:lnTo>
                  <a:lnTo>
                    <a:pt x="1157685" y="711335"/>
                  </a:lnTo>
                  <a:lnTo>
                    <a:pt x="1170385" y="720864"/>
                  </a:lnTo>
                  <a:lnTo>
                    <a:pt x="1183085" y="730394"/>
                  </a:lnTo>
                  <a:lnTo>
                    <a:pt x="1195388" y="739924"/>
                  </a:lnTo>
                  <a:lnTo>
                    <a:pt x="1207294" y="749851"/>
                  </a:lnTo>
                  <a:lnTo>
                    <a:pt x="1211263" y="751836"/>
                  </a:lnTo>
                  <a:lnTo>
                    <a:pt x="1215231" y="753028"/>
                  </a:lnTo>
                  <a:lnTo>
                    <a:pt x="1219597" y="753425"/>
                  </a:lnTo>
                  <a:lnTo>
                    <a:pt x="1224360" y="753425"/>
                  </a:lnTo>
                  <a:lnTo>
                    <a:pt x="1228328" y="752630"/>
                  </a:lnTo>
                  <a:lnTo>
                    <a:pt x="1232297" y="751042"/>
                  </a:lnTo>
                  <a:lnTo>
                    <a:pt x="1236266" y="748660"/>
                  </a:lnTo>
                  <a:lnTo>
                    <a:pt x="1239441" y="745880"/>
                  </a:lnTo>
                  <a:lnTo>
                    <a:pt x="1320006" y="681554"/>
                  </a:lnTo>
                  <a:lnTo>
                    <a:pt x="1321594" y="679966"/>
                  </a:lnTo>
                  <a:lnTo>
                    <a:pt x="1323181" y="678774"/>
                  </a:lnTo>
                  <a:lnTo>
                    <a:pt x="1325166" y="677583"/>
                  </a:lnTo>
                  <a:lnTo>
                    <a:pt x="1327547" y="676789"/>
                  </a:lnTo>
                  <a:lnTo>
                    <a:pt x="1329531" y="676392"/>
                  </a:lnTo>
                  <a:lnTo>
                    <a:pt x="1331913" y="675995"/>
                  </a:lnTo>
                  <a:lnTo>
                    <a:pt x="1336675" y="675995"/>
                  </a:lnTo>
                  <a:lnTo>
                    <a:pt x="1341835" y="676789"/>
                  </a:lnTo>
                  <a:lnTo>
                    <a:pt x="1346597" y="678774"/>
                  </a:lnTo>
                  <a:lnTo>
                    <a:pt x="1351360" y="681554"/>
                  </a:lnTo>
                  <a:lnTo>
                    <a:pt x="1355725" y="685128"/>
                  </a:lnTo>
                  <a:lnTo>
                    <a:pt x="1370410" y="700614"/>
                  </a:lnTo>
                  <a:lnTo>
                    <a:pt x="1384300" y="716497"/>
                  </a:lnTo>
                  <a:lnTo>
                    <a:pt x="1397794" y="733174"/>
                  </a:lnTo>
                  <a:lnTo>
                    <a:pt x="1411685" y="749454"/>
                  </a:lnTo>
                  <a:lnTo>
                    <a:pt x="1424385" y="766925"/>
                  </a:lnTo>
                  <a:lnTo>
                    <a:pt x="1436688" y="783999"/>
                  </a:lnTo>
                  <a:lnTo>
                    <a:pt x="1448594" y="801471"/>
                  </a:lnTo>
                  <a:lnTo>
                    <a:pt x="1460103" y="819736"/>
                  </a:lnTo>
                  <a:lnTo>
                    <a:pt x="1462485" y="824898"/>
                  </a:lnTo>
                  <a:lnTo>
                    <a:pt x="1464072" y="830060"/>
                  </a:lnTo>
                  <a:lnTo>
                    <a:pt x="1464866" y="835619"/>
                  </a:lnTo>
                  <a:lnTo>
                    <a:pt x="1464469" y="840384"/>
                  </a:lnTo>
                  <a:lnTo>
                    <a:pt x="1463278" y="845149"/>
                  </a:lnTo>
                  <a:lnTo>
                    <a:pt x="1462485" y="847134"/>
                  </a:lnTo>
                  <a:lnTo>
                    <a:pt x="1461294" y="849120"/>
                  </a:lnTo>
                  <a:lnTo>
                    <a:pt x="1460103" y="851105"/>
                  </a:lnTo>
                  <a:lnTo>
                    <a:pt x="1458516" y="852693"/>
                  </a:lnTo>
                  <a:lnTo>
                    <a:pt x="1456532" y="853885"/>
                  </a:lnTo>
                  <a:lnTo>
                    <a:pt x="1454944" y="855076"/>
                  </a:lnTo>
                  <a:lnTo>
                    <a:pt x="1434307" y="871356"/>
                  </a:lnTo>
                  <a:lnTo>
                    <a:pt x="1413669" y="886445"/>
                  </a:lnTo>
                  <a:lnTo>
                    <a:pt x="1393032" y="901931"/>
                  </a:lnTo>
                  <a:lnTo>
                    <a:pt x="1372394" y="917020"/>
                  </a:lnTo>
                  <a:lnTo>
                    <a:pt x="1368822" y="919402"/>
                  </a:lnTo>
                  <a:lnTo>
                    <a:pt x="1365647" y="922579"/>
                  </a:lnTo>
                  <a:lnTo>
                    <a:pt x="1362869" y="925755"/>
                  </a:lnTo>
                  <a:lnTo>
                    <a:pt x="1361281" y="929726"/>
                  </a:lnTo>
                  <a:lnTo>
                    <a:pt x="1360091" y="933697"/>
                  </a:lnTo>
                  <a:lnTo>
                    <a:pt x="1359297" y="938065"/>
                  </a:lnTo>
                  <a:lnTo>
                    <a:pt x="1359694" y="942432"/>
                  </a:lnTo>
                  <a:lnTo>
                    <a:pt x="1360488" y="946800"/>
                  </a:lnTo>
                  <a:lnTo>
                    <a:pt x="1366838" y="961492"/>
                  </a:lnTo>
                  <a:lnTo>
                    <a:pt x="1373188" y="975390"/>
                  </a:lnTo>
                  <a:lnTo>
                    <a:pt x="1379141" y="989684"/>
                  </a:lnTo>
                  <a:lnTo>
                    <a:pt x="1384697" y="1004773"/>
                  </a:lnTo>
                  <a:lnTo>
                    <a:pt x="1390253" y="1019068"/>
                  </a:lnTo>
                  <a:lnTo>
                    <a:pt x="1395413" y="1033760"/>
                  </a:lnTo>
                  <a:lnTo>
                    <a:pt x="1400175" y="1048849"/>
                  </a:lnTo>
                  <a:lnTo>
                    <a:pt x="1404938" y="1063937"/>
                  </a:lnTo>
                  <a:lnTo>
                    <a:pt x="1408510" y="1079026"/>
                  </a:lnTo>
                  <a:lnTo>
                    <a:pt x="1412082" y="1094512"/>
                  </a:lnTo>
                  <a:lnTo>
                    <a:pt x="1415257" y="1109601"/>
                  </a:lnTo>
                  <a:lnTo>
                    <a:pt x="1418035" y="1125087"/>
                  </a:lnTo>
                  <a:lnTo>
                    <a:pt x="1420416" y="1140573"/>
                  </a:lnTo>
                  <a:lnTo>
                    <a:pt x="1422400" y="1156059"/>
                  </a:lnTo>
                  <a:lnTo>
                    <a:pt x="1424385" y="1171545"/>
                  </a:lnTo>
                  <a:lnTo>
                    <a:pt x="1425575" y="1187428"/>
                  </a:lnTo>
                  <a:lnTo>
                    <a:pt x="1427163" y="1191398"/>
                  </a:lnTo>
                  <a:lnTo>
                    <a:pt x="1429147" y="1195369"/>
                  </a:lnTo>
                  <a:lnTo>
                    <a:pt x="1431925" y="1198546"/>
                  </a:lnTo>
                  <a:lnTo>
                    <a:pt x="1435100" y="1201722"/>
                  </a:lnTo>
                  <a:lnTo>
                    <a:pt x="1438672" y="1204105"/>
                  </a:lnTo>
                  <a:lnTo>
                    <a:pt x="1442641" y="1205693"/>
                  </a:lnTo>
                  <a:lnTo>
                    <a:pt x="1446610" y="1206884"/>
                  </a:lnTo>
                  <a:lnTo>
                    <a:pt x="1451769" y="1206884"/>
                  </a:lnTo>
                  <a:lnTo>
                    <a:pt x="1476772" y="1209267"/>
                  </a:lnTo>
                  <a:lnTo>
                    <a:pt x="1502569" y="1212046"/>
                  </a:lnTo>
                  <a:lnTo>
                    <a:pt x="1527969" y="1214826"/>
                  </a:lnTo>
                  <a:lnTo>
                    <a:pt x="1553766" y="1218003"/>
                  </a:lnTo>
                  <a:lnTo>
                    <a:pt x="1555750" y="1218003"/>
                  </a:lnTo>
                  <a:lnTo>
                    <a:pt x="1558132" y="1218400"/>
                  </a:lnTo>
                  <a:lnTo>
                    <a:pt x="1560116" y="1219194"/>
                  </a:lnTo>
                  <a:lnTo>
                    <a:pt x="1562497" y="1219988"/>
                  </a:lnTo>
                  <a:lnTo>
                    <a:pt x="1564482" y="1221179"/>
                  </a:lnTo>
                  <a:lnTo>
                    <a:pt x="1566069" y="1222767"/>
                  </a:lnTo>
                  <a:lnTo>
                    <a:pt x="1569641" y="1226341"/>
                  </a:lnTo>
                  <a:lnTo>
                    <a:pt x="1572419" y="1230709"/>
                  </a:lnTo>
                  <a:lnTo>
                    <a:pt x="1574404" y="1235474"/>
                  </a:lnTo>
                  <a:lnTo>
                    <a:pt x="1575991" y="1240636"/>
                  </a:lnTo>
                  <a:lnTo>
                    <a:pt x="1576388" y="1246195"/>
                  </a:lnTo>
                  <a:lnTo>
                    <a:pt x="1575594" y="1267240"/>
                  </a:lnTo>
                  <a:lnTo>
                    <a:pt x="1574404" y="1289079"/>
                  </a:lnTo>
                  <a:lnTo>
                    <a:pt x="1572419" y="1310124"/>
                  </a:lnTo>
                  <a:lnTo>
                    <a:pt x="1570038" y="1331169"/>
                  </a:lnTo>
                  <a:lnTo>
                    <a:pt x="1567260" y="1352214"/>
                  </a:lnTo>
                  <a:lnTo>
                    <a:pt x="1563688" y="1373656"/>
                  </a:lnTo>
                  <a:lnTo>
                    <a:pt x="1559719" y="1394304"/>
                  </a:lnTo>
                  <a:lnTo>
                    <a:pt x="1555353" y="1415349"/>
                  </a:lnTo>
                  <a:lnTo>
                    <a:pt x="1553369" y="1420511"/>
                  </a:lnTo>
                  <a:lnTo>
                    <a:pt x="1550591" y="1425276"/>
                  </a:lnTo>
                  <a:lnTo>
                    <a:pt x="1547416" y="1429644"/>
                  </a:lnTo>
                  <a:lnTo>
                    <a:pt x="1543447" y="1432820"/>
                  </a:lnTo>
                  <a:lnTo>
                    <a:pt x="1539082" y="1435203"/>
                  </a:lnTo>
                  <a:lnTo>
                    <a:pt x="1536700" y="1435997"/>
                  </a:lnTo>
                  <a:lnTo>
                    <a:pt x="1534716" y="1436791"/>
                  </a:lnTo>
                  <a:lnTo>
                    <a:pt x="1532335" y="1437188"/>
                  </a:lnTo>
                  <a:lnTo>
                    <a:pt x="1530350" y="1437188"/>
                  </a:lnTo>
                  <a:lnTo>
                    <a:pt x="1527969" y="1436791"/>
                  </a:lnTo>
                  <a:lnTo>
                    <a:pt x="1525588" y="1436394"/>
                  </a:lnTo>
                  <a:lnTo>
                    <a:pt x="1474788" y="1429644"/>
                  </a:lnTo>
                  <a:lnTo>
                    <a:pt x="1448991" y="1425673"/>
                  </a:lnTo>
                  <a:lnTo>
                    <a:pt x="1423988" y="1421702"/>
                  </a:lnTo>
                  <a:lnTo>
                    <a:pt x="1419622" y="1420908"/>
                  </a:lnTo>
                  <a:lnTo>
                    <a:pt x="1415257" y="1420908"/>
                  </a:lnTo>
                  <a:lnTo>
                    <a:pt x="1410891" y="1421702"/>
                  </a:lnTo>
                  <a:lnTo>
                    <a:pt x="1406922" y="1422893"/>
                  </a:lnTo>
                  <a:lnTo>
                    <a:pt x="1402953" y="1424879"/>
                  </a:lnTo>
                  <a:lnTo>
                    <a:pt x="1399382" y="1427658"/>
                  </a:lnTo>
                  <a:lnTo>
                    <a:pt x="1396603" y="1430835"/>
                  </a:lnTo>
                  <a:lnTo>
                    <a:pt x="1394222" y="1434408"/>
                  </a:lnTo>
                  <a:lnTo>
                    <a:pt x="1388666" y="1449100"/>
                  </a:lnTo>
                  <a:lnTo>
                    <a:pt x="1383110" y="1464189"/>
                  </a:lnTo>
                  <a:lnTo>
                    <a:pt x="1377156" y="1478484"/>
                  </a:lnTo>
                  <a:lnTo>
                    <a:pt x="1371203" y="1492381"/>
                  </a:lnTo>
                  <a:lnTo>
                    <a:pt x="1364456" y="1507073"/>
                  </a:lnTo>
                  <a:lnTo>
                    <a:pt x="1357313" y="1520971"/>
                  </a:lnTo>
                  <a:lnTo>
                    <a:pt x="1350169" y="1534869"/>
                  </a:lnTo>
                  <a:lnTo>
                    <a:pt x="1343025" y="1548766"/>
                  </a:lnTo>
                  <a:lnTo>
                    <a:pt x="1335088" y="1561870"/>
                  </a:lnTo>
                  <a:lnTo>
                    <a:pt x="1326753" y="1574973"/>
                  </a:lnTo>
                  <a:lnTo>
                    <a:pt x="1318022" y="1588077"/>
                  </a:lnTo>
                  <a:lnTo>
                    <a:pt x="1308894" y="1601180"/>
                  </a:lnTo>
                  <a:lnTo>
                    <a:pt x="1299766" y="1613886"/>
                  </a:lnTo>
                  <a:lnTo>
                    <a:pt x="1290241" y="1626196"/>
                  </a:lnTo>
                  <a:lnTo>
                    <a:pt x="1280716" y="1638902"/>
                  </a:lnTo>
                  <a:lnTo>
                    <a:pt x="1270794" y="1650814"/>
                  </a:lnTo>
                  <a:lnTo>
                    <a:pt x="1268810" y="1654785"/>
                  </a:lnTo>
                  <a:lnTo>
                    <a:pt x="1267619" y="1658756"/>
                  </a:lnTo>
                  <a:lnTo>
                    <a:pt x="1266825" y="1663124"/>
                  </a:lnTo>
                  <a:lnTo>
                    <a:pt x="1267222" y="1667095"/>
                  </a:lnTo>
                  <a:lnTo>
                    <a:pt x="1268016" y="1671462"/>
                  </a:lnTo>
                  <a:lnTo>
                    <a:pt x="1269603" y="1675433"/>
                  </a:lnTo>
                  <a:lnTo>
                    <a:pt x="1271588" y="1679007"/>
                  </a:lnTo>
                  <a:lnTo>
                    <a:pt x="1274763" y="1682580"/>
                  </a:lnTo>
                  <a:lnTo>
                    <a:pt x="1339056" y="1762790"/>
                  </a:lnTo>
                  <a:lnTo>
                    <a:pt x="1340644" y="1764378"/>
                  </a:lnTo>
                  <a:lnTo>
                    <a:pt x="1341835" y="1766363"/>
                  </a:lnTo>
                  <a:lnTo>
                    <a:pt x="1343025" y="1768349"/>
                  </a:lnTo>
                  <a:lnTo>
                    <a:pt x="1343819" y="1770334"/>
                  </a:lnTo>
                  <a:lnTo>
                    <a:pt x="1344216" y="1772717"/>
                  </a:lnTo>
                  <a:lnTo>
                    <a:pt x="1344613" y="1774702"/>
                  </a:lnTo>
                  <a:lnTo>
                    <a:pt x="1344613" y="1779864"/>
                  </a:lnTo>
                  <a:lnTo>
                    <a:pt x="1343819" y="1785026"/>
                  </a:lnTo>
                  <a:lnTo>
                    <a:pt x="1341835" y="1789791"/>
                  </a:lnTo>
                  <a:lnTo>
                    <a:pt x="1339056" y="1794556"/>
                  </a:lnTo>
                  <a:lnTo>
                    <a:pt x="1335485" y="1798923"/>
                  </a:lnTo>
                  <a:lnTo>
                    <a:pt x="1320006" y="1813218"/>
                  </a:lnTo>
                  <a:lnTo>
                    <a:pt x="1303735" y="1827513"/>
                  </a:lnTo>
                  <a:lnTo>
                    <a:pt x="1287463" y="1841013"/>
                  </a:lnTo>
                  <a:lnTo>
                    <a:pt x="1271191" y="1854514"/>
                  </a:lnTo>
                  <a:lnTo>
                    <a:pt x="1253728" y="1867220"/>
                  </a:lnTo>
                  <a:lnTo>
                    <a:pt x="1236663" y="1879927"/>
                  </a:lnTo>
                  <a:lnTo>
                    <a:pt x="1218406" y="1891442"/>
                  </a:lnTo>
                  <a:lnTo>
                    <a:pt x="1200547" y="1902957"/>
                  </a:lnTo>
                  <a:lnTo>
                    <a:pt x="1195388" y="1905340"/>
                  </a:lnTo>
                  <a:lnTo>
                    <a:pt x="1190228" y="1906928"/>
                  </a:lnTo>
                  <a:lnTo>
                    <a:pt x="1185069" y="1907325"/>
                  </a:lnTo>
                  <a:lnTo>
                    <a:pt x="1179910" y="1906928"/>
                  </a:lnTo>
                  <a:lnTo>
                    <a:pt x="1175544" y="1906134"/>
                  </a:lnTo>
                  <a:lnTo>
                    <a:pt x="1172766" y="1904943"/>
                  </a:lnTo>
                  <a:lnTo>
                    <a:pt x="1170781" y="1903751"/>
                  </a:lnTo>
                  <a:lnTo>
                    <a:pt x="1169194" y="1902560"/>
                  </a:lnTo>
                  <a:lnTo>
                    <a:pt x="1167606" y="1900972"/>
                  </a:lnTo>
                  <a:lnTo>
                    <a:pt x="1166019" y="1899383"/>
                  </a:lnTo>
                  <a:lnTo>
                    <a:pt x="1164828" y="1897398"/>
                  </a:lnTo>
                  <a:lnTo>
                    <a:pt x="1149350" y="1877147"/>
                  </a:lnTo>
                  <a:lnTo>
                    <a:pt x="1133872" y="1856499"/>
                  </a:lnTo>
                  <a:lnTo>
                    <a:pt x="1103313" y="1815204"/>
                  </a:lnTo>
                  <a:lnTo>
                    <a:pt x="1100931" y="1811630"/>
                  </a:lnTo>
                  <a:lnTo>
                    <a:pt x="1097756" y="1808453"/>
                  </a:lnTo>
                  <a:lnTo>
                    <a:pt x="1094581" y="1806071"/>
                  </a:lnTo>
                  <a:lnTo>
                    <a:pt x="1090613" y="1804085"/>
                  </a:lnTo>
                  <a:lnTo>
                    <a:pt x="1086644" y="1802894"/>
                  </a:lnTo>
                  <a:lnTo>
                    <a:pt x="1081881" y="1802497"/>
                  </a:lnTo>
                  <a:lnTo>
                    <a:pt x="1077516" y="1802497"/>
                  </a:lnTo>
                  <a:lnTo>
                    <a:pt x="1073150" y="1803291"/>
                  </a:lnTo>
                  <a:lnTo>
                    <a:pt x="1058863" y="1810042"/>
                  </a:lnTo>
                  <a:lnTo>
                    <a:pt x="1044972" y="1815998"/>
                  </a:lnTo>
                  <a:lnTo>
                    <a:pt x="1029891" y="1821954"/>
                  </a:lnTo>
                  <a:lnTo>
                    <a:pt x="1015603" y="1828307"/>
                  </a:lnTo>
                  <a:lnTo>
                    <a:pt x="1000919" y="1833469"/>
                  </a:lnTo>
                  <a:lnTo>
                    <a:pt x="985838" y="1838631"/>
                  </a:lnTo>
                  <a:lnTo>
                    <a:pt x="971153" y="1843396"/>
                  </a:lnTo>
                  <a:lnTo>
                    <a:pt x="956469" y="1847764"/>
                  </a:lnTo>
                  <a:lnTo>
                    <a:pt x="940991" y="1851337"/>
                  </a:lnTo>
                  <a:lnTo>
                    <a:pt x="925909" y="1854911"/>
                  </a:lnTo>
                  <a:lnTo>
                    <a:pt x="910431" y="1857691"/>
                  </a:lnTo>
                  <a:lnTo>
                    <a:pt x="894953" y="1860470"/>
                  </a:lnTo>
                  <a:lnTo>
                    <a:pt x="879475" y="1863250"/>
                  </a:lnTo>
                  <a:lnTo>
                    <a:pt x="863997" y="1865235"/>
                  </a:lnTo>
                  <a:lnTo>
                    <a:pt x="848122" y="1867220"/>
                  </a:lnTo>
                  <a:lnTo>
                    <a:pt x="832644" y="1868412"/>
                  </a:lnTo>
                  <a:lnTo>
                    <a:pt x="828675" y="1870397"/>
                  </a:lnTo>
                  <a:lnTo>
                    <a:pt x="824706" y="1872382"/>
                  </a:lnTo>
                  <a:lnTo>
                    <a:pt x="821531" y="1875162"/>
                  </a:lnTo>
                  <a:lnTo>
                    <a:pt x="818753" y="1878339"/>
                  </a:lnTo>
                  <a:lnTo>
                    <a:pt x="816372" y="1881912"/>
                  </a:lnTo>
                  <a:lnTo>
                    <a:pt x="814388" y="1885883"/>
                  </a:lnTo>
                  <a:lnTo>
                    <a:pt x="813594" y="1889854"/>
                  </a:lnTo>
                  <a:lnTo>
                    <a:pt x="813197" y="1894222"/>
                  </a:lnTo>
                  <a:lnTo>
                    <a:pt x="810816" y="1920031"/>
                  </a:lnTo>
                  <a:lnTo>
                    <a:pt x="808038" y="1945444"/>
                  </a:lnTo>
                  <a:lnTo>
                    <a:pt x="804863" y="1970857"/>
                  </a:lnTo>
                  <a:lnTo>
                    <a:pt x="801688" y="1996270"/>
                  </a:lnTo>
                  <a:lnTo>
                    <a:pt x="801688" y="1998652"/>
                  </a:lnTo>
                  <a:lnTo>
                    <a:pt x="801291" y="2001035"/>
                  </a:lnTo>
                  <a:lnTo>
                    <a:pt x="800497" y="2003020"/>
                  </a:lnTo>
                  <a:lnTo>
                    <a:pt x="799703" y="2005005"/>
                  </a:lnTo>
                  <a:lnTo>
                    <a:pt x="798513" y="2007388"/>
                  </a:lnTo>
                  <a:lnTo>
                    <a:pt x="797322" y="2009373"/>
                  </a:lnTo>
                  <a:lnTo>
                    <a:pt x="793750" y="2012550"/>
                  </a:lnTo>
                  <a:lnTo>
                    <a:pt x="789384" y="2015329"/>
                  </a:lnTo>
                  <a:lnTo>
                    <a:pt x="784622" y="2017315"/>
                  </a:lnTo>
                  <a:lnTo>
                    <a:pt x="779463" y="2018903"/>
                  </a:lnTo>
                  <a:lnTo>
                    <a:pt x="773906" y="2019300"/>
                  </a:lnTo>
                  <a:lnTo>
                    <a:pt x="752078" y="2018506"/>
                  </a:lnTo>
                  <a:lnTo>
                    <a:pt x="731044" y="2017315"/>
                  </a:lnTo>
                  <a:lnTo>
                    <a:pt x="709613" y="2015727"/>
                  </a:lnTo>
                  <a:lnTo>
                    <a:pt x="688578" y="2013344"/>
                  </a:lnTo>
                  <a:lnTo>
                    <a:pt x="667147" y="2010167"/>
                  </a:lnTo>
                  <a:lnTo>
                    <a:pt x="646509" y="2006197"/>
                  </a:lnTo>
                  <a:lnTo>
                    <a:pt x="625475" y="2002226"/>
                  </a:lnTo>
                  <a:lnTo>
                    <a:pt x="604441" y="1997858"/>
                  </a:lnTo>
                  <a:lnTo>
                    <a:pt x="599281" y="1995873"/>
                  </a:lnTo>
                  <a:lnTo>
                    <a:pt x="594519" y="1993093"/>
                  </a:lnTo>
                  <a:lnTo>
                    <a:pt x="590550" y="1989917"/>
                  </a:lnTo>
                  <a:lnTo>
                    <a:pt x="586978" y="1986343"/>
                  </a:lnTo>
                  <a:lnTo>
                    <a:pt x="584597" y="1981975"/>
                  </a:lnTo>
                  <a:lnTo>
                    <a:pt x="583803" y="1979990"/>
                  </a:lnTo>
                  <a:lnTo>
                    <a:pt x="583009" y="1977607"/>
                  </a:lnTo>
                  <a:lnTo>
                    <a:pt x="583009" y="1975622"/>
                  </a:lnTo>
                  <a:lnTo>
                    <a:pt x="582612" y="1973239"/>
                  </a:lnTo>
                  <a:lnTo>
                    <a:pt x="583009" y="1970857"/>
                  </a:lnTo>
                  <a:lnTo>
                    <a:pt x="583406" y="1968872"/>
                  </a:lnTo>
                  <a:lnTo>
                    <a:pt x="586581" y="1943062"/>
                  </a:lnTo>
                  <a:lnTo>
                    <a:pt x="590153" y="1918046"/>
                  </a:lnTo>
                  <a:lnTo>
                    <a:pt x="598091" y="1866823"/>
                  </a:lnTo>
                  <a:lnTo>
                    <a:pt x="598884" y="1862456"/>
                  </a:lnTo>
                  <a:lnTo>
                    <a:pt x="598884" y="1858088"/>
                  </a:lnTo>
                  <a:lnTo>
                    <a:pt x="598487" y="1853720"/>
                  </a:lnTo>
                  <a:lnTo>
                    <a:pt x="596900" y="1849749"/>
                  </a:lnTo>
                  <a:lnTo>
                    <a:pt x="594916" y="1846175"/>
                  </a:lnTo>
                  <a:lnTo>
                    <a:pt x="592137" y="1842602"/>
                  </a:lnTo>
                  <a:lnTo>
                    <a:pt x="588962" y="1839822"/>
                  </a:lnTo>
                  <a:lnTo>
                    <a:pt x="585391" y="1837440"/>
                  </a:lnTo>
                  <a:lnTo>
                    <a:pt x="570309" y="1831881"/>
                  </a:lnTo>
                  <a:lnTo>
                    <a:pt x="556022" y="1826322"/>
                  </a:lnTo>
                  <a:lnTo>
                    <a:pt x="541734" y="1820366"/>
                  </a:lnTo>
                  <a:lnTo>
                    <a:pt x="527050" y="1814012"/>
                  </a:lnTo>
                  <a:lnTo>
                    <a:pt x="512762" y="1807659"/>
                  </a:lnTo>
                  <a:lnTo>
                    <a:pt x="498872" y="1800909"/>
                  </a:lnTo>
                  <a:lnTo>
                    <a:pt x="484584" y="1793762"/>
                  </a:lnTo>
                  <a:lnTo>
                    <a:pt x="471091" y="1786217"/>
                  </a:lnTo>
                  <a:lnTo>
                    <a:pt x="457597" y="1778276"/>
                  </a:lnTo>
                  <a:lnTo>
                    <a:pt x="444500" y="1769540"/>
                  </a:lnTo>
                  <a:lnTo>
                    <a:pt x="431006" y="1760804"/>
                  </a:lnTo>
                  <a:lnTo>
                    <a:pt x="418306" y="1752069"/>
                  </a:lnTo>
                  <a:lnTo>
                    <a:pt x="406003" y="1742936"/>
                  </a:lnTo>
                  <a:lnTo>
                    <a:pt x="392906" y="1733803"/>
                  </a:lnTo>
                  <a:lnTo>
                    <a:pt x="381000" y="1723479"/>
                  </a:lnTo>
                  <a:lnTo>
                    <a:pt x="369094" y="1713552"/>
                  </a:lnTo>
                  <a:lnTo>
                    <a:pt x="365125" y="1711567"/>
                  </a:lnTo>
                  <a:lnTo>
                    <a:pt x="360759" y="1710376"/>
                  </a:lnTo>
                  <a:lnTo>
                    <a:pt x="356791" y="1709979"/>
                  </a:lnTo>
                  <a:lnTo>
                    <a:pt x="352425" y="1709979"/>
                  </a:lnTo>
                  <a:lnTo>
                    <a:pt x="347662" y="1710773"/>
                  </a:lnTo>
                  <a:lnTo>
                    <a:pt x="343694" y="1712361"/>
                  </a:lnTo>
                  <a:lnTo>
                    <a:pt x="340122" y="1714744"/>
                  </a:lnTo>
                  <a:lnTo>
                    <a:pt x="336947" y="1717523"/>
                  </a:lnTo>
                  <a:lnTo>
                    <a:pt x="256778" y="1782246"/>
                  </a:lnTo>
                  <a:lnTo>
                    <a:pt x="254794" y="1783835"/>
                  </a:lnTo>
                  <a:lnTo>
                    <a:pt x="252809" y="1785026"/>
                  </a:lnTo>
                  <a:lnTo>
                    <a:pt x="250825" y="1786217"/>
                  </a:lnTo>
                  <a:lnTo>
                    <a:pt x="248840" y="1787011"/>
                  </a:lnTo>
                  <a:lnTo>
                    <a:pt x="246459" y="1787805"/>
                  </a:lnTo>
                  <a:lnTo>
                    <a:pt x="244475" y="1787805"/>
                  </a:lnTo>
                  <a:lnTo>
                    <a:pt x="239712" y="1788202"/>
                  </a:lnTo>
                  <a:lnTo>
                    <a:pt x="234553" y="1787011"/>
                  </a:lnTo>
                  <a:lnTo>
                    <a:pt x="229790" y="1785423"/>
                  </a:lnTo>
                  <a:lnTo>
                    <a:pt x="225028" y="1782643"/>
                  </a:lnTo>
                  <a:lnTo>
                    <a:pt x="222647" y="1780658"/>
                  </a:lnTo>
                  <a:lnTo>
                    <a:pt x="220662" y="1779070"/>
                  </a:lnTo>
                  <a:lnTo>
                    <a:pt x="205978" y="1762790"/>
                  </a:lnTo>
                  <a:lnTo>
                    <a:pt x="192087" y="1746907"/>
                  </a:lnTo>
                  <a:lnTo>
                    <a:pt x="178197" y="1731024"/>
                  </a:lnTo>
                  <a:lnTo>
                    <a:pt x="165100" y="1713949"/>
                  </a:lnTo>
                  <a:lnTo>
                    <a:pt x="152003" y="1696875"/>
                  </a:lnTo>
                  <a:lnTo>
                    <a:pt x="139700" y="1679404"/>
                  </a:lnTo>
                  <a:lnTo>
                    <a:pt x="127794" y="1661933"/>
                  </a:lnTo>
                  <a:lnTo>
                    <a:pt x="116284" y="1644064"/>
                  </a:lnTo>
                  <a:lnTo>
                    <a:pt x="113506" y="1638902"/>
                  </a:lnTo>
                  <a:lnTo>
                    <a:pt x="112315" y="1633343"/>
                  </a:lnTo>
                  <a:lnTo>
                    <a:pt x="111522" y="1628181"/>
                  </a:lnTo>
                  <a:lnTo>
                    <a:pt x="111919" y="1623019"/>
                  </a:lnTo>
                  <a:lnTo>
                    <a:pt x="113109" y="1618651"/>
                  </a:lnTo>
                  <a:lnTo>
                    <a:pt x="113903" y="1616269"/>
                  </a:lnTo>
                  <a:lnTo>
                    <a:pt x="115094" y="1614284"/>
                  </a:lnTo>
                  <a:lnTo>
                    <a:pt x="116284" y="1612695"/>
                  </a:lnTo>
                  <a:lnTo>
                    <a:pt x="117872" y="1610710"/>
                  </a:lnTo>
                  <a:lnTo>
                    <a:pt x="119856" y="1609519"/>
                  </a:lnTo>
                  <a:lnTo>
                    <a:pt x="121840" y="1608327"/>
                  </a:lnTo>
                  <a:lnTo>
                    <a:pt x="162322" y="1576958"/>
                  </a:lnTo>
                  <a:lnTo>
                    <a:pt x="183356" y="1561870"/>
                  </a:lnTo>
                  <a:lnTo>
                    <a:pt x="203994" y="1546781"/>
                  </a:lnTo>
                  <a:lnTo>
                    <a:pt x="207565" y="1544001"/>
                  </a:lnTo>
                  <a:lnTo>
                    <a:pt x="211137" y="1540825"/>
                  </a:lnTo>
                  <a:lnTo>
                    <a:pt x="213519" y="1537648"/>
                  </a:lnTo>
                  <a:lnTo>
                    <a:pt x="215503" y="1533677"/>
                  </a:lnTo>
                  <a:lnTo>
                    <a:pt x="216694" y="1529707"/>
                  </a:lnTo>
                  <a:lnTo>
                    <a:pt x="217090" y="1525339"/>
                  </a:lnTo>
                  <a:lnTo>
                    <a:pt x="217090" y="1520971"/>
                  </a:lnTo>
                  <a:lnTo>
                    <a:pt x="216297" y="1516603"/>
                  </a:lnTo>
                  <a:lnTo>
                    <a:pt x="209153" y="1502705"/>
                  </a:lnTo>
                  <a:lnTo>
                    <a:pt x="202803" y="1488014"/>
                  </a:lnTo>
                  <a:lnTo>
                    <a:pt x="196850" y="1473719"/>
                  </a:lnTo>
                  <a:lnTo>
                    <a:pt x="191294" y="1459027"/>
                  </a:lnTo>
                  <a:lnTo>
                    <a:pt x="186134" y="1444335"/>
                  </a:lnTo>
                  <a:lnTo>
                    <a:pt x="180975" y="1429644"/>
                  </a:lnTo>
                  <a:lnTo>
                    <a:pt x="176212" y="1414952"/>
                  </a:lnTo>
                  <a:lnTo>
                    <a:pt x="171847" y="1399466"/>
                  </a:lnTo>
                  <a:lnTo>
                    <a:pt x="167878" y="1384377"/>
                  </a:lnTo>
                  <a:lnTo>
                    <a:pt x="164703" y="1369288"/>
                  </a:lnTo>
                  <a:lnTo>
                    <a:pt x="161131" y="1353802"/>
                  </a:lnTo>
                  <a:lnTo>
                    <a:pt x="158353" y="1338713"/>
                  </a:lnTo>
                  <a:lnTo>
                    <a:pt x="155972" y="1323227"/>
                  </a:lnTo>
                  <a:lnTo>
                    <a:pt x="153987" y="1307344"/>
                  </a:lnTo>
                  <a:lnTo>
                    <a:pt x="152003" y="1291859"/>
                  </a:lnTo>
                  <a:lnTo>
                    <a:pt x="150812" y="1276373"/>
                  </a:lnTo>
                  <a:lnTo>
                    <a:pt x="149225" y="1272402"/>
                  </a:lnTo>
                  <a:lnTo>
                    <a:pt x="146844" y="1268034"/>
                  </a:lnTo>
                  <a:lnTo>
                    <a:pt x="144462" y="1264857"/>
                  </a:lnTo>
                  <a:lnTo>
                    <a:pt x="141287" y="1262078"/>
                  </a:lnTo>
                  <a:lnTo>
                    <a:pt x="137715" y="1259695"/>
                  </a:lnTo>
                  <a:lnTo>
                    <a:pt x="133747" y="1257710"/>
                  </a:lnTo>
                  <a:lnTo>
                    <a:pt x="129778" y="1256916"/>
                  </a:lnTo>
                  <a:lnTo>
                    <a:pt x="125015" y="1256519"/>
                  </a:lnTo>
                  <a:lnTo>
                    <a:pt x="99219" y="1254136"/>
                  </a:lnTo>
                  <a:lnTo>
                    <a:pt x="74215" y="1251357"/>
                  </a:lnTo>
                  <a:lnTo>
                    <a:pt x="22622" y="1245401"/>
                  </a:lnTo>
                  <a:lnTo>
                    <a:pt x="20240" y="1245401"/>
                  </a:lnTo>
                  <a:lnTo>
                    <a:pt x="18256" y="1245004"/>
                  </a:lnTo>
                  <a:lnTo>
                    <a:pt x="15875" y="1244209"/>
                  </a:lnTo>
                  <a:lnTo>
                    <a:pt x="13890" y="1243415"/>
                  </a:lnTo>
                  <a:lnTo>
                    <a:pt x="11906" y="1242224"/>
                  </a:lnTo>
                  <a:lnTo>
                    <a:pt x="9922" y="1241033"/>
                  </a:lnTo>
                  <a:lnTo>
                    <a:pt x="6747" y="1237459"/>
                  </a:lnTo>
                  <a:lnTo>
                    <a:pt x="3969" y="1233488"/>
                  </a:lnTo>
                  <a:lnTo>
                    <a:pt x="1984" y="1228724"/>
                  </a:lnTo>
                  <a:lnTo>
                    <a:pt x="397" y="1222767"/>
                  </a:lnTo>
                  <a:lnTo>
                    <a:pt x="0" y="1219988"/>
                  </a:lnTo>
                  <a:lnTo>
                    <a:pt x="0" y="1217208"/>
                  </a:lnTo>
                  <a:lnTo>
                    <a:pt x="794" y="1196163"/>
                  </a:lnTo>
                  <a:lnTo>
                    <a:pt x="1984" y="1174721"/>
                  </a:lnTo>
                  <a:lnTo>
                    <a:pt x="3572" y="1153676"/>
                  </a:lnTo>
                  <a:lnTo>
                    <a:pt x="6350" y="1132631"/>
                  </a:lnTo>
                  <a:lnTo>
                    <a:pt x="9128" y="1111189"/>
                  </a:lnTo>
                  <a:lnTo>
                    <a:pt x="12700" y="1090541"/>
                  </a:lnTo>
                  <a:lnTo>
                    <a:pt x="16669" y="1069099"/>
                  </a:lnTo>
                  <a:lnTo>
                    <a:pt x="21034" y="1048451"/>
                  </a:lnTo>
                  <a:lnTo>
                    <a:pt x="23019" y="1043289"/>
                  </a:lnTo>
                  <a:lnTo>
                    <a:pt x="25797" y="1038127"/>
                  </a:lnTo>
                  <a:lnTo>
                    <a:pt x="29369" y="1034157"/>
                  </a:lnTo>
                  <a:lnTo>
                    <a:pt x="32940" y="1030583"/>
                  </a:lnTo>
                  <a:lnTo>
                    <a:pt x="37306" y="1028201"/>
                  </a:lnTo>
                  <a:lnTo>
                    <a:pt x="39290" y="1027406"/>
                  </a:lnTo>
                  <a:lnTo>
                    <a:pt x="41672" y="1026612"/>
                  </a:lnTo>
                  <a:lnTo>
                    <a:pt x="44053" y="1026612"/>
                  </a:lnTo>
                  <a:lnTo>
                    <a:pt x="46037" y="1026215"/>
                  </a:lnTo>
                  <a:lnTo>
                    <a:pt x="48419" y="1026612"/>
                  </a:lnTo>
                  <a:lnTo>
                    <a:pt x="50800" y="1027009"/>
                  </a:lnTo>
                  <a:lnTo>
                    <a:pt x="101600" y="1033760"/>
                  </a:lnTo>
                  <a:lnTo>
                    <a:pt x="127000" y="1037730"/>
                  </a:lnTo>
                  <a:lnTo>
                    <a:pt x="152400" y="1042098"/>
                  </a:lnTo>
                  <a:lnTo>
                    <a:pt x="156765" y="1042892"/>
                  </a:lnTo>
                  <a:lnTo>
                    <a:pt x="161131" y="1042892"/>
                  </a:lnTo>
                  <a:lnTo>
                    <a:pt x="165497" y="1042495"/>
                  </a:lnTo>
                  <a:lnTo>
                    <a:pt x="169862" y="1040907"/>
                  </a:lnTo>
                  <a:lnTo>
                    <a:pt x="173434" y="1038525"/>
                  </a:lnTo>
                  <a:lnTo>
                    <a:pt x="177006" y="1035745"/>
                  </a:lnTo>
                  <a:lnTo>
                    <a:pt x="179784" y="1032568"/>
                  </a:lnTo>
                  <a:lnTo>
                    <a:pt x="182165" y="1028995"/>
                  </a:lnTo>
                  <a:lnTo>
                    <a:pt x="187325" y="1014303"/>
                  </a:lnTo>
                  <a:lnTo>
                    <a:pt x="192881" y="1000008"/>
                  </a:lnTo>
                  <a:lnTo>
                    <a:pt x="198834" y="985316"/>
                  </a:lnTo>
                  <a:lnTo>
                    <a:pt x="205184" y="971022"/>
                  </a:lnTo>
                  <a:lnTo>
                    <a:pt x="211931" y="957124"/>
                  </a:lnTo>
                  <a:lnTo>
                    <a:pt x="218678" y="942432"/>
                  </a:lnTo>
                  <a:lnTo>
                    <a:pt x="225822" y="928932"/>
                  </a:lnTo>
                  <a:lnTo>
                    <a:pt x="233362" y="915034"/>
                  </a:lnTo>
                  <a:lnTo>
                    <a:pt x="241300" y="901931"/>
                  </a:lnTo>
                  <a:lnTo>
                    <a:pt x="249634" y="888430"/>
                  </a:lnTo>
                  <a:lnTo>
                    <a:pt x="258762" y="875327"/>
                  </a:lnTo>
                  <a:lnTo>
                    <a:pt x="267494" y="862620"/>
                  </a:lnTo>
                  <a:lnTo>
                    <a:pt x="276622" y="849517"/>
                  </a:lnTo>
                  <a:lnTo>
                    <a:pt x="286147" y="837207"/>
                  </a:lnTo>
                  <a:lnTo>
                    <a:pt x="295672" y="825295"/>
                  </a:lnTo>
                  <a:lnTo>
                    <a:pt x="305990" y="812986"/>
                  </a:lnTo>
                  <a:lnTo>
                    <a:pt x="307975" y="809015"/>
                  </a:lnTo>
                  <a:lnTo>
                    <a:pt x="309165" y="804647"/>
                  </a:lnTo>
                  <a:lnTo>
                    <a:pt x="309562" y="800279"/>
                  </a:lnTo>
                  <a:lnTo>
                    <a:pt x="309562" y="796309"/>
                  </a:lnTo>
                  <a:lnTo>
                    <a:pt x="308769" y="791941"/>
                  </a:lnTo>
                  <a:lnTo>
                    <a:pt x="307181" y="787970"/>
                  </a:lnTo>
                  <a:lnTo>
                    <a:pt x="304800" y="784396"/>
                  </a:lnTo>
                  <a:lnTo>
                    <a:pt x="301625" y="780823"/>
                  </a:lnTo>
                  <a:lnTo>
                    <a:pt x="237331" y="700614"/>
                  </a:lnTo>
                  <a:lnTo>
                    <a:pt x="235744" y="699025"/>
                  </a:lnTo>
                  <a:lnTo>
                    <a:pt x="234553" y="697437"/>
                  </a:lnTo>
                  <a:lnTo>
                    <a:pt x="233362" y="695452"/>
                  </a:lnTo>
                  <a:lnTo>
                    <a:pt x="232569" y="693069"/>
                  </a:lnTo>
                  <a:lnTo>
                    <a:pt x="231775" y="691084"/>
                  </a:lnTo>
                  <a:lnTo>
                    <a:pt x="231775" y="688701"/>
                  </a:lnTo>
                  <a:lnTo>
                    <a:pt x="231775" y="683936"/>
                  </a:lnTo>
                  <a:lnTo>
                    <a:pt x="232569" y="678774"/>
                  </a:lnTo>
                  <a:lnTo>
                    <a:pt x="234156" y="674010"/>
                  </a:lnTo>
                  <a:lnTo>
                    <a:pt x="236934" y="668848"/>
                  </a:lnTo>
                  <a:lnTo>
                    <a:pt x="240506" y="664480"/>
                  </a:lnTo>
                  <a:lnTo>
                    <a:pt x="256778" y="650185"/>
                  </a:lnTo>
                  <a:lnTo>
                    <a:pt x="272653" y="636287"/>
                  </a:lnTo>
                  <a:lnTo>
                    <a:pt x="288925" y="622390"/>
                  </a:lnTo>
                  <a:lnTo>
                    <a:pt x="305594" y="609286"/>
                  </a:lnTo>
                  <a:lnTo>
                    <a:pt x="322659" y="596183"/>
                  </a:lnTo>
                  <a:lnTo>
                    <a:pt x="339725" y="583874"/>
                  </a:lnTo>
                  <a:lnTo>
                    <a:pt x="357584" y="571961"/>
                  </a:lnTo>
                  <a:lnTo>
                    <a:pt x="375841" y="560446"/>
                  </a:lnTo>
                  <a:lnTo>
                    <a:pt x="381000" y="558064"/>
                  </a:lnTo>
                  <a:lnTo>
                    <a:pt x="386159" y="556475"/>
                  </a:lnTo>
                  <a:lnTo>
                    <a:pt x="391319" y="556078"/>
                  </a:lnTo>
                  <a:lnTo>
                    <a:pt x="396478" y="556475"/>
                  </a:lnTo>
                  <a:lnTo>
                    <a:pt x="401241" y="557667"/>
                  </a:lnTo>
                  <a:lnTo>
                    <a:pt x="403225" y="558461"/>
                  </a:lnTo>
                  <a:lnTo>
                    <a:pt x="405606" y="559652"/>
                  </a:lnTo>
                  <a:lnTo>
                    <a:pt x="407194" y="560843"/>
                  </a:lnTo>
                  <a:lnTo>
                    <a:pt x="408781" y="562431"/>
                  </a:lnTo>
                  <a:lnTo>
                    <a:pt x="410369" y="564020"/>
                  </a:lnTo>
                  <a:lnTo>
                    <a:pt x="411559" y="566005"/>
                  </a:lnTo>
                  <a:lnTo>
                    <a:pt x="427037" y="586653"/>
                  </a:lnTo>
                  <a:lnTo>
                    <a:pt x="442912" y="606904"/>
                  </a:lnTo>
                  <a:lnTo>
                    <a:pt x="457994" y="627552"/>
                  </a:lnTo>
                  <a:lnTo>
                    <a:pt x="472678" y="648200"/>
                  </a:lnTo>
                  <a:lnTo>
                    <a:pt x="475456" y="652170"/>
                  </a:lnTo>
                  <a:lnTo>
                    <a:pt x="478234" y="654950"/>
                  </a:lnTo>
                  <a:lnTo>
                    <a:pt x="481806" y="657729"/>
                  </a:lnTo>
                  <a:lnTo>
                    <a:pt x="486172" y="659318"/>
                  </a:lnTo>
                  <a:lnTo>
                    <a:pt x="490141" y="660509"/>
                  </a:lnTo>
                  <a:lnTo>
                    <a:pt x="494506" y="661303"/>
                  </a:lnTo>
                  <a:lnTo>
                    <a:pt x="498872" y="660906"/>
                  </a:lnTo>
                  <a:lnTo>
                    <a:pt x="503237" y="660112"/>
                  </a:lnTo>
                  <a:lnTo>
                    <a:pt x="517128" y="653759"/>
                  </a:lnTo>
                  <a:lnTo>
                    <a:pt x="531416" y="647406"/>
                  </a:lnTo>
                  <a:lnTo>
                    <a:pt x="546100" y="641449"/>
                  </a:lnTo>
                  <a:lnTo>
                    <a:pt x="560387" y="635890"/>
                  </a:lnTo>
                  <a:lnTo>
                    <a:pt x="575072" y="630331"/>
                  </a:lnTo>
                  <a:lnTo>
                    <a:pt x="590153" y="625566"/>
                  </a:lnTo>
                  <a:lnTo>
                    <a:pt x="604837" y="620404"/>
                  </a:lnTo>
                  <a:lnTo>
                    <a:pt x="619919" y="615640"/>
                  </a:lnTo>
                  <a:lnTo>
                    <a:pt x="635397" y="612066"/>
                  </a:lnTo>
                  <a:lnTo>
                    <a:pt x="650478" y="608492"/>
                  </a:lnTo>
                  <a:lnTo>
                    <a:pt x="665956" y="605713"/>
                  </a:lnTo>
                  <a:lnTo>
                    <a:pt x="681434" y="602933"/>
                  </a:lnTo>
                  <a:lnTo>
                    <a:pt x="696913" y="600154"/>
                  </a:lnTo>
                  <a:lnTo>
                    <a:pt x="711994" y="598168"/>
                  </a:lnTo>
                  <a:lnTo>
                    <a:pt x="727869" y="596580"/>
                  </a:lnTo>
                  <a:lnTo>
                    <a:pt x="743347" y="594992"/>
                  </a:lnTo>
                  <a:lnTo>
                    <a:pt x="747713" y="593403"/>
                  </a:lnTo>
                  <a:lnTo>
                    <a:pt x="751284" y="591418"/>
                  </a:lnTo>
                  <a:lnTo>
                    <a:pt x="754856" y="588638"/>
                  </a:lnTo>
                  <a:lnTo>
                    <a:pt x="757634" y="585462"/>
                  </a:lnTo>
                  <a:lnTo>
                    <a:pt x="760016" y="582285"/>
                  </a:lnTo>
                  <a:lnTo>
                    <a:pt x="762397" y="577917"/>
                  </a:lnTo>
                  <a:lnTo>
                    <a:pt x="763191" y="573550"/>
                  </a:lnTo>
                  <a:lnTo>
                    <a:pt x="763588" y="569182"/>
                  </a:lnTo>
                  <a:lnTo>
                    <a:pt x="765969" y="543769"/>
                  </a:lnTo>
                  <a:lnTo>
                    <a:pt x="768747" y="517959"/>
                  </a:lnTo>
                  <a:lnTo>
                    <a:pt x="771525" y="492943"/>
                  </a:lnTo>
                  <a:lnTo>
                    <a:pt x="774700" y="467133"/>
                  </a:lnTo>
                  <a:lnTo>
                    <a:pt x="774700" y="464751"/>
                  </a:lnTo>
                  <a:lnTo>
                    <a:pt x="775097" y="462766"/>
                  </a:lnTo>
                  <a:lnTo>
                    <a:pt x="775891" y="460383"/>
                  </a:lnTo>
                  <a:lnTo>
                    <a:pt x="776684" y="458398"/>
                  </a:lnTo>
                  <a:lnTo>
                    <a:pt x="777875" y="456412"/>
                  </a:lnTo>
                  <a:lnTo>
                    <a:pt x="779066" y="454824"/>
                  </a:lnTo>
                  <a:lnTo>
                    <a:pt x="782638" y="451250"/>
                  </a:lnTo>
                  <a:lnTo>
                    <a:pt x="786606" y="448471"/>
                  </a:lnTo>
                  <a:lnTo>
                    <a:pt x="791369" y="446486"/>
                  </a:lnTo>
                  <a:lnTo>
                    <a:pt x="796925" y="444897"/>
                  </a:lnTo>
                  <a:lnTo>
                    <a:pt x="802481" y="444500"/>
                  </a:lnTo>
                  <a:close/>
                  <a:moveTo>
                    <a:pt x="1780579" y="266729"/>
                  </a:moveTo>
                  <a:lnTo>
                    <a:pt x="1770667" y="267126"/>
                  </a:lnTo>
                  <a:lnTo>
                    <a:pt x="1761944" y="267921"/>
                  </a:lnTo>
                  <a:lnTo>
                    <a:pt x="1752824" y="269113"/>
                  </a:lnTo>
                  <a:lnTo>
                    <a:pt x="1744101" y="270304"/>
                  </a:lnTo>
                  <a:lnTo>
                    <a:pt x="1735378" y="272688"/>
                  </a:lnTo>
                  <a:lnTo>
                    <a:pt x="1727052" y="275071"/>
                  </a:lnTo>
                  <a:lnTo>
                    <a:pt x="1718329" y="277852"/>
                  </a:lnTo>
                  <a:lnTo>
                    <a:pt x="1710399" y="281030"/>
                  </a:lnTo>
                  <a:lnTo>
                    <a:pt x="1702469" y="284605"/>
                  </a:lnTo>
                  <a:lnTo>
                    <a:pt x="1694539" y="288578"/>
                  </a:lnTo>
                  <a:lnTo>
                    <a:pt x="1687005" y="292550"/>
                  </a:lnTo>
                  <a:lnTo>
                    <a:pt x="1679472" y="297317"/>
                  </a:lnTo>
                  <a:lnTo>
                    <a:pt x="1672731" y="302482"/>
                  </a:lnTo>
                  <a:lnTo>
                    <a:pt x="1665991" y="308043"/>
                  </a:lnTo>
                  <a:lnTo>
                    <a:pt x="1659250" y="313605"/>
                  </a:lnTo>
                  <a:lnTo>
                    <a:pt x="1653303" y="319563"/>
                  </a:lnTo>
                  <a:lnTo>
                    <a:pt x="1647355" y="325919"/>
                  </a:lnTo>
                  <a:lnTo>
                    <a:pt x="1641804" y="332275"/>
                  </a:lnTo>
                  <a:lnTo>
                    <a:pt x="1636253" y="339029"/>
                  </a:lnTo>
                  <a:lnTo>
                    <a:pt x="1631098" y="346179"/>
                  </a:lnTo>
                  <a:lnTo>
                    <a:pt x="1626340" y="353727"/>
                  </a:lnTo>
                  <a:lnTo>
                    <a:pt x="1621979" y="361275"/>
                  </a:lnTo>
                  <a:lnTo>
                    <a:pt x="1618014" y="368822"/>
                  </a:lnTo>
                  <a:lnTo>
                    <a:pt x="1614445" y="376767"/>
                  </a:lnTo>
                  <a:lnTo>
                    <a:pt x="1611273" y="384712"/>
                  </a:lnTo>
                  <a:lnTo>
                    <a:pt x="1608498" y="393055"/>
                  </a:lnTo>
                  <a:lnTo>
                    <a:pt x="1606119" y="401794"/>
                  </a:lnTo>
                  <a:lnTo>
                    <a:pt x="1604136" y="410534"/>
                  </a:lnTo>
                  <a:lnTo>
                    <a:pt x="1602550" y="419273"/>
                  </a:lnTo>
                  <a:lnTo>
                    <a:pt x="1601361" y="428410"/>
                  </a:lnTo>
                  <a:lnTo>
                    <a:pt x="1600568" y="437547"/>
                  </a:lnTo>
                  <a:lnTo>
                    <a:pt x="1600171" y="447081"/>
                  </a:lnTo>
                  <a:lnTo>
                    <a:pt x="1600568" y="456218"/>
                  </a:lnTo>
                  <a:lnTo>
                    <a:pt x="1601361" y="465354"/>
                  </a:lnTo>
                  <a:lnTo>
                    <a:pt x="1602550" y="474094"/>
                  </a:lnTo>
                  <a:lnTo>
                    <a:pt x="1604136" y="482833"/>
                  </a:lnTo>
                  <a:lnTo>
                    <a:pt x="1606119" y="491970"/>
                  </a:lnTo>
                  <a:lnTo>
                    <a:pt x="1608498" y="500312"/>
                  </a:lnTo>
                  <a:lnTo>
                    <a:pt x="1611273" y="508655"/>
                  </a:lnTo>
                  <a:lnTo>
                    <a:pt x="1614445" y="516997"/>
                  </a:lnTo>
                  <a:lnTo>
                    <a:pt x="1618014" y="524545"/>
                  </a:lnTo>
                  <a:lnTo>
                    <a:pt x="1621979" y="532490"/>
                  </a:lnTo>
                  <a:lnTo>
                    <a:pt x="1626340" y="540435"/>
                  </a:lnTo>
                  <a:lnTo>
                    <a:pt x="1631098" y="547585"/>
                  </a:lnTo>
                  <a:lnTo>
                    <a:pt x="1636253" y="554338"/>
                  </a:lnTo>
                  <a:lnTo>
                    <a:pt x="1641804" y="561092"/>
                  </a:lnTo>
                  <a:lnTo>
                    <a:pt x="1647355" y="567845"/>
                  </a:lnTo>
                  <a:lnTo>
                    <a:pt x="1653303" y="573804"/>
                  </a:lnTo>
                  <a:lnTo>
                    <a:pt x="1659250" y="580160"/>
                  </a:lnTo>
                  <a:lnTo>
                    <a:pt x="1665991" y="585721"/>
                  </a:lnTo>
                  <a:lnTo>
                    <a:pt x="1672731" y="591283"/>
                  </a:lnTo>
                  <a:lnTo>
                    <a:pt x="1679472" y="596050"/>
                  </a:lnTo>
                  <a:lnTo>
                    <a:pt x="1687005" y="600817"/>
                  </a:lnTo>
                  <a:lnTo>
                    <a:pt x="1694539" y="605186"/>
                  </a:lnTo>
                  <a:lnTo>
                    <a:pt x="1702469" y="609159"/>
                  </a:lnTo>
                  <a:lnTo>
                    <a:pt x="1710399" y="612734"/>
                  </a:lnTo>
                  <a:lnTo>
                    <a:pt x="1718329" y="615912"/>
                  </a:lnTo>
                  <a:lnTo>
                    <a:pt x="1727052" y="618693"/>
                  </a:lnTo>
                  <a:lnTo>
                    <a:pt x="1735378" y="621076"/>
                  </a:lnTo>
                  <a:lnTo>
                    <a:pt x="1744101" y="623063"/>
                  </a:lnTo>
                  <a:lnTo>
                    <a:pt x="1752824" y="624652"/>
                  </a:lnTo>
                  <a:lnTo>
                    <a:pt x="1761944" y="626241"/>
                  </a:lnTo>
                  <a:lnTo>
                    <a:pt x="1770667" y="626638"/>
                  </a:lnTo>
                  <a:lnTo>
                    <a:pt x="1780579" y="627035"/>
                  </a:lnTo>
                  <a:lnTo>
                    <a:pt x="1789699" y="626638"/>
                  </a:lnTo>
                  <a:lnTo>
                    <a:pt x="1798819" y="626241"/>
                  </a:lnTo>
                  <a:lnTo>
                    <a:pt x="1807542" y="624652"/>
                  </a:lnTo>
                  <a:lnTo>
                    <a:pt x="1816265" y="623063"/>
                  </a:lnTo>
                  <a:lnTo>
                    <a:pt x="1825384" y="621076"/>
                  </a:lnTo>
                  <a:lnTo>
                    <a:pt x="1833711" y="618693"/>
                  </a:lnTo>
                  <a:lnTo>
                    <a:pt x="1842037" y="615912"/>
                  </a:lnTo>
                  <a:lnTo>
                    <a:pt x="1850364" y="612734"/>
                  </a:lnTo>
                  <a:lnTo>
                    <a:pt x="1858294" y="609159"/>
                  </a:lnTo>
                  <a:lnTo>
                    <a:pt x="1866224" y="605186"/>
                  </a:lnTo>
                  <a:lnTo>
                    <a:pt x="1873757" y="600817"/>
                  </a:lnTo>
                  <a:lnTo>
                    <a:pt x="1880894" y="596050"/>
                  </a:lnTo>
                  <a:lnTo>
                    <a:pt x="1888031" y="591283"/>
                  </a:lnTo>
                  <a:lnTo>
                    <a:pt x="1894772" y="585721"/>
                  </a:lnTo>
                  <a:lnTo>
                    <a:pt x="1901116" y="580160"/>
                  </a:lnTo>
                  <a:lnTo>
                    <a:pt x="1907460" y="573804"/>
                  </a:lnTo>
                  <a:lnTo>
                    <a:pt x="1913804" y="567845"/>
                  </a:lnTo>
                  <a:lnTo>
                    <a:pt x="1919355" y="561092"/>
                  </a:lnTo>
                  <a:lnTo>
                    <a:pt x="1924509" y="554338"/>
                  </a:lnTo>
                  <a:lnTo>
                    <a:pt x="1929664" y="547585"/>
                  </a:lnTo>
                  <a:lnTo>
                    <a:pt x="1934026" y="540435"/>
                  </a:lnTo>
                  <a:lnTo>
                    <a:pt x="1938387" y="532490"/>
                  </a:lnTo>
                  <a:lnTo>
                    <a:pt x="1942352" y="524545"/>
                  </a:lnTo>
                  <a:lnTo>
                    <a:pt x="1945921" y="516997"/>
                  </a:lnTo>
                  <a:lnTo>
                    <a:pt x="1949093" y="508655"/>
                  </a:lnTo>
                  <a:lnTo>
                    <a:pt x="1951868" y="500312"/>
                  </a:lnTo>
                  <a:lnTo>
                    <a:pt x="1954247" y="491970"/>
                  </a:lnTo>
                  <a:lnTo>
                    <a:pt x="1957023" y="482833"/>
                  </a:lnTo>
                  <a:lnTo>
                    <a:pt x="1958212" y="474094"/>
                  </a:lnTo>
                  <a:lnTo>
                    <a:pt x="1959402" y="465354"/>
                  </a:lnTo>
                  <a:lnTo>
                    <a:pt x="1960195" y="456218"/>
                  </a:lnTo>
                  <a:lnTo>
                    <a:pt x="1960591" y="447081"/>
                  </a:lnTo>
                  <a:lnTo>
                    <a:pt x="1960195" y="437547"/>
                  </a:lnTo>
                  <a:lnTo>
                    <a:pt x="1959402" y="428410"/>
                  </a:lnTo>
                  <a:lnTo>
                    <a:pt x="1958212" y="419273"/>
                  </a:lnTo>
                  <a:lnTo>
                    <a:pt x="1957023" y="410534"/>
                  </a:lnTo>
                  <a:lnTo>
                    <a:pt x="1954247" y="401794"/>
                  </a:lnTo>
                  <a:lnTo>
                    <a:pt x="1951868" y="393055"/>
                  </a:lnTo>
                  <a:lnTo>
                    <a:pt x="1949093" y="384712"/>
                  </a:lnTo>
                  <a:lnTo>
                    <a:pt x="1945921" y="376767"/>
                  </a:lnTo>
                  <a:lnTo>
                    <a:pt x="1942352" y="368822"/>
                  </a:lnTo>
                  <a:lnTo>
                    <a:pt x="1938387" y="361275"/>
                  </a:lnTo>
                  <a:lnTo>
                    <a:pt x="1934026" y="353727"/>
                  </a:lnTo>
                  <a:lnTo>
                    <a:pt x="1929664" y="346179"/>
                  </a:lnTo>
                  <a:lnTo>
                    <a:pt x="1924509" y="339029"/>
                  </a:lnTo>
                  <a:lnTo>
                    <a:pt x="1919355" y="332275"/>
                  </a:lnTo>
                  <a:lnTo>
                    <a:pt x="1913804" y="325919"/>
                  </a:lnTo>
                  <a:lnTo>
                    <a:pt x="1907460" y="319563"/>
                  </a:lnTo>
                  <a:lnTo>
                    <a:pt x="1901116" y="313605"/>
                  </a:lnTo>
                  <a:lnTo>
                    <a:pt x="1894772" y="308043"/>
                  </a:lnTo>
                  <a:lnTo>
                    <a:pt x="1888031" y="302482"/>
                  </a:lnTo>
                  <a:lnTo>
                    <a:pt x="1880894" y="297317"/>
                  </a:lnTo>
                  <a:lnTo>
                    <a:pt x="1873757" y="292550"/>
                  </a:lnTo>
                  <a:lnTo>
                    <a:pt x="1866224" y="288578"/>
                  </a:lnTo>
                  <a:lnTo>
                    <a:pt x="1858294" y="284605"/>
                  </a:lnTo>
                  <a:lnTo>
                    <a:pt x="1850364" y="281030"/>
                  </a:lnTo>
                  <a:lnTo>
                    <a:pt x="1842037" y="277852"/>
                  </a:lnTo>
                  <a:lnTo>
                    <a:pt x="1833711" y="275071"/>
                  </a:lnTo>
                  <a:lnTo>
                    <a:pt x="1825384" y="272688"/>
                  </a:lnTo>
                  <a:lnTo>
                    <a:pt x="1816265" y="270304"/>
                  </a:lnTo>
                  <a:lnTo>
                    <a:pt x="1807542" y="269113"/>
                  </a:lnTo>
                  <a:lnTo>
                    <a:pt x="1798819" y="267921"/>
                  </a:lnTo>
                  <a:lnTo>
                    <a:pt x="1789699" y="267126"/>
                  </a:lnTo>
                  <a:lnTo>
                    <a:pt x="1780579" y="266729"/>
                  </a:lnTo>
                  <a:close/>
                  <a:moveTo>
                    <a:pt x="1769477" y="236538"/>
                  </a:moveTo>
                  <a:lnTo>
                    <a:pt x="1780579" y="236538"/>
                  </a:lnTo>
                  <a:lnTo>
                    <a:pt x="1791285" y="236538"/>
                  </a:lnTo>
                  <a:lnTo>
                    <a:pt x="1801594" y="237333"/>
                  </a:lnTo>
                  <a:lnTo>
                    <a:pt x="1812300" y="238922"/>
                  </a:lnTo>
                  <a:lnTo>
                    <a:pt x="1823005" y="240511"/>
                  </a:lnTo>
                  <a:lnTo>
                    <a:pt x="1832918" y="242894"/>
                  </a:lnTo>
                  <a:lnTo>
                    <a:pt x="1842830" y="245675"/>
                  </a:lnTo>
                  <a:lnTo>
                    <a:pt x="1852346" y="248853"/>
                  </a:lnTo>
                  <a:lnTo>
                    <a:pt x="1861862" y="252825"/>
                  </a:lnTo>
                  <a:lnTo>
                    <a:pt x="1871775" y="256798"/>
                  </a:lnTo>
                  <a:lnTo>
                    <a:pt x="1880498" y="261962"/>
                  </a:lnTo>
                  <a:lnTo>
                    <a:pt x="1889221" y="267126"/>
                  </a:lnTo>
                  <a:lnTo>
                    <a:pt x="1897944" y="272291"/>
                  </a:lnTo>
                  <a:lnTo>
                    <a:pt x="1905874" y="278249"/>
                  </a:lnTo>
                  <a:lnTo>
                    <a:pt x="1914200" y="284208"/>
                  </a:lnTo>
                  <a:lnTo>
                    <a:pt x="1921734" y="290961"/>
                  </a:lnTo>
                  <a:lnTo>
                    <a:pt x="1929268" y="297715"/>
                  </a:lnTo>
                  <a:lnTo>
                    <a:pt x="1936008" y="305660"/>
                  </a:lnTo>
                  <a:lnTo>
                    <a:pt x="1942352" y="313207"/>
                  </a:lnTo>
                  <a:lnTo>
                    <a:pt x="1948696" y="320755"/>
                  </a:lnTo>
                  <a:lnTo>
                    <a:pt x="1954644" y="329097"/>
                  </a:lnTo>
                  <a:lnTo>
                    <a:pt x="1960195" y="337440"/>
                  </a:lnTo>
                  <a:lnTo>
                    <a:pt x="1965349" y="346179"/>
                  </a:lnTo>
                  <a:lnTo>
                    <a:pt x="1970107" y="355713"/>
                  </a:lnTo>
                  <a:lnTo>
                    <a:pt x="1974072" y="364850"/>
                  </a:lnTo>
                  <a:lnTo>
                    <a:pt x="1978037" y="374384"/>
                  </a:lnTo>
                  <a:lnTo>
                    <a:pt x="1981209" y="384315"/>
                  </a:lnTo>
                  <a:lnTo>
                    <a:pt x="1983985" y="393849"/>
                  </a:lnTo>
                  <a:lnTo>
                    <a:pt x="1986364" y="404575"/>
                  </a:lnTo>
                  <a:lnTo>
                    <a:pt x="1988346" y="414903"/>
                  </a:lnTo>
                  <a:lnTo>
                    <a:pt x="1989536" y="425232"/>
                  </a:lnTo>
                  <a:lnTo>
                    <a:pt x="1990329" y="435958"/>
                  </a:lnTo>
                  <a:lnTo>
                    <a:pt x="1990725" y="447081"/>
                  </a:lnTo>
                  <a:lnTo>
                    <a:pt x="1990329" y="457807"/>
                  </a:lnTo>
                  <a:lnTo>
                    <a:pt x="1989536" y="468135"/>
                  </a:lnTo>
                  <a:lnTo>
                    <a:pt x="1988346" y="478861"/>
                  </a:lnTo>
                  <a:lnTo>
                    <a:pt x="1986364" y="489587"/>
                  </a:lnTo>
                  <a:lnTo>
                    <a:pt x="1983985" y="499518"/>
                  </a:lnTo>
                  <a:lnTo>
                    <a:pt x="1981209" y="509449"/>
                  </a:lnTo>
                  <a:lnTo>
                    <a:pt x="1978037" y="518983"/>
                  </a:lnTo>
                  <a:lnTo>
                    <a:pt x="1974072" y="528517"/>
                  </a:lnTo>
                  <a:lnTo>
                    <a:pt x="1970107" y="538051"/>
                  </a:lnTo>
                  <a:lnTo>
                    <a:pt x="1965349" y="547188"/>
                  </a:lnTo>
                  <a:lnTo>
                    <a:pt x="1960195" y="555927"/>
                  </a:lnTo>
                  <a:lnTo>
                    <a:pt x="1954644" y="564270"/>
                  </a:lnTo>
                  <a:lnTo>
                    <a:pt x="1948696" y="572612"/>
                  </a:lnTo>
                  <a:lnTo>
                    <a:pt x="1942352" y="580954"/>
                  </a:lnTo>
                  <a:lnTo>
                    <a:pt x="1936008" y="588502"/>
                  </a:lnTo>
                  <a:lnTo>
                    <a:pt x="1929268" y="595652"/>
                  </a:lnTo>
                  <a:lnTo>
                    <a:pt x="1921734" y="602406"/>
                  </a:lnTo>
                  <a:lnTo>
                    <a:pt x="1914200" y="609159"/>
                  </a:lnTo>
                  <a:lnTo>
                    <a:pt x="1905874" y="615118"/>
                  </a:lnTo>
                  <a:lnTo>
                    <a:pt x="1897944" y="621076"/>
                  </a:lnTo>
                  <a:lnTo>
                    <a:pt x="1889221" y="627035"/>
                  </a:lnTo>
                  <a:lnTo>
                    <a:pt x="1880498" y="631802"/>
                  </a:lnTo>
                  <a:lnTo>
                    <a:pt x="1871775" y="636569"/>
                  </a:lnTo>
                  <a:lnTo>
                    <a:pt x="1861862" y="640542"/>
                  </a:lnTo>
                  <a:lnTo>
                    <a:pt x="1852346" y="644514"/>
                  </a:lnTo>
                  <a:lnTo>
                    <a:pt x="1842830" y="647692"/>
                  </a:lnTo>
                  <a:lnTo>
                    <a:pt x="1832918" y="650473"/>
                  </a:lnTo>
                  <a:lnTo>
                    <a:pt x="1823005" y="652856"/>
                  </a:lnTo>
                  <a:lnTo>
                    <a:pt x="1812300" y="654843"/>
                  </a:lnTo>
                  <a:lnTo>
                    <a:pt x="1801594" y="656034"/>
                  </a:lnTo>
                  <a:lnTo>
                    <a:pt x="1791285" y="656829"/>
                  </a:lnTo>
                  <a:lnTo>
                    <a:pt x="1780579" y="657226"/>
                  </a:lnTo>
                  <a:lnTo>
                    <a:pt x="1769477" y="656829"/>
                  </a:lnTo>
                  <a:lnTo>
                    <a:pt x="1758772" y="656034"/>
                  </a:lnTo>
                  <a:lnTo>
                    <a:pt x="1748463" y="654843"/>
                  </a:lnTo>
                  <a:lnTo>
                    <a:pt x="1738154" y="652856"/>
                  </a:lnTo>
                  <a:lnTo>
                    <a:pt x="1727845" y="650473"/>
                  </a:lnTo>
                  <a:lnTo>
                    <a:pt x="1717536" y="647692"/>
                  </a:lnTo>
                  <a:lnTo>
                    <a:pt x="1708020" y="644514"/>
                  </a:lnTo>
                  <a:lnTo>
                    <a:pt x="1698504" y="640542"/>
                  </a:lnTo>
                  <a:lnTo>
                    <a:pt x="1689384" y="636569"/>
                  </a:lnTo>
                  <a:lnTo>
                    <a:pt x="1680265" y="631802"/>
                  </a:lnTo>
                  <a:lnTo>
                    <a:pt x="1671145" y="627035"/>
                  </a:lnTo>
                  <a:lnTo>
                    <a:pt x="1662819" y="621076"/>
                  </a:lnTo>
                  <a:lnTo>
                    <a:pt x="1654492" y="615118"/>
                  </a:lnTo>
                  <a:lnTo>
                    <a:pt x="1646562" y="609159"/>
                  </a:lnTo>
                  <a:lnTo>
                    <a:pt x="1639028" y="602406"/>
                  </a:lnTo>
                  <a:lnTo>
                    <a:pt x="1631495" y="595652"/>
                  </a:lnTo>
                  <a:lnTo>
                    <a:pt x="1624358" y="588502"/>
                  </a:lnTo>
                  <a:lnTo>
                    <a:pt x="1618014" y="580954"/>
                  </a:lnTo>
                  <a:lnTo>
                    <a:pt x="1611670" y="572612"/>
                  </a:lnTo>
                  <a:lnTo>
                    <a:pt x="1606119" y="564270"/>
                  </a:lnTo>
                  <a:lnTo>
                    <a:pt x="1600568" y="555927"/>
                  </a:lnTo>
                  <a:lnTo>
                    <a:pt x="1595413" y="547188"/>
                  </a:lnTo>
                  <a:lnTo>
                    <a:pt x="1591052" y="538051"/>
                  </a:lnTo>
                  <a:lnTo>
                    <a:pt x="1586294" y="528517"/>
                  </a:lnTo>
                  <a:lnTo>
                    <a:pt x="1582725" y="518983"/>
                  </a:lnTo>
                  <a:lnTo>
                    <a:pt x="1579553" y="509449"/>
                  </a:lnTo>
                  <a:lnTo>
                    <a:pt x="1576381" y="499518"/>
                  </a:lnTo>
                  <a:lnTo>
                    <a:pt x="1574399" y="489587"/>
                  </a:lnTo>
                  <a:lnTo>
                    <a:pt x="1572416" y="478861"/>
                  </a:lnTo>
                  <a:lnTo>
                    <a:pt x="1571227" y="468135"/>
                  </a:lnTo>
                  <a:lnTo>
                    <a:pt x="1570434" y="457807"/>
                  </a:lnTo>
                  <a:lnTo>
                    <a:pt x="1570037" y="447081"/>
                  </a:lnTo>
                  <a:lnTo>
                    <a:pt x="1570434" y="435958"/>
                  </a:lnTo>
                  <a:lnTo>
                    <a:pt x="1571227" y="425232"/>
                  </a:lnTo>
                  <a:lnTo>
                    <a:pt x="1572416" y="414903"/>
                  </a:lnTo>
                  <a:lnTo>
                    <a:pt x="1574399" y="404575"/>
                  </a:lnTo>
                  <a:lnTo>
                    <a:pt x="1576381" y="393849"/>
                  </a:lnTo>
                  <a:lnTo>
                    <a:pt x="1579553" y="384315"/>
                  </a:lnTo>
                  <a:lnTo>
                    <a:pt x="1582725" y="374384"/>
                  </a:lnTo>
                  <a:lnTo>
                    <a:pt x="1586294" y="364850"/>
                  </a:lnTo>
                  <a:lnTo>
                    <a:pt x="1591052" y="355713"/>
                  </a:lnTo>
                  <a:lnTo>
                    <a:pt x="1595413" y="346179"/>
                  </a:lnTo>
                  <a:lnTo>
                    <a:pt x="1600568" y="337440"/>
                  </a:lnTo>
                  <a:lnTo>
                    <a:pt x="1606119" y="329097"/>
                  </a:lnTo>
                  <a:lnTo>
                    <a:pt x="1611670" y="320755"/>
                  </a:lnTo>
                  <a:lnTo>
                    <a:pt x="1618014" y="313207"/>
                  </a:lnTo>
                  <a:lnTo>
                    <a:pt x="1624358" y="305660"/>
                  </a:lnTo>
                  <a:lnTo>
                    <a:pt x="1631495" y="297715"/>
                  </a:lnTo>
                  <a:lnTo>
                    <a:pt x="1639028" y="290961"/>
                  </a:lnTo>
                  <a:lnTo>
                    <a:pt x="1646562" y="284208"/>
                  </a:lnTo>
                  <a:lnTo>
                    <a:pt x="1654492" y="278249"/>
                  </a:lnTo>
                  <a:lnTo>
                    <a:pt x="1662819" y="272291"/>
                  </a:lnTo>
                  <a:lnTo>
                    <a:pt x="1671145" y="267126"/>
                  </a:lnTo>
                  <a:lnTo>
                    <a:pt x="1680265" y="261962"/>
                  </a:lnTo>
                  <a:lnTo>
                    <a:pt x="1689384" y="256798"/>
                  </a:lnTo>
                  <a:lnTo>
                    <a:pt x="1698504" y="252825"/>
                  </a:lnTo>
                  <a:lnTo>
                    <a:pt x="1708020" y="248853"/>
                  </a:lnTo>
                  <a:lnTo>
                    <a:pt x="1717536" y="245675"/>
                  </a:lnTo>
                  <a:lnTo>
                    <a:pt x="1727845" y="242894"/>
                  </a:lnTo>
                  <a:lnTo>
                    <a:pt x="1738154" y="240511"/>
                  </a:lnTo>
                  <a:lnTo>
                    <a:pt x="1748463" y="238922"/>
                  </a:lnTo>
                  <a:lnTo>
                    <a:pt x="1758772" y="237333"/>
                  </a:lnTo>
                  <a:lnTo>
                    <a:pt x="1769477" y="236538"/>
                  </a:lnTo>
                  <a:close/>
                  <a:moveTo>
                    <a:pt x="1775815" y="217488"/>
                  </a:moveTo>
                  <a:lnTo>
                    <a:pt x="1764301" y="218281"/>
                  </a:lnTo>
                  <a:lnTo>
                    <a:pt x="1752786" y="219472"/>
                  </a:lnTo>
                  <a:lnTo>
                    <a:pt x="1741669" y="221059"/>
                  </a:lnTo>
                  <a:lnTo>
                    <a:pt x="1730154" y="223441"/>
                  </a:lnTo>
                  <a:lnTo>
                    <a:pt x="1718243" y="226219"/>
                  </a:lnTo>
                  <a:lnTo>
                    <a:pt x="1707125" y="229791"/>
                  </a:lnTo>
                  <a:lnTo>
                    <a:pt x="1696405" y="233759"/>
                  </a:lnTo>
                  <a:lnTo>
                    <a:pt x="1685684" y="238125"/>
                  </a:lnTo>
                  <a:lnTo>
                    <a:pt x="1674964" y="243285"/>
                  </a:lnTo>
                  <a:lnTo>
                    <a:pt x="1665038" y="248841"/>
                  </a:lnTo>
                  <a:lnTo>
                    <a:pt x="1655509" y="254794"/>
                  </a:lnTo>
                  <a:lnTo>
                    <a:pt x="1646376" y="261541"/>
                  </a:lnTo>
                  <a:lnTo>
                    <a:pt x="1637641" y="268288"/>
                  </a:lnTo>
                  <a:lnTo>
                    <a:pt x="1628906" y="275035"/>
                  </a:lnTo>
                  <a:lnTo>
                    <a:pt x="1620568" y="282575"/>
                  </a:lnTo>
                  <a:lnTo>
                    <a:pt x="1613024" y="290513"/>
                  </a:lnTo>
                  <a:lnTo>
                    <a:pt x="1605877" y="298847"/>
                  </a:lnTo>
                  <a:lnTo>
                    <a:pt x="1598730" y="307578"/>
                  </a:lnTo>
                  <a:lnTo>
                    <a:pt x="1592377" y="316707"/>
                  </a:lnTo>
                  <a:lnTo>
                    <a:pt x="1586025" y="325835"/>
                  </a:lnTo>
                  <a:lnTo>
                    <a:pt x="1580466" y="334963"/>
                  </a:lnTo>
                  <a:lnTo>
                    <a:pt x="1575304" y="344885"/>
                  </a:lnTo>
                  <a:lnTo>
                    <a:pt x="1570937" y="355203"/>
                  </a:lnTo>
                  <a:lnTo>
                    <a:pt x="1566569" y="365125"/>
                  </a:lnTo>
                  <a:lnTo>
                    <a:pt x="1562995" y="375444"/>
                  </a:lnTo>
                  <a:lnTo>
                    <a:pt x="1559819" y="385763"/>
                  </a:lnTo>
                  <a:lnTo>
                    <a:pt x="1557039" y="396875"/>
                  </a:lnTo>
                  <a:lnTo>
                    <a:pt x="1555054" y="407988"/>
                  </a:lnTo>
                  <a:lnTo>
                    <a:pt x="1553466" y="418703"/>
                  </a:lnTo>
                  <a:lnTo>
                    <a:pt x="1552275" y="429816"/>
                  </a:lnTo>
                  <a:lnTo>
                    <a:pt x="1551481" y="440929"/>
                  </a:lnTo>
                  <a:lnTo>
                    <a:pt x="1551481" y="452438"/>
                  </a:lnTo>
                  <a:lnTo>
                    <a:pt x="1552275" y="463947"/>
                  </a:lnTo>
                  <a:lnTo>
                    <a:pt x="1553466" y="475060"/>
                  </a:lnTo>
                  <a:lnTo>
                    <a:pt x="1555054" y="486569"/>
                  </a:lnTo>
                  <a:lnTo>
                    <a:pt x="1557437" y="498079"/>
                  </a:lnTo>
                  <a:lnTo>
                    <a:pt x="1560216" y="509588"/>
                  </a:lnTo>
                  <a:lnTo>
                    <a:pt x="1563789" y="520700"/>
                  </a:lnTo>
                  <a:lnTo>
                    <a:pt x="1567760" y="531416"/>
                  </a:lnTo>
                  <a:lnTo>
                    <a:pt x="1572525" y="542529"/>
                  </a:lnTo>
                  <a:lnTo>
                    <a:pt x="1577290" y="552847"/>
                  </a:lnTo>
                  <a:lnTo>
                    <a:pt x="1582848" y="562769"/>
                  </a:lnTo>
                  <a:lnTo>
                    <a:pt x="1589201" y="572294"/>
                  </a:lnTo>
                  <a:lnTo>
                    <a:pt x="1595554" y="581819"/>
                  </a:lnTo>
                  <a:lnTo>
                    <a:pt x="1602304" y="590550"/>
                  </a:lnTo>
                  <a:lnTo>
                    <a:pt x="1609451" y="598885"/>
                  </a:lnTo>
                  <a:lnTo>
                    <a:pt x="1616995" y="607219"/>
                  </a:lnTo>
                  <a:lnTo>
                    <a:pt x="1624936" y="614760"/>
                  </a:lnTo>
                  <a:lnTo>
                    <a:pt x="1632877" y="621904"/>
                  </a:lnTo>
                  <a:lnTo>
                    <a:pt x="1642009" y="629047"/>
                  </a:lnTo>
                  <a:lnTo>
                    <a:pt x="1650744" y="635794"/>
                  </a:lnTo>
                  <a:lnTo>
                    <a:pt x="1659876" y="641747"/>
                  </a:lnTo>
                  <a:lnTo>
                    <a:pt x="1669405" y="647304"/>
                  </a:lnTo>
                  <a:lnTo>
                    <a:pt x="1678935" y="652066"/>
                  </a:lnTo>
                  <a:lnTo>
                    <a:pt x="1689258" y="656829"/>
                  </a:lnTo>
                  <a:lnTo>
                    <a:pt x="1699581" y="661194"/>
                  </a:lnTo>
                  <a:lnTo>
                    <a:pt x="1709905" y="664766"/>
                  </a:lnTo>
                  <a:lnTo>
                    <a:pt x="1720228" y="667941"/>
                  </a:lnTo>
                  <a:lnTo>
                    <a:pt x="1731345" y="670719"/>
                  </a:lnTo>
                  <a:lnTo>
                    <a:pt x="1742066" y="673101"/>
                  </a:lnTo>
                  <a:lnTo>
                    <a:pt x="1753183" y="674688"/>
                  </a:lnTo>
                  <a:lnTo>
                    <a:pt x="1764301" y="675879"/>
                  </a:lnTo>
                  <a:lnTo>
                    <a:pt x="1775815" y="676276"/>
                  </a:lnTo>
                  <a:lnTo>
                    <a:pt x="1786932" y="676276"/>
                  </a:lnTo>
                  <a:lnTo>
                    <a:pt x="1798447" y="675879"/>
                  </a:lnTo>
                  <a:lnTo>
                    <a:pt x="1809564" y="674688"/>
                  </a:lnTo>
                  <a:lnTo>
                    <a:pt x="1821476" y="673101"/>
                  </a:lnTo>
                  <a:lnTo>
                    <a:pt x="1832593" y="670322"/>
                  </a:lnTo>
                  <a:lnTo>
                    <a:pt x="1844108" y="667544"/>
                  </a:lnTo>
                  <a:lnTo>
                    <a:pt x="1855225" y="663972"/>
                  </a:lnTo>
                  <a:lnTo>
                    <a:pt x="1866740" y="660004"/>
                  </a:lnTo>
                  <a:lnTo>
                    <a:pt x="1877063" y="655241"/>
                  </a:lnTo>
                  <a:lnTo>
                    <a:pt x="1887386" y="650479"/>
                  </a:lnTo>
                  <a:lnTo>
                    <a:pt x="1897313" y="644922"/>
                  </a:lnTo>
                  <a:lnTo>
                    <a:pt x="1906842" y="638969"/>
                  </a:lnTo>
                  <a:lnTo>
                    <a:pt x="1916371" y="632619"/>
                  </a:lnTo>
                  <a:lnTo>
                    <a:pt x="1925503" y="625872"/>
                  </a:lnTo>
                  <a:lnTo>
                    <a:pt x="1933841" y="618332"/>
                  </a:lnTo>
                  <a:lnTo>
                    <a:pt x="1941782" y="610791"/>
                  </a:lnTo>
                  <a:lnTo>
                    <a:pt x="1949723" y="603250"/>
                  </a:lnTo>
                  <a:lnTo>
                    <a:pt x="1957267" y="594916"/>
                  </a:lnTo>
                  <a:lnTo>
                    <a:pt x="1964017" y="586185"/>
                  </a:lnTo>
                  <a:lnTo>
                    <a:pt x="1970370" y="577057"/>
                  </a:lnTo>
                  <a:lnTo>
                    <a:pt x="1976326" y="567929"/>
                  </a:lnTo>
                  <a:lnTo>
                    <a:pt x="1981884" y="558404"/>
                  </a:lnTo>
                  <a:lnTo>
                    <a:pt x="1987046" y="548879"/>
                  </a:lnTo>
                  <a:lnTo>
                    <a:pt x="1991811" y="538957"/>
                  </a:lnTo>
                  <a:lnTo>
                    <a:pt x="1995781" y="528638"/>
                  </a:lnTo>
                  <a:lnTo>
                    <a:pt x="1999752" y="518319"/>
                  </a:lnTo>
                  <a:lnTo>
                    <a:pt x="2003325" y="507604"/>
                  </a:lnTo>
                  <a:lnTo>
                    <a:pt x="2005708" y="496888"/>
                  </a:lnTo>
                  <a:lnTo>
                    <a:pt x="2008090" y="485775"/>
                  </a:lnTo>
                  <a:lnTo>
                    <a:pt x="2009678" y="475060"/>
                  </a:lnTo>
                  <a:lnTo>
                    <a:pt x="2010869" y="463947"/>
                  </a:lnTo>
                  <a:lnTo>
                    <a:pt x="2011266" y="452835"/>
                  </a:lnTo>
                  <a:lnTo>
                    <a:pt x="2011266" y="441325"/>
                  </a:lnTo>
                  <a:lnTo>
                    <a:pt x="2010869" y="429816"/>
                  </a:lnTo>
                  <a:lnTo>
                    <a:pt x="2009678" y="418703"/>
                  </a:lnTo>
                  <a:lnTo>
                    <a:pt x="2007693" y="407194"/>
                  </a:lnTo>
                  <a:lnTo>
                    <a:pt x="2005311" y="395288"/>
                  </a:lnTo>
                  <a:lnTo>
                    <a:pt x="2002531" y="384175"/>
                  </a:lnTo>
                  <a:lnTo>
                    <a:pt x="1998561" y="373063"/>
                  </a:lnTo>
                  <a:lnTo>
                    <a:pt x="1994590" y="361950"/>
                  </a:lnTo>
                  <a:lnTo>
                    <a:pt x="1990223" y="351632"/>
                  </a:lnTo>
                  <a:lnTo>
                    <a:pt x="1985061" y="340916"/>
                  </a:lnTo>
                  <a:lnTo>
                    <a:pt x="1979899" y="330994"/>
                  </a:lnTo>
                  <a:lnTo>
                    <a:pt x="1973943" y="321469"/>
                  </a:lnTo>
                  <a:lnTo>
                    <a:pt x="1967591" y="312341"/>
                  </a:lnTo>
                  <a:lnTo>
                    <a:pt x="1960841" y="303213"/>
                  </a:lnTo>
                  <a:lnTo>
                    <a:pt x="1953297" y="294482"/>
                  </a:lnTo>
                  <a:lnTo>
                    <a:pt x="1945753" y="286544"/>
                  </a:lnTo>
                  <a:lnTo>
                    <a:pt x="1937812" y="279003"/>
                  </a:lnTo>
                  <a:lnTo>
                    <a:pt x="1929474" y="271860"/>
                  </a:lnTo>
                  <a:lnTo>
                    <a:pt x="1921136" y="264716"/>
                  </a:lnTo>
                  <a:lnTo>
                    <a:pt x="1912004" y="258366"/>
                  </a:lnTo>
                  <a:lnTo>
                    <a:pt x="1902474" y="252016"/>
                  </a:lnTo>
                  <a:lnTo>
                    <a:pt x="1893342" y="246460"/>
                  </a:lnTo>
                  <a:lnTo>
                    <a:pt x="1883416" y="241300"/>
                  </a:lnTo>
                  <a:lnTo>
                    <a:pt x="1873490" y="236935"/>
                  </a:lnTo>
                  <a:lnTo>
                    <a:pt x="1863166" y="232569"/>
                  </a:lnTo>
                  <a:lnTo>
                    <a:pt x="1852843" y="228997"/>
                  </a:lnTo>
                  <a:lnTo>
                    <a:pt x="1842123" y="225822"/>
                  </a:lnTo>
                  <a:lnTo>
                    <a:pt x="1831402" y="223044"/>
                  </a:lnTo>
                  <a:lnTo>
                    <a:pt x="1820682" y="221059"/>
                  </a:lnTo>
                  <a:lnTo>
                    <a:pt x="1809564" y="219472"/>
                  </a:lnTo>
                  <a:lnTo>
                    <a:pt x="1798447" y="218281"/>
                  </a:lnTo>
                  <a:lnTo>
                    <a:pt x="1787330" y="217488"/>
                  </a:lnTo>
                  <a:lnTo>
                    <a:pt x="1775815" y="217488"/>
                  </a:lnTo>
                  <a:close/>
                  <a:moveTo>
                    <a:pt x="1712287" y="0"/>
                  </a:moveTo>
                  <a:lnTo>
                    <a:pt x="1715860" y="0"/>
                  </a:lnTo>
                  <a:lnTo>
                    <a:pt x="1718640" y="397"/>
                  </a:lnTo>
                  <a:lnTo>
                    <a:pt x="1721816" y="1191"/>
                  </a:lnTo>
                  <a:lnTo>
                    <a:pt x="1724198" y="2778"/>
                  </a:lnTo>
                  <a:lnTo>
                    <a:pt x="1726978" y="4366"/>
                  </a:lnTo>
                  <a:lnTo>
                    <a:pt x="1728566" y="6350"/>
                  </a:lnTo>
                  <a:lnTo>
                    <a:pt x="1729757" y="8731"/>
                  </a:lnTo>
                  <a:lnTo>
                    <a:pt x="1730551" y="11112"/>
                  </a:lnTo>
                  <a:lnTo>
                    <a:pt x="1737698" y="39687"/>
                  </a:lnTo>
                  <a:lnTo>
                    <a:pt x="1744448" y="68262"/>
                  </a:lnTo>
                  <a:lnTo>
                    <a:pt x="1744845" y="70644"/>
                  </a:lnTo>
                  <a:lnTo>
                    <a:pt x="1746036" y="73025"/>
                  </a:lnTo>
                  <a:lnTo>
                    <a:pt x="1747227" y="75406"/>
                  </a:lnTo>
                  <a:lnTo>
                    <a:pt x="1748816" y="77391"/>
                  </a:lnTo>
                  <a:lnTo>
                    <a:pt x="1750801" y="78978"/>
                  </a:lnTo>
                  <a:lnTo>
                    <a:pt x="1752786" y="80169"/>
                  </a:lnTo>
                  <a:lnTo>
                    <a:pt x="1755168" y="80962"/>
                  </a:lnTo>
                  <a:lnTo>
                    <a:pt x="1757551" y="81756"/>
                  </a:lnTo>
                  <a:lnTo>
                    <a:pt x="1775815" y="80962"/>
                  </a:lnTo>
                  <a:lnTo>
                    <a:pt x="1793682" y="81359"/>
                  </a:lnTo>
                  <a:lnTo>
                    <a:pt x="1811550" y="82153"/>
                  </a:lnTo>
                  <a:lnTo>
                    <a:pt x="1829814" y="84137"/>
                  </a:lnTo>
                  <a:lnTo>
                    <a:pt x="1847284" y="86916"/>
                  </a:lnTo>
                  <a:lnTo>
                    <a:pt x="1865152" y="90487"/>
                  </a:lnTo>
                  <a:lnTo>
                    <a:pt x="1882225" y="94853"/>
                  </a:lnTo>
                  <a:lnTo>
                    <a:pt x="1899298" y="100012"/>
                  </a:lnTo>
                  <a:lnTo>
                    <a:pt x="1902077" y="100409"/>
                  </a:lnTo>
                  <a:lnTo>
                    <a:pt x="1904460" y="100012"/>
                  </a:lnTo>
                  <a:lnTo>
                    <a:pt x="1906842" y="99616"/>
                  </a:lnTo>
                  <a:lnTo>
                    <a:pt x="1908827" y="98425"/>
                  </a:lnTo>
                  <a:lnTo>
                    <a:pt x="1911606" y="97234"/>
                  </a:lnTo>
                  <a:lnTo>
                    <a:pt x="1913195" y="95250"/>
                  </a:lnTo>
                  <a:lnTo>
                    <a:pt x="1914783" y="93266"/>
                  </a:lnTo>
                  <a:lnTo>
                    <a:pt x="1915974" y="91281"/>
                  </a:lnTo>
                  <a:lnTo>
                    <a:pt x="1944165" y="39687"/>
                  </a:lnTo>
                  <a:lnTo>
                    <a:pt x="1945356" y="37306"/>
                  </a:lnTo>
                  <a:lnTo>
                    <a:pt x="1947341" y="35322"/>
                  </a:lnTo>
                  <a:lnTo>
                    <a:pt x="1949326" y="34131"/>
                  </a:lnTo>
                  <a:lnTo>
                    <a:pt x="1952106" y="32941"/>
                  </a:lnTo>
                  <a:lnTo>
                    <a:pt x="1954885" y="32147"/>
                  </a:lnTo>
                  <a:lnTo>
                    <a:pt x="1958061" y="32147"/>
                  </a:lnTo>
                  <a:lnTo>
                    <a:pt x="1961238" y="32544"/>
                  </a:lnTo>
                  <a:lnTo>
                    <a:pt x="1964414" y="33734"/>
                  </a:lnTo>
                  <a:lnTo>
                    <a:pt x="1975532" y="38894"/>
                  </a:lnTo>
                  <a:lnTo>
                    <a:pt x="1986252" y="44053"/>
                  </a:lnTo>
                  <a:lnTo>
                    <a:pt x="1996972" y="50006"/>
                  </a:lnTo>
                  <a:lnTo>
                    <a:pt x="2008090" y="55959"/>
                  </a:lnTo>
                  <a:lnTo>
                    <a:pt x="2018413" y="61912"/>
                  </a:lnTo>
                  <a:lnTo>
                    <a:pt x="2028737" y="68659"/>
                  </a:lnTo>
                  <a:lnTo>
                    <a:pt x="2039060" y="75803"/>
                  </a:lnTo>
                  <a:lnTo>
                    <a:pt x="2049383" y="82550"/>
                  </a:lnTo>
                  <a:lnTo>
                    <a:pt x="2051765" y="84931"/>
                  </a:lnTo>
                  <a:lnTo>
                    <a:pt x="2053751" y="87312"/>
                  </a:lnTo>
                  <a:lnTo>
                    <a:pt x="2054942" y="90091"/>
                  </a:lnTo>
                  <a:lnTo>
                    <a:pt x="2055736" y="92472"/>
                  </a:lnTo>
                  <a:lnTo>
                    <a:pt x="2056133" y="95250"/>
                  </a:lnTo>
                  <a:lnTo>
                    <a:pt x="2056133" y="98028"/>
                  </a:lnTo>
                  <a:lnTo>
                    <a:pt x="2055339" y="100409"/>
                  </a:lnTo>
                  <a:lnTo>
                    <a:pt x="2054148" y="102791"/>
                  </a:lnTo>
                  <a:lnTo>
                    <a:pt x="2038663" y="128191"/>
                  </a:lnTo>
                  <a:lnTo>
                    <a:pt x="2023575" y="153194"/>
                  </a:lnTo>
                  <a:lnTo>
                    <a:pt x="2021987" y="155178"/>
                  </a:lnTo>
                  <a:lnTo>
                    <a:pt x="2021193" y="157559"/>
                  </a:lnTo>
                  <a:lnTo>
                    <a:pt x="2020398" y="159941"/>
                  </a:lnTo>
                  <a:lnTo>
                    <a:pt x="2020398" y="162322"/>
                  </a:lnTo>
                  <a:lnTo>
                    <a:pt x="2020398" y="164703"/>
                  </a:lnTo>
                  <a:lnTo>
                    <a:pt x="2021193" y="167481"/>
                  </a:lnTo>
                  <a:lnTo>
                    <a:pt x="2022384" y="169863"/>
                  </a:lnTo>
                  <a:lnTo>
                    <a:pt x="2023575" y="171847"/>
                  </a:lnTo>
                  <a:lnTo>
                    <a:pt x="2036678" y="184150"/>
                  </a:lnTo>
                  <a:lnTo>
                    <a:pt x="2049383" y="196850"/>
                  </a:lnTo>
                  <a:lnTo>
                    <a:pt x="2061295" y="210344"/>
                  </a:lnTo>
                  <a:lnTo>
                    <a:pt x="2072809" y="224234"/>
                  </a:lnTo>
                  <a:lnTo>
                    <a:pt x="2083133" y="238919"/>
                  </a:lnTo>
                  <a:lnTo>
                    <a:pt x="2092662" y="253603"/>
                  </a:lnTo>
                  <a:lnTo>
                    <a:pt x="2102191" y="269478"/>
                  </a:lnTo>
                  <a:lnTo>
                    <a:pt x="2110529" y="284956"/>
                  </a:lnTo>
                  <a:lnTo>
                    <a:pt x="2112514" y="286941"/>
                  </a:lnTo>
                  <a:lnTo>
                    <a:pt x="2114102" y="288528"/>
                  </a:lnTo>
                  <a:lnTo>
                    <a:pt x="2116485" y="289719"/>
                  </a:lnTo>
                  <a:lnTo>
                    <a:pt x="2118867" y="290513"/>
                  </a:lnTo>
                  <a:lnTo>
                    <a:pt x="2121249" y="290910"/>
                  </a:lnTo>
                  <a:lnTo>
                    <a:pt x="2123632" y="291307"/>
                  </a:lnTo>
                  <a:lnTo>
                    <a:pt x="2126014" y="290910"/>
                  </a:lnTo>
                  <a:lnTo>
                    <a:pt x="2128396" y="290116"/>
                  </a:lnTo>
                  <a:lnTo>
                    <a:pt x="2156984" y="281781"/>
                  </a:lnTo>
                  <a:lnTo>
                    <a:pt x="2185572" y="273844"/>
                  </a:lnTo>
                  <a:lnTo>
                    <a:pt x="2187954" y="273447"/>
                  </a:lnTo>
                  <a:lnTo>
                    <a:pt x="2190733" y="273050"/>
                  </a:lnTo>
                  <a:lnTo>
                    <a:pt x="2193116" y="273844"/>
                  </a:lnTo>
                  <a:lnTo>
                    <a:pt x="2195498" y="274638"/>
                  </a:lnTo>
                  <a:lnTo>
                    <a:pt x="2197880" y="276225"/>
                  </a:lnTo>
                  <a:lnTo>
                    <a:pt x="2200263" y="278210"/>
                  </a:lnTo>
                  <a:lnTo>
                    <a:pt x="2202248" y="280988"/>
                  </a:lnTo>
                  <a:lnTo>
                    <a:pt x="2203439" y="283766"/>
                  </a:lnTo>
                  <a:lnTo>
                    <a:pt x="2207807" y="295275"/>
                  </a:lnTo>
                  <a:lnTo>
                    <a:pt x="2211777" y="307182"/>
                  </a:lnTo>
                  <a:lnTo>
                    <a:pt x="2215350" y="318691"/>
                  </a:lnTo>
                  <a:lnTo>
                    <a:pt x="2218527" y="330200"/>
                  </a:lnTo>
                  <a:lnTo>
                    <a:pt x="2221703" y="342107"/>
                  </a:lnTo>
                  <a:lnTo>
                    <a:pt x="2224086" y="354410"/>
                  </a:lnTo>
                  <a:lnTo>
                    <a:pt x="2226468" y="366316"/>
                  </a:lnTo>
                  <a:lnTo>
                    <a:pt x="2228850" y="378222"/>
                  </a:lnTo>
                  <a:lnTo>
                    <a:pt x="2228850" y="381397"/>
                  </a:lnTo>
                  <a:lnTo>
                    <a:pt x="2228453" y="384572"/>
                  </a:lnTo>
                  <a:lnTo>
                    <a:pt x="2227659" y="387350"/>
                  </a:lnTo>
                  <a:lnTo>
                    <a:pt x="2226468" y="390128"/>
                  </a:lnTo>
                  <a:lnTo>
                    <a:pt x="2224880" y="392113"/>
                  </a:lnTo>
                  <a:lnTo>
                    <a:pt x="2222894" y="393700"/>
                  </a:lnTo>
                  <a:lnTo>
                    <a:pt x="2220512" y="394891"/>
                  </a:lnTo>
                  <a:lnTo>
                    <a:pt x="2217733" y="396082"/>
                  </a:lnTo>
                  <a:lnTo>
                    <a:pt x="2189542" y="403225"/>
                  </a:lnTo>
                  <a:lnTo>
                    <a:pt x="2160557" y="409972"/>
                  </a:lnTo>
                  <a:lnTo>
                    <a:pt x="2158175" y="410766"/>
                  </a:lnTo>
                  <a:lnTo>
                    <a:pt x="2155793" y="411560"/>
                  </a:lnTo>
                  <a:lnTo>
                    <a:pt x="2153808" y="412750"/>
                  </a:lnTo>
                  <a:lnTo>
                    <a:pt x="2151822" y="414338"/>
                  </a:lnTo>
                  <a:lnTo>
                    <a:pt x="2150234" y="416322"/>
                  </a:lnTo>
                  <a:lnTo>
                    <a:pt x="2149043" y="418307"/>
                  </a:lnTo>
                  <a:lnTo>
                    <a:pt x="2148249" y="420688"/>
                  </a:lnTo>
                  <a:lnTo>
                    <a:pt x="2147852" y="423069"/>
                  </a:lnTo>
                  <a:lnTo>
                    <a:pt x="2148249" y="440929"/>
                  </a:lnTo>
                  <a:lnTo>
                    <a:pt x="2147852" y="459185"/>
                  </a:lnTo>
                  <a:lnTo>
                    <a:pt x="2147058" y="477044"/>
                  </a:lnTo>
                  <a:lnTo>
                    <a:pt x="2145072" y="494904"/>
                  </a:lnTo>
                  <a:lnTo>
                    <a:pt x="2142293" y="512763"/>
                  </a:lnTo>
                  <a:lnTo>
                    <a:pt x="2138323" y="530225"/>
                  </a:lnTo>
                  <a:lnTo>
                    <a:pt x="2133955" y="547688"/>
                  </a:lnTo>
                  <a:lnTo>
                    <a:pt x="2128793" y="564754"/>
                  </a:lnTo>
                  <a:lnTo>
                    <a:pt x="2128396" y="567135"/>
                  </a:lnTo>
                  <a:lnTo>
                    <a:pt x="2128793" y="569913"/>
                  </a:lnTo>
                  <a:lnTo>
                    <a:pt x="2129190" y="572294"/>
                  </a:lnTo>
                  <a:lnTo>
                    <a:pt x="2130382" y="574279"/>
                  </a:lnTo>
                  <a:lnTo>
                    <a:pt x="2131573" y="576263"/>
                  </a:lnTo>
                  <a:lnTo>
                    <a:pt x="2133558" y="578247"/>
                  </a:lnTo>
                  <a:lnTo>
                    <a:pt x="2135543" y="580232"/>
                  </a:lnTo>
                  <a:lnTo>
                    <a:pt x="2137926" y="581025"/>
                  </a:lnTo>
                  <a:lnTo>
                    <a:pt x="2189542" y="609600"/>
                  </a:lnTo>
                  <a:lnTo>
                    <a:pt x="2191924" y="610791"/>
                  </a:lnTo>
                  <a:lnTo>
                    <a:pt x="2193910" y="612379"/>
                  </a:lnTo>
                  <a:lnTo>
                    <a:pt x="2195498" y="614760"/>
                  </a:lnTo>
                  <a:lnTo>
                    <a:pt x="2196292" y="617141"/>
                  </a:lnTo>
                  <a:lnTo>
                    <a:pt x="2197086" y="619919"/>
                  </a:lnTo>
                  <a:lnTo>
                    <a:pt x="2197086" y="623094"/>
                  </a:lnTo>
                  <a:lnTo>
                    <a:pt x="2196689" y="626666"/>
                  </a:lnTo>
                  <a:lnTo>
                    <a:pt x="2195498" y="629841"/>
                  </a:lnTo>
                  <a:lnTo>
                    <a:pt x="2190336" y="640557"/>
                  </a:lnTo>
                  <a:lnTo>
                    <a:pt x="2184778" y="651669"/>
                  </a:lnTo>
                  <a:lnTo>
                    <a:pt x="2178822" y="662385"/>
                  </a:lnTo>
                  <a:lnTo>
                    <a:pt x="2173263" y="673101"/>
                  </a:lnTo>
                  <a:lnTo>
                    <a:pt x="2166910" y="683816"/>
                  </a:lnTo>
                  <a:lnTo>
                    <a:pt x="2160557" y="693738"/>
                  </a:lnTo>
                  <a:lnTo>
                    <a:pt x="2153808" y="704057"/>
                  </a:lnTo>
                  <a:lnTo>
                    <a:pt x="2146661" y="713979"/>
                  </a:lnTo>
                  <a:lnTo>
                    <a:pt x="2144278" y="716360"/>
                  </a:lnTo>
                  <a:lnTo>
                    <a:pt x="2141896" y="718741"/>
                  </a:lnTo>
                  <a:lnTo>
                    <a:pt x="2138720" y="719932"/>
                  </a:lnTo>
                  <a:lnTo>
                    <a:pt x="2136337" y="721122"/>
                  </a:lnTo>
                  <a:lnTo>
                    <a:pt x="2133558" y="721519"/>
                  </a:lnTo>
                  <a:lnTo>
                    <a:pt x="2130779" y="721122"/>
                  </a:lnTo>
                  <a:lnTo>
                    <a:pt x="2128396" y="720329"/>
                  </a:lnTo>
                  <a:lnTo>
                    <a:pt x="2126014" y="719138"/>
                  </a:lnTo>
                  <a:lnTo>
                    <a:pt x="2101000" y="703660"/>
                  </a:lnTo>
                  <a:lnTo>
                    <a:pt x="2075589" y="688579"/>
                  </a:lnTo>
                  <a:lnTo>
                    <a:pt x="2073603" y="686991"/>
                  </a:lnTo>
                  <a:lnTo>
                    <a:pt x="2071221" y="686197"/>
                  </a:lnTo>
                  <a:lnTo>
                    <a:pt x="2068839" y="685801"/>
                  </a:lnTo>
                  <a:lnTo>
                    <a:pt x="2066456" y="685404"/>
                  </a:lnTo>
                  <a:lnTo>
                    <a:pt x="2064074" y="685801"/>
                  </a:lnTo>
                  <a:lnTo>
                    <a:pt x="2061692" y="686197"/>
                  </a:lnTo>
                  <a:lnTo>
                    <a:pt x="2059309" y="687388"/>
                  </a:lnTo>
                  <a:lnTo>
                    <a:pt x="2057324" y="688579"/>
                  </a:lnTo>
                  <a:lnTo>
                    <a:pt x="2044619" y="701676"/>
                  </a:lnTo>
                  <a:lnTo>
                    <a:pt x="2031913" y="713979"/>
                  </a:lnTo>
                  <a:lnTo>
                    <a:pt x="2018413" y="726282"/>
                  </a:lnTo>
                  <a:lnTo>
                    <a:pt x="2004913" y="737791"/>
                  </a:lnTo>
                  <a:lnTo>
                    <a:pt x="1989826" y="748110"/>
                  </a:lnTo>
                  <a:lnTo>
                    <a:pt x="1974738" y="757635"/>
                  </a:lnTo>
                  <a:lnTo>
                    <a:pt x="1959650" y="767160"/>
                  </a:lnTo>
                  <a:lnTo>
                    <a:pt x="1943371" y="775494"/>
                  </a:lnTo>
                  <a:lnTo>
                    <a:pt x="1941385" y="777082"/>
                  </a:lnTo>
                  <a:lnTo>
                    <a:pt x="1939797" y="779066"/>
                  </a:lnTo>
                  <a:lnTo>
                    <a:pt x="1938606" y="781447"/>
                  </a:lnTo>
                  <a:lnTo>
                    <a:pt x="1937812" y="783432"/>
                  </a:lnTo>
                  <a:lnTo>
                    <a:pt x="1937415" y="785813"/>
                  </a:lnTo>
                  <a:lnTo>
                    <a:pt x="1937018" y="788591"/>
                  </a:lnTo>
                  <a:lnTo>
                    <a:pt x="1937415" y="790972"/>
                  </a:lnTo>
                  <a:lnTo>
                    <a:pt x="1938209" y="793354"/>
                  </a:lnTo>
                  <a:lnTo>
                    <a:pt x="1946547" y="821532"/>
                  </a:lnTo>
                  <a:lnTo>
                    <a:pt x="1954488" y="849710"/>
                  </a:lnTo>
                  <a:lnTo>
                    <a:pt x="1955282" y="852488"/>
                  </a:lnTo>
                  <a:lnTo>
                    <a:pt x="1955282" y="854869"/>
                  </a:lnTo>
                  <a:lnTo>
                    <a:pt x="1954885" y="858044"/>
                  </a:lnTo>
                  <a:lnTo>
                    <a:pt x="1953694" y="860426"/>
                  </a:lnTo>
                  <a:lnTo>
                    <a:pt x="1952106" y="862807"/>
                  </a:lnTo>
                  <a:lnTo>
                    <a:pt x="1950120" y="864791"/>
                  </a:lnTo>
                  <a:lnTo>
                    <a:pt x="1947341" y="866776"/>
                  </a:lnTo>
                  <a:lnTo>
                    <a:pt x="1944562" y="868363"/>
                  </a:lnTo>
                  <a:lnTo>
                    <a:pt x="1933047" y="872332"/>
                  </a:lnTo>
                  <a:lnTo>
                    <a:pt x="1921533" y="876301"/>
                  </a:lnTo>
                  <a:lnTo>
                    <a:pt x="1910018" y="879873"/>
                  </a:lnTo>
                  <a:lnTo>
                    <a:pt x="1898107" y="883444"/>
                  </a:lnTo>
                  <a:lnTo>
                    <a:pt x="1886195" y="886223"/>
                  </a:lnTo>
                  <a:lnTo>
                    <a:pt x="1874284" y="889001"/>
                  </a:lnTo>
                  <a:lnTo>
                    <a:pt x="1861975" y="891382"/>
                  </a:lnTo>
                  <a:lnTo>
                    <a:pt x="1850064" y="893366"/>
                  </a:lnTo>
                  <a:lnTo>
                    <a:pt x="1846887" y="893763"/>
                  </a:lnTo>
                  <a:lnTo>
                    <a:pt x="1843711" y="893366"/>
                  </a:lnTo>
                  <a:lnTo>
                    <a:pt x="1840931" y="892176"/>
                  </a:lnTo>
                  <a:lnTo>
                    <a:pt x="1838152" y="890985"/>
                  </a:lnTo>
                  <a:lnTo>
                    <a:pt x="1836167" y="889398"/>
                  </a:lnTo>
                  <a:lnTo>
                    <a:pt x="1834182" y="887413"/>
                  </a:lnTo>
                  <a:lnTo>
                    <a:pt x="1832990" y="885032"/>
                  </a:lnTo>
                  <a:lnTo>
                    <a:pt x="1832593" y="882651"/>
                  </a:lnTo>
                  <a:lnTo>
                    <a:pt x="1825049" y="853679"/>
                  </a:lnTo>
                  <a:lnTo>
                    <a:pt x="1818300" y="825501"/>
                  </a:lnTo>
                  <a:lnTo>
                    <a:pt x="1817902" y="823119"/>
                  </a:lnTo>
                  <a:lnTo>
                    <a:pt x="1816711" y="820738"/>
                  </a:lnTo>
                  <a:lnTo>
                    <a:pt x="1815520" y="818357"/>
                  </a:lnTo>
                  <a:lnTo>
                    <a:pt x="1813535" y="816769"/>
                  </a:lnTo>
                  <a:lnTo>
                    <a:pt x="1811947" y="815182"/>
                  </a:lnTo>
                  <a:lnTo>
                    <a:pt x="1809564" y="813991"/>
                  </a:lnTo>
                  <a:lnTo>
                    <a:pt x="1807182" y="812801"/>
                  </a:lnTo>
                  <a:lnTo>
                    <a:pt x="1804800" y="812404"/>
                  </a:lnTo>
                  <a:lnTo>
                    <a:pt x="1786932" y="813197"/>
                  </a:lnTo>
                  <a:lnTo>
                    <a:pt x="1769065" y="812801"/>
                  </a:lnTo>
                  <a:lnTo>
                    <a:pt x="1751198" y="812007"/>
                  </a:lnTo>
                  <a:lnTo>
                    <a:pt x="1733331" y="810022"/>
                  </a:lnTo>
                  <a:lnTo>
                    <a:pt x="1715463" y="806847"/>
                  </a:lnTo>
                  <a:lnTo>
                    <a:pt x="1697993" y="803276"/>
                  </a:lnTo>
                  <a:lnTo>
                    <a:pt x="1680523" y="798513"/>
                  </a:lnTo>
                  <a:lnTo>
                    <a:pt x="1663053" y="793354"/>
                  </a:lnTo>
                  <a:lnTo>
                    <a:pt x="1660670" y="793354"/>
                  </a:lnTo>
                  <a:lnTo>
                    <a:pt x="1658288" y="793751"/>
                  </a:lnTo>
                  <a:lnTo>
                    <a:pt x="1655906" y="794147"/>
                  </a:lnTo>
                  <a:lnTo>
                    <a:pt x="1653523" y="795338"/>
                  </a:lnTo>
                  <a:lnTo>
                    <a:pt x="1651538" y="796529"/>
                  </a:lnTo>
                  <a:lnTo>
                    <a:pt x="1649553" y="798116"/>
                  </a:lnTo>
                  <a:lnTo>
                    <a:pt x="1648362" y="800101"/>
                  </a:lnTo>
                  <a:lnTo>
                    <a:pt x="1647171" y="802482"/>
                  </a:lnTo>
                  <a:lnTo>
                    <a:pt x="1618186" y="854076"/>
                  </a:lnTo>
                  <a:lnTo>
                    <a:pt x="1616995" y="856854"/>
                  </a:lnTo>
                  <a:lnTo>
                    <a:pt x="1615406" y="858838"/>
                  </a:lnTo>
                  <a:lnTo>
                    <a:pt x="1613024" y="860029"/>
                  </a:lnTo>
                  <a:lnTo>
                    <a:pt x="1610642" y="861219"/>
                  </a:lnTo>
                  <a:lnTo>
                    <a:pt x="1607862" y="861616"/>
                  </a:lnTo>
                  <a:lnTo>
                    <a:pt x="1604686" y="861616"/>
                  </a:lnTo>
                  <a:lnTo>
                    <a:pt x="1601510" y="861219"/>
                  </a:lnTo>
                  <a:lnTo>
                    <a:pt x="1598333" y="860426"/>
                  </a:lnTo>
                  <a:lnTo>
                    <a:pt x="1587216" y="854869"/>
                  </a:lnTo>
                  <a:lnTo>
                    <a:pt x="1576098" y="849313"/>
                  </a:lnTo>
                  <a:lnTo>
                    <a:pt x="1565378" y="843757"/>
                  </a:lnTo>
                  <a:lnTo>
                    <a:pt x="1555054" y="837804"/>
                  </a:lnTo>
                  <a:lnTo>
                    <a:pt x="1544334" y="831454"/>
                  </a:lnTo>
                  <a:lnTo>
                    <a:pt x="1533613" y="825104"/>
                  </a:lnTo>
                  <a:lnTo>
                    <a:pt x="1523687" y="818357"/>
                  </a:lnTo>
                  <a:lnTo>
                    <a:pt x="1513761" y="811213"/>
                  </a:lnTo>
                  <a:lnTo>
                    <a:pt x="1511379" y="808832"/>
                  </a:lnTo>
                  <a:lnTo>
                    <a:pt x="1509393" y="806451"/>
                  </a:lnTo>
                  <a:lnTo>
                    <a:pt x="1507805" y="803672"/>
                  </a:lnTo>
                  <a:lnTo>
                    <a:pt x="1507011" y="800894"/>
                  </a:lnTo>
                  <a:lnTo>
                    <a:pt x="1506614" y="798116"/>
                  </a:lnTo>
                  <a:lnTo>
                    <a:pt x="1507011" y="795735"/>
                  </a:lnTo>
                  <a:lnTo>
                    <a:pt x="1507408" y="793354"/>
                  </a:lnTo>
                  <a:lnTo>
                    <a:pt x="1508996" y="790972"/>
                  </a:lnTo>
                  <a:lnTo>
                    <a:pt x="1523687" y="765969"/>
                  </a:lnTo>
                  <a:lnTo>
                    <a:pt x="1539172" y="740569"/>
                  </a:lnTo>
                  <a:lnTo>
                    <a:pt x="1540363" y="738585"/>
                  </a:lnTo>
                  <a:lnTo>
                    <a:pt x="1541554" y="736204"/>
                  </a:lnTo>
                  <a:lnTo>
                    <a:pt x="1542349" y="733822"/>
                  </a:lnTo>
                  <a:lnTo>
                    <a:pt x="1542746" y="731441"/>
                  </a:lnTo>
                  <a:lnTo>
                    <a:pt x="1542349" y="729060"/>
                  </a:lnTo>
                  <a:lnTo>
                    <a:pt x="1541554" y="726679"/>
                  </a:lnTo>
                  <a:lnTo>
                    <a:pt x="1540363" y="724297"/>
                  </a:lnTo>
                  <a:lnTo>
                    <a:pt x="1539172" y="722313"/>
                  </a:lnTo>
                  <a:lnTo>
                    <a:pt x="1526069" y="709613"/>
                  </a:lnTo>
                  <a:lnTo>
                    <a:pt x="1513364" y="696913"/>
                  </a:lnTo>
                  <a:lnTo>
                    <a:pt x="1501849" y="683419"/>
                  </a:lnTo>
                  <a:lnTo>
                    <a:pt x="1489938" y="669529"/>
                  </a:lnTo>
                  <a:lnTo>
                    <a:pt x="1479615" y="654844"/>
                  </a:lnTo>
                  <a:lnTo>
                    <a:pt x="1470085" y="640160"/>
                  </a:lnTo>
                  <a:lnTo>
                    <a:pt x="1460953" y="624285"/>
                  </a:lnTo>
                  <a:lnTo>
                    <a:pt x="1452218" y="608410"/>
                  </a:lnTo>
                  <a:lnTo>
                    <a:pt x="1450630" y="606822"/>
                  </a:lnTo>
                  <a:lnTo>
                    <a:pt x="1448247" y="605235"/>
                  </a:lnTo>
                  <a:lnTo>
                    <a:pt x="1446262" y="604044"/>
                  </a:lnTo>
                  <a:lnTo>
                    <a:pt x="1443880" y="602854"/>
                  </a:lnTo>
                  <a:lnTo>
                    <a:pt x="1441498" y="602457"/>
                  </a:lnTo>
                  <a:lnTo>
                    <a:pt x="1439115" y="602457"/>
                  </a:lnTo>
                  <a:lnTo>
                    <a:pt x="1436733" y="602854"/>
                  </a:lnTo>
                  <a:lnTo>
                    <a:pt x="1433954" y="603647"/>
                  </a:lnTo>
                  <a:lnTo>
                    <a:pt x="1406160" y="611982"/>
                  </a:lnTo>
                  <a:lnTo>
                    <a:pt x="1377572" y="619522"/>
                  </a:lnTo>
                  <a:lnTo>
                    <a:pt x="1375190" y="620316"/>
                  </a:lnTo>
                  <a:lnTo>
                    <a:pt x="1372411" y="620713"/>
                  </a:lnTo>
                  <a:lnTo>
                    <a:pt x="1369631" y="619919"/>
                  </a:lnTo>
                  <a:lnTo>
                    <a:pt x="1367249" y="619126"/>
                  </a:lnTo>
                  <a:lnTo>
                    <a:pt x="1364867" y="617538"/>
                  </a:lnTo>
                  <a:lnTo>
                    <a:pt x="1362882" y="615157"/>
                  </a:lnTo>
                  <a:lnTo>
                    <a:pt x="1360896" y="612775"/>
                  </a:lnTo>
                  <a:lnTo>
                    <a:pt x="1359308" y="609600"/>
                  </a:lnTo>
                  <a:lnTo>
                    <a:pt x="1354941" y="598488"/>
                  </a:lnTo>
                  <a:lnTo>
                    <a:pt x="1350970" y="586979"/>
                  </a:lnTo>
                  <a:lnTo>
                    <a:pt x="1347397" y="575072"/>
                  </a:lnTo>
                  <a:lnTo>
                    <a:pt x="1343823" y="563166"/>
                  </a:lnTo>
                  <a:lnTo>
                    <a:pt x="1341044" y="551657"/>
                  </a:lnTo>
                  <a:lnTo>
                    <a:pt x="1338264" y="539750"/>
                  </a:lnTo>
                  <a:lnTo>
                    <a:pt x="1335882" y="527447"/>
                  </a:lnTo>
                  <a:lnTo>
                    <a:pt x="1333897" y="515541"/>
                  </a:lnTo>
                  <a:lnTo>
                    <a:pt x="1333500" y="512366"/>
                  </a:lnTo>
                  <a:lnTo>
                    <a:pt x="1333897" y="509191"/>
                  </a:lnTo>
                  <a:lnTo>
                    <a:pt x="1335088" y="506413"/>
                  </a:lnTo>
                  <a:lnTo>
                    <a:pt x="1336279" y="503635"/>
                  </a:lnTo>
                  <a:lnTo>
                    <a:pt x="1337867" y="501650"/>
                  </a:lnTo>
                  <a:lnTo>
                    <a:pt x="1339853" y="499666"/>
                  </a:lnTo>
                  <a:lnTo>
                    <a:pt x="1342235" y="498475"/>
                  </a:lnTo>
                  <a:lnTo>
                    <a:pt x="1345014" y="498079"/>
                  </a:lnTo>
                  <a:lnTo>
                    <a:pt x="1373602" y="490538"/>
                  </a:lnTo>
                  <a:lnTo>
                    <a:pt x="1401793" y="483394"/>
                  </a:lnTo>
                  <a:lnTo>
                    <a:pt x="1404969" y="482997"/>
                  </a:lnTo>
                  <a:lnTo>
                    <a:pt x="1407351" y="482204"/>
                  </a:lnTo>
                  <a:lnTo>
                    <a:pt x="1409336" y="481013"/>
                  </a:lnTo>
                  <a:lnTo>
                    <a:pt x="1411322" y="479029"/>
                  </a:lnTo>
                  <a:lnTo>
                    <a:pt x="1412513" y="477441"/>
                  </a:lnTo>
                  <a:lnTo>
                    <a:pt x="1414101" y="475060"/>
                  </a:lnTo>
                  <a:lnTo>
                    <a:pt x="1414895" y="473075"/>
                  </a:lnTo>
                  <a:lnTo>
                    <a:pt x="1415292" y="470297"/>
                  </a:lnTo>
                  <a:lnTo>
                    <a:pt x="1414895" y="452835"/>
                  </a:lnTo>
                  <a:lnTo>
                    <a:pt x="1414895" y="434579"/>
                  </a:lnTo>
                  <a:lnTo>
                    <a:pt x="1416086" y="416719"/>
                  </a:lnTo>
                  <a:lnTo>
                    <a:pt x="1417675" y="398860"/>
                  </a:lnTo>
                  <a:lnTo>
                    <a:pt x="1420454" y="381000"/>
                  </a:lnTo>
                  <a:lnTo>
                    <a:pt x="1424424" y="363538"/>
                  </a:lnTo>
                  <a:lnTo>
                    <a:pt x="1428792" y="346075"/>
                  </a:lnTo>
                  <a:lnTo>
                    <a:pt x="1433954" y="329010"/>
                  </a:lnTo>
                  <a:lnTo>
                    <a:pt x="1434351" y="326232"/>
                  </a:lnTo>
                  <a:lnTo>
                    <a:pt x="1433954" y="323850"/>
                  </a:lnTo>
                  <a:lnTo>
                    <a:pt x="1433160" y="321469"/>
                  </a:lnTo>
                  <a:lnTo>
                    <a:pt x="1432365" y="319485"/>
                  </a:lnTo>
                  <a:lnTo>
                    <a:pt x="1430777" y="317103"/>
                  </a:lnTo>
                  <a:lnTo>
                    <a:pt x="1429189" y="315516"/>
                  </a:lnTo>
                  <a:lnTo>
                    <a:pt x="1427204" y="313928"/>
                  </a:lnTo>
                  <a:lnTo>
                    <a:pt x="1424821" y="312738"/>
                  </a:lnTo>
                  <a:lnTo>
                    <a:pt x="1373205" y="284163"/>
                  </a:lnTo>
                  <a:lnTo>
                    <a:pt x="1370823" y="282972"/>
                  </a:lnTo>
                  <a:lnTo>
                    <a:pt x="1369234" y="280988"/>
                  </a:lnTo>
                  <a:lnTo>
                    <a:pt x="1367646" y="279003"/>
                  </a:lnTo>
                  <a:lnTo>
                    <a:pt x="1366455" y="276225"/>
                  </a:lnTo>
                  <a:lnTo>
                    <a:pt x="1366058" y="273447"/>
                  </a:lnTo>
                  <a:lnTo>
                    <a:pt x="1366058" y="270669"/>
                  </a:lnTo>
                  <a:lnTo>
                    <a:pt x="1366455" y="267494"/>
                  </a:lnTo>
                  <a:lnTo>
                    <a:pt x="1367249" y="264319"/>
                  </a:lnTo>
                  <a:lnTo>
                    <a:pt x="1372411" y="252810"/>
                  </a:lnTo>
                  <a:lnTo>
                    <a:pt x="1377969" y="242094"/>
                  </a:lnTo>
                  <a:lnTo>
                    <a:pt x="1383528" y="231378"/>
                  </a:lnTo>
                  <a:lnTo>
                    <a:pt x="1389484" y="220663"/>
                  </a:lnTo>
                  <a:lnTo>
                    <a:pt x="1395837" y="209947"/>
                  </a:lnTo>
                  <a:lnTo>
                    <a:pt x="1402190" y="199628"/>
                  </a:lnTo>
                  <a:lnTo>
                    <a:pt x="1409336" y="189706"/>
                  </a:lnTo>
                  <a:lnTo>
                    <a:pt x="1416483" y="179784"/>
                  </a:lnTo>
                  <a:lnTo>
                    <a:pt x="1418469" y="177403"/>
                  </a:lnTo>
                  <a:lnTo>
                    <a:pt x="1421248" y="175419"/>
                  </a:lnTo>
                  <a:lnTo>
                    <a:pt x="1423630" y="173831"/>
                  </a:lnTo>
                  <a:lnTo>
                    <a:pt x="1426410" y="173038"/>
                  </a:lnTo>
                  <a:lnTo>
                    <a:pt x="1429189" y="172641"/>
                  </a:lnTo>
                  <a:lnTo>
                    <a:pt x="1431571" y="173038"/>
                  </a:lnTo>
                  <a:lnTo>
                    <a:pt x="1434351" y="173831"/>
                  </a:lnTo>
                  <a:lnTo>
                    <a:pt x="1436336" y="175022"/>
                  </a:lnTo>
                  <a:lnTo>
                    <a:pt x="1462144" y="189706"/>
                  </a:lnTo>
                  <a:lnTo>
                    <a:pt x="1486761" y="205184"/>
                  </a:lnTo>
                  <a:lnTo>
                    <a:pt x="1489144" y="206375"/>
                  </a:lnTo>
                  <a:lnTo>
                    <a:pt x="1491526" y="207566"/>
                  </a:lnTo>
                  <a:lnTo>
                    <a:pt x="1493908" y="207963"/>
                  </a:lnTo>
                  <a:lnTo>
                    <a:pt x="1496688" y="208359"/>
                  </a:lnTo>
                  <a:lnTo>
                    <a:pt x="1499070" y="207963"/>
                  </a:lnTo>
                  <a:lnTo>
                    <a:pt x="1501452" y="207169"/>
                  </a:lnTo>
                  <a:lnTo>
                    <a:pt x="1503835" y="206375"/>
                  </a:lnTo>
                  <a:lnTo>
                    <a:pt x="1505820" y="205184"/>
                  </a:lnTo>
                  <a:lnTo>
                    <a:pt x="1518128" y="192088"/>
                  </a:lnTo>
                  <a:lnTo>
                    <a:pt x="1530834" y="179784"/>
                  </a:lnTo>
                  <a:lnTo>
                    <a:pt x="1544731" y="167878"/>
                  </a:lnTo>
                  <a:lnTo>
                    <a:pt x="1558231" y="155972"/>
                  </a:lnTo>
                  <a:lnTo>
                    <a:pt x="1572922" y="145653"/>
                  </a:lnTo>
                  <a:lnTo>
                    <a:pt x="1587613" y="136128"/>
                  </a:lnTo>
                  <a:lnTo>
                    <a:pt x="1603495" y="127000"/>
                  </a:lnTo>
                  <a:lnTo>
                    <a:pt x="1619377" y="118269"/>
                  </a:lnTo>
                  <a:lnTo>
                    <a:pt x="1620965" y="116284"/>
                  </a:lnTo>
                  <a:lnTo>
                    <a:pt x="1622553" y="114300"/>
                  </a:lnTo>
                  <a:lnTo>
                    <a:pt x="1623745" y="112316"/>
                  </a:lnTo>
                  <a:lnTo>
                    <a:pt x="1624936" y="109934"/>
                  </a:lnTo>
                  <a:lnTo>
                    <a:pt x="1625333" y="107553"/>
                  </a:lnTo>
                  <a:lnTo>
                    <a:pt x="1625333" y="105172"/>
                  </a:lnTo>
                  <a:lnTo>
                    <a:pt x="1624936" y="102791"/>
                  </a:lnTo>
                  <a:lnTo>
                    <a:pt x="1624142" y="100409"/>
                  </a:lnTo>
                  <a:lnTo>
                    <a:pt x="1615803" y="71834"/>
                  </a:lnTo>
                  <a:lnTo>
                    <a:pt x="1608260" y="44053"/>
                  </a:lnTo>
                  <a:lnTo>
                    <a:pt x="1607465" y="41275"/>
                  </a:lnTo>
                  <a:lnTo>
                    <a:pt x="1607465" y="38894"/>
                  </a:lnTo>
                  <a:lnTo>
                    <a:pt x="1607862" y="36116"/>
                  </a:lnTo>
                  <a:lnTo>
                    <a:pt x="1609054" y="33734"/>
                  </a:lnTo>
                  <a:lnTo>
                    <a:pt x="1610245" y="31353"/>
                  </a:lnTo>
                  <a:lnTo>
                    <a:pt x="1612627" y="28972"/>
                  </a:lnTo>
                  <a:lnTo>
                    <a:pt x="1615009" y="26987"/>
                  </a:lnTo>
                  <a:lnTo>
                    <a:pt x="1617789" y="25400"/>
                  </a:lnTo>
                  <a:lnTo>
                    <a:pt x="1629303" y="21034"/>
                  </a:lnTo>
                  <a:lnTo>
                    <a:pt x="1641215" y="17066"/>
                  </a:lnTo>
                  <a:lnTo>
                    <a:pt x="1652729" y="13494"/>
                  </a:lnTo>
                  <a:lnTo>
                    <a:pt x="1664641" y="10319"/>
                  </a:lnTo>
                  <a:lnTo>
                    <a:pt x="1676155" y="7541"/>
                  </a:lnTo>
                  <a:lnTo>
                    <a:pt x="1688464" y="4762"/>
                  </a:lnTo>
                  <a:lnTo>
                    <a:pt x="1700375" y="2381"/>
                  </a:lnTo>
                  <a:lnTo>
                    <a:pt x="1712287"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3199">
                <a:solidFill>
                  <a:srgbClr val="FFFFFF"/>
                </a:solidFill>
              </a:endParaRPr>
            </a:p>
          </p:txBody>
        </p:sp>
        <p:sp>
          <p:nvSpPr>
            <p:cNvPr id="21" name="MH_Other_11">
              <a:extLst>
                <a:ext uri="{FF2B5EF4-FFF2-40B4-BE49-F238E27FC236}">
                  <a16:creationId xmlns:a16="http://schemas.microsoft.com/office/drawing/2014/main" xmlns="" id="{41EF4FF0-FDC8-478C-8A72-5491B46EAA15}"/>
                </a:ext>
              </a:extLst>
            </p:cNvPr>
            <p:cNvSpPr>
              <a:spLocks noChangeAspect="1"/>
            </p:cNvSpPr>
            <p:nvPr>
              <p:custDataLst>
                <p:tags r:id="rId6"/>
              </p:custDataLst>
            </p:nvPr>
          </p:nvSpPr>
          <p:spPr bwMode="auto">
            <a:xfrm>
              <a:off x="7411119" y="4837868"/>
              <a:ext cx="348212" cy="34344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3199" dirty="0">
                <a:solidFill>
                  <a:schemeClr val="accent1"/>
                </a:solidFill>
                <a:latin typeface="+mn-ea"/>
              </a:endParaRPr>
            </a:p>
          </p:txBody>
        </p:sp>
      </p:grpSp>
      <p:grpSp>
        <p:nvGrpSpPr>
          <p:cNvPr id="22" name="组合 6">
            <a:extLst>
              <a:ext uri="{FF2B5EF4-FFF2-40B4-BE49-F238E27FC236}">
                <a16:creationId xmlns:a16="http://schemas.microsoft.com/office/drawing/2014/main" xmlns="" id="{8C25621F-F6EA-4ACB-809F-C486A23BF1EC}"/>
              </a:ext>
            </a:extLst>
          </p:cNvPr>
          <p:cNvGrpSpPr/>
          <p:nvPr/>
        </p:nvGrpSpPr>
        <p:grpSpPr>
          <a:xfrm>
            <a:off x="6003708" y="1441071"/>
            <a:ext cx="5071729" cy="1022081"/>
            <a:chOff x="6003678" y="1441071"/>
            <a:chExt cx="5073295" cy="1022080"/>
          </a:xfrm>
        </p:grpSpPr>
        <p:sp>
          <p:nvSpPr>
            <p:cNvPr id="23" name="任意多边形 75">
              <a:extLst>
                <a:ext uri="{FF2B5EF4-FFF2-40B4-BE49-F238E27FC236}">
                  <a16:creationId xmlns:a16="http://schemas.microsoft.com/office/drawing/2014/main" xmlns="" id="{28F3BC45-C5A8-4FFC-9B3D-8D4C349820B4}"/>
                </a:ext>
              </a:extLst>
            </p:cNvPr>
            <p:cNvSpPr/>
            <p:nvPr/>
          </p:nvSpPr>
          <p:spPr>
            <a:xfrm flipH="1">
              <a:off x="6003678" y="1753999"/>
              <a:ext cx="1772319" cy="709152"/>
            </a:xfrm>
            <a:custGeom>
              <a:avLst/>
              <a:gdLst>
                <a:gd name="connsiteX0" fmla="*/ 1282700 w 1282700"/>
                <a:gd name="connsiteY0" fmla="*/ 609600 h 609600"/>
                <a:gd name="connsiteX1" fmla="*/ 838200 w 1282700"/>
                <a:gd name="connsiteY1" fmla="*/ 0 h 609600"/>
                <a:gd name="connsiteX2" fmla="*/ 0 w 1282700"/>
                <a:gd name="connsiteY2" fmla="*/ 0 h 609600"/>
              </a:gdLst>
              <a:ahLst/>
              <a:cxnLst>
                <a:cxn ang="0">
                  <a:pos x="connsiteX0" y="connsiteY0"/>
                </a:cxn>
                <a:cxn ang="0">
                  <a:pos x="connsiteX1" y="connsiteY1"/>
                </a:cxn>
                <a:cxn ang="0">
                  <a:pos x="connsiteX2" y="connsiteY2"/>
                </a:cxn>
              </a:cxnLst>
              <a:rect l="l" t="t" r="r" b="b"/>
              <a:pathLst>
                <a:path w="1282700" h="609600">
                  <a:moveTo>
                    <a:pt x="1282700" y="609600"/>
                  </a:moveTo>
                  <a:lnTo>
                    <a:pt x="838200" y="0"/>
                  </a:lnTo>
                  <a:lnTo>
                    <a:pt x="0" y="0"/>
                  </a:lnTo>
                </a:path>
              </a:pathLst>
            </a:custGeom>
            <a:ln w="19050">
              <a:solidFill>
                <a:srgbClr val="523227"/>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199" dirty="0">
                <a:solidFill>
                  <a:schemeClr val="tx1">
                    <a:lumMod val="50000"/>
                    <a:lumOff val="50000"/>
                  </a:schemeClr>
                </a:solidFill>
                <a:latin typeface="微软雅黑" pitchFamily="34" charset="-122"/>
                <a:ea typeface="微软雅黑" pitchFamily="34" charset="-122"/>
              </a:endParaRPr>
            </a:p>
          </p:txBody>
        </p:sp>
        <p:sp>
          <p:nvSpPr>
            <p:cNvPr id="24" name="MH_Text_1">
              <a:extLst>
                <a:ext uri="{FF2B5EF4-FFF2-40B4-BE49-F238E27FC236}">
                  <a16:creationId xmlns:a16="http://schemas.microsoft.com/office/drawing/2014/main" xmlns="" id="{666FF73C-52E0-42C0-815F-A728E45CC2FF}"/>
                </a:ext>
              </a:extLst>
            </p:cNvPr>
            <p:cNvSpPr txBox="1">
              <a:spLocks noChangeArrowheads="1"/>
            </p:cNvSpPr>
            <p:nvPr>
              <p:custDataLst>
                <p:tags r:id="rId4"/>
              </p:custDataLst>
            </p:nvPr>
          </p:nvSpPr>
          <p:spPr bwMode="auto">
            <a:xfrm>
              <a:off x="8013718" y="1441071"/>
              <a:ext cx="3063255" cy="57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CN" altLang="en-US" sz="12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此处添加详细文本描述，建议与标题相关并符合整体语言风格，语言描述尽量简洁生动。</a:t>
              </a:r>
            </a:p>
          </p:txBody>
        </p:sp>
      </p:grpSp>
      <p:grpSp>
        <p:nvGrpSpPr>
          <p:cNvPr id="25" name="组合 7">
            <a:extLst>
              <a:ext uri="{FF2B5EF4-FFF2-40B4-BE49-F238E27FC236}">
                <a16:creationId xmlns:a16="http://schemas.microsoft.com/office/drawing/2014/main" xmlns="" id="{1CEA2DBD-F0F1-4CA2-A6BE-DC1298C60E83}"/>
              </a:ext>
            </a:extLst>
          </p:cNvPr>
          <p:cNvGrpSpPr/>
          <p:nvPr/>
        </p:nvGrpSpPr>
        <p:grpSpPr>
          <a:xfrm>
            <a:off x="593266" y="1895626"/>
            <a:ext cx="3635938" cy="1151025"/>
            <a:chOff x="591567" y="1895626"/>
            <a:chExt cx="3637060" cy="1151024"/>
          </a:xfrm>
        </p:grpSpPr>
        <p:sp>
          <p:nvSpPr>
            <p:cNvPr id="26" name="任意多边形 2">
              <a:extLst>
                <a:ext uri="{FF2B5EF4-FFF2-40B4-BE49-F238E27FC236}">
                  <a16:creationId xmlns:a16="http://schemas.microsoft.com/office/drawing/2014/main" xmlns="" id="{665B1F2E-8C06-49C6-BAC9-6885EF1D4E0A}"/>
                </a:ext>
              </a:extLst>
            </p:cNvPr>
            <p:cNvSpPr/>
            <p:nvPr/>
          </p:nvSpPr>
          <p:spPr>
            <a:xfrm>
              <a:off x="3655550" y="2272415"/>
              <a:ext cx="573077" cy="774235"/>
            </a:xfrm>
            <a:custGeom>
              <a:avLst/>
              <a:gdLst>
                <a:gd name="connsiteX0" fmla="*/ 1282700 w 1282700"/>
                <a:gd name="connsiteY0" fmla="*/ 609600 h 609600"/>
                <a:gd name="connsiteX1" fmla="*/ 838200 w 1282700"/>
                <a:gd name="connsiteY1" fmla="*/ 0 h 609600"/>
                <a:gd name="connsiteX2" fmla="*/ 0 w 1282700"/>
                <a:gd name="connsiteY2" fmla="*/ 0 h 609600"/>
              </a:gdLst>
              <a:ahLst/>
              <a:cxnLst>
                <a:cxn ang="0">
                  <a:pos x="connsiteX0" y="connsiteY0"/>
                </a:cxn>
                <a:cxn ang="0">
                  <a:pos x="connsiteX1" y="connsiteY1"/>
                </a:cxn>
                <a:cxn ang="0">
                  <a:pos x="connsiteX2" y="connsiteY2"/>
                </a:cxn>
              </a:cxnLst>
              <a:rect l="l" t="t" r="r" b="b"/>
              <a:pathLst>
                <a:path w="1282700" h="609600">
                  <a:moveTo>
                    <a:pt x="1282700" y="609600"/>
                  </a:moveTo>
                  <a:lnTo>
                    <a:pt x="838200" y="0"/>
                  </a:lnTo>
                  <a:lnTo>
                    <a:pt x="0" y="0"/>
                  </a:lnTo>
                </a:path>
              </a:pathLst>
            </a:custGeom>
            <a:ln w="19050">
              <a:solidFill>
                <a:srgbClr val="523227"/>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199" dirty="0">
                <a:solidFill>
                  <a:schemeClr val="tx1">
                    <a:lumMod val="50000"/>
                    <a:lumOff val="50000"/>
                  </a:schemeClr>
                </a:solidFill>
                <a:latin typeface="微软雅黑" pitchFamily="34" charset="-122"/>
                <a:ea typeface="微软雅黑" pitchFamily="34" charset="-122"/>
              </a:endParaRPr>
            </a:p>
          </p:txBody>
        </p:sp>
        <p:sp>
          <p:nvSpPr>
            <p:cNvPr id="27" name="MH_Text_1">
              <a:extLst>
                <a:ext uri="{FF2B5EF4-FFF2-40B4-BE49-F238E27FC236}">
                  <a16:creationId xmlns:a16="http://schemas.microsoft.com/office/drawing/2014/main" xmlns="" id="{F425316D-53B9-4CEB-84B9-EC3C170CA3C9}"/>
                </a:ext>
              </a:extLst>
            </p:cNvPr>
            <p:cNvSpPr txBox="1">
              <a:spLocks noChangeArrowheads="1"/>
            </p:cNvSpPr>
            <p:nvPr>
              <p:custDataLst>
                <p:tags r:id="rId3"/>
              </p:custDataLst>
            </p:nvPr>
          </p:nvSpPr>
          <p:spPr bwMode="auto">
            <a:xfrm>
              <a:off x="591567" y="1895626"/>
              <a:ext cx="3063255" cy="57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50000"/>
                </a:lnSpc>
                <a:defRPr/>
              </a:pPr>
              <a:r>
                <a:rPr lang="zh-CN" altLang="en-US" sz="12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此处添加详细文本描述，建议与标题相关并符合整体语言风格，语言描述尽量简洁生动。</a:t>
              </a:r>
            </a:p>
          </p:txBody>
        </p:sp>
      </p:grpSp>
      <p:grpSp>
        <p:nvGrpSpPr>
          <p:cNvPr id="28" name="组合 8">
            <a:extLst>
              <a:ext uri="{FF2B5EF4-FFF2-40B4-BE49-F238E27FC236}">
                <a16:creationId xmlns:a16="http://schemas.microsoft.com/office/drawing/2014/main" xmlns="" id="{548FA8A6-E98A-4CB7-9AEA-636BFDE2A5AA}"/>
              </a:ext>
            </a:extLst>
          </p:cNvPr>
          <p:cNvGrpSpPr/>
          <p:nvPr/>
        </p:nvGrpSpPr>
        <p:grpSpPr>
          <a:xfrm>
            <a:off x="888069" y="4941642"/>
            <a:ext cx="4306467" cy="769281"/>
            <a:chOff x="886461" y="4941640"/>
            <a:chExt cx="4307796" cy="769281"/>
          </a:xfrm>
        </p:grpSpPr>
        <p:sp>
          <p:nvSpPr>
            <p:cNvPr id="29" name="任意多边形 76">
              <a:extLst>
                <a:ext uri="{FF2B5EF4-FFF2-40B4-BE49-F238E27FC236}">
                  <a16:creationId xmlns:a16="http://schemas.microsoft.com/office/drawing/2014/main" xmlns="" id="{8E8B19A5-277C-466F-89CB-32EDA389F196}"/>
                </a:ext>
              </a:extLst>
            </p:cNvPr>
            <p:cNvSpPr/>
            <p:nvPr/>
          </p:nvSpPr>
          <p:spPr>
            <a:xfrm flipV="1">
              <a:off x="4047773" y="4941640"/>
              <a:ext cx="1146484" cy="553021"/>
            </a:xfrm>
            <a:custGeom>
              <a:avLst/>
              <a:gdLst>
                <a:gd name="connsiteX0" fmla="*/ 1282700 w 1282700"/>
                <a:gd name="connsiteY0" fmla="*/ 609600 h 609600"/>
                <a:gd name="connsiteX1" fmla="*/ 838200 w 1282700"/>
                <a:gd name="connsiteY1" fmla="*/ 0 h 609600"/>
                <a:gd name="connsiteX2" fmla="*/ 0 w 1282700"/>
                <a:gd name="connsiteY2" fmla="*/ 0 h 609600"/>
              </a:gdLst>
              <a:ahLst/>
              <a:cxnLst>
                <a:cxn ang="0">
                  <a:pos x="connsiteX0" y="connsiteY0"/>
                </a:cxn>
                <a:cxn ang="0">
                  <a:pos x="connsiteX1" y="connsiteY1"/>
                </a:cxn>
                <a:cxn ang="0">
                  <a:pos x="connsiteX2" y="connsiteY2"/>
                </a:cxn>
              </a:cxnLst>
              <a:rect l="l" t="t" r="r" b="b"/>
              <a:pathLst>
                <a:path w="1282700" h="609600">
                  <a:moveTo>
                    <a:pt x="1282700" y="609600"/>
                  </a:moveTo>
                  <a:lnTo>
                    <a:pt x="838200" y="0"/>
                  </a:lnTo>
                  <a:lnTo>
                    <a:pt x="0" y="0"/>
                  </a:lnTo>
                </a:path>
              </a:pathLst>
            </a:custGeom>
            <a:ln w="19050">
              <a:solidFill>
                <a:srgbClr val="523227"/>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199" dirty="0">
                <a:solidFill>
                  <a:schemeClr val="tx1">
                    <a:lumMod val="50000"/>
                    <a:lumOff val="50000"/>
                  </a:schemeClr>
                </a:solidFill>
                <a:latin typeface="微软雅黑" pitchFamily="34" charset="-122"/>
                <a:ea typeface="微软雅黑" pitchFamily="34" charset="-122"/>
              </a:endParaRPr>
            </a:p>
          </p:txBody>
        </p:sp>
        <p:sp>
          <p:nvSpPr>
            <p:cNvPr id="30" name="MH_Text_1">
              <a:extLst>
                <a:ext uri="{FF2B5EF4-FFF2-40B4-BE49-F238E27FC236}">
                  <a16:creationId xmlns:a16="http://schemas.microsoft.com/office/drawing/2014/main" xmlns="" id="{C2123E52-36E4-4A97-8A9A-2466828F34C0}"/>
                </a:ext>
              </a:extLst>
            </p:cNvPr>
            <p:cNvSpPr txBox="1">
              <a:spLocks noChangeArrowheads="1"/>
            </p:cNvSpPr>
            <p:nvPr>
              <p:custDataLst>
                <p:tags r:id="rId2"/>
              </p:custDataLst>
            </p:nvPr>
          </p:nvSpPr>
          <p:spPr bwMode="auto">
            <a:xfrm>
              <a:off x="886461" y="5137740"/>
              <a:ext cx="3063255" cy="57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50000"/>
                </a:lnSpc>
                <a:defRPr/>
              </a:pPr>
              <a:r>
                <a:rPr lang="zh-CN" altLang="en-US" sz="12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此处添加详细文本描述，建议与标题相关并符合整体语言风格，语言描述尽量简洁生动。</a:t>
              </a:r>
            </a:p>
          </p:txBody>
        </p:sp>
      </p:grpSp>
      <p:grpSp>
        <p:nvGrpSpPr>
          <p:cNvPr id="31" name="组合 9">
            <a:extLst>
              <a:ext uri="{FF2B5EF4-FFF2-40B4-BE49-F238E27FC236}">
                <a16:creationId xmlns:a16="http://schemas.microsoft.com/office/drawing/2014/main" xmlns="" id="{2E60D787-45C5-4CF0-8EA2-C05A22A52B10}"/>
              </a:ext>
            </a:extLst>
          </p:cNvPr>
          <p:cNvGrpSpPr/>
          <p:nvPr/>
        </p:nvGrpSpPr>
        <p:grpSpPr>
          <a:xfrm>
            <a:off x="6328772" y="5137741"/>
            <a:ext cx="5007772" cy="982461"/>
            <a:chOff x="6328844" y="5137740"/>
            <a:chExt cx="5009317" cy="982461"/>
          </a:xfrm>
        </p:grpSpPr>
        <p:sp>
          <p:nvSpPr>
            <p:cNvPr id="32" name="任意多边形 77">
              <a:extLst>
                <a:ext uri="{FF2B5EF4-FFF2-40B4-BE49-F238E27FC236}">
                  <a16:creationId xmlns:a16="http://schemas.microsoft.com/office/drawing/2014/main" xmlns="" id="{E1411D57-7E8F-45BC-9937-7E49353D297C}"/>
                </a:ext>
              </a:extLst>
            </p:cNvPr>
            <p:cNvSpPr/>
            <p:nvPr/>
          </p:nvSpPr>
          <p:spPr>
            <a:xfrm flipH="1" flipV="1">
              <a:off x="6328844" y="5137740"/>
              <a:ext cx="1772319" cy="818560"/>
            </a:xfrm>
            <a:custGeom>
              <a:avLst/>
              <a:gdLst>
                <a:gd name="connsiteX0" fmla="*/ 1282700 w 1282700"/>
                <a:gd name="connsiteY0" fmla="*/ 609600 h 609600"/>
                <a:gd name="connsiteX1" fmla="*/ 838200 w 1282700"/>
                <a:gd name="connsiteY1" fmla="*/ 0 h 609600"/>
                <a:gd name="connsiteX2" fmla="*/ 0 w 1282700"/>
                <a:gd name="connsiteY2" fmla="*/ 0 h 609600"/>
              </a:gdLst>
              <a:ahLst/>
              <a:cxnLst>
                <a:cxn ang="0">
                  <a:pos x="connsiteX0" y="connsiteY0"/>
                </a:cxn>
                <a:cxn ang="0">
                  <a:pos x="connsiteX1" y="connsiteY1"/>
                </a:cxn>
                <a:cxn ang="0">
                  <a:pos x="connsiteX2" y="connsiteY2"/>
                </a:cxn>
              </a:cxnLst>
              <a:rect l="l" t="t" r="r" b="b"/>
              <a:pathLst>
                <a:path w="1282700" h="609600">
                  <a:moveTo>
                    <a:pt x="1282700" y="609600"/>
                  </a:moveTo>
                  <a:lnTo>
                    <a:pt x="838200" y="0"/>
                  </a:lnTo>
                  <a:lnTo>
                    <a:pt x="0" y="0"/>
                  </a:lnTo>
                </a:path>
              </a:pathLst>
            </a:custGeom>
            <a:ln w="19050">
              <a:solidFill>
                <a:srgbClr val="523227"/>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199" dirty="0">
                <a:solidFill>
                  <a:schemeClr val="tx1">
                    <a:lumMod val="50000"/>
                    <a:lumOff val="50000"/>
                  </a:schemeClr>
                </a:solidFill>
                <a:latin typeface="微软雅黑" pitchFamily="34" charset="-122"/>
                <a:ea typeface="微软雅黑" pitchFamily="34" charset="-122"/>
              </a:endParaRPr>
            </a:p>
          </p:txBody>
        </p:sp>
        <p:sp>
          <p:nvSpPr>
            <p:cNvPr id="33" name="MH_Text_1">
              <a:extLst>
                <a:ext uri="{FF2B5EF4-FFF2-40B4-BE49-F238E27FC236}">
                  <a16:creationId xmlns:a16="http://schemas.microsoft.com/office/drawing/2014/main" xmlns="" id="{A2D803CB-6DF9-421F-A5E7-63F58806CF67}"/>
                </a:ext>
              </a:extLst>
            </p:cNvPr>
            <p:cNvSpPr txBox="1">
              <a:spLocks noChangeArrowheads="1"/>
            </p:cNvSpPr>
            <p:nvPr>
              <p:custDataLst>
                <p:tags r:id="rId1"/>
              </p:custDataLst>
            </p:nvPr>
          </p:nvSpPr>
          <p:spPr bwMode="auto">
            <a:xfrm>
              <a:off x="8274906" y="5547020"/>
              <a:ext cx="3063255" cy="57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CN" altLang="en-US" sz="12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此处添加详细文本描述，建议与标题相关并符合整体语言风格，语言描述尽量简洁生动。</a:t>
              </a:r>
            </a:p>
          </p:txBody>
        </p:sp>
      </p:grpSp>
      <p:sp>
        <p:nvSpPr>
          <p:cNvPr id="34" name="矩形 33">
            <a:extLst>
              <a:ext uri="{FF2B5EF4-FFF2-40B4-BE49-F238E27FC236}">
                <a16:creationId xmlns:a16="http://schemas.microsoft.com/office/drawing/2014/main" xmlns="" id="{361F9BAB-E27D-454B-B7AE-E4E8FF3A66DF}"/>
              </a:ext>
            </a:extLst>
          </p:cNvPr>
          <p:cNvSpPr/>
          <p:nvPr/>
        </p:nvSpPr>
        <p:spPr>
          <a:xfrm>
            <a:off x="2278599" y="3669664"/>
            <a:ext cx="8226116" cy="254636"/>
          </a:xfrm>
          <a:prstGeom prst="rect">
            <a:avLst/>
          </a:prstGeom>
          <a:solidFill>
            <a:srgbClr val="C87D0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3199"/>
          </a:p>
        </p:txBody>
      </p:sp>
    </p:spTree>
    <p:extLst>
      <p:ext uri="{BB962C8B-B14F-4D97-AF65-F5344CB8AC3E}">
        <p14:creationId xmlns:p14="http://schemas.microsoft.com/office/powerpoint/2010/main" val="136148739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par>
                                <p:cTn id="17" presetID="22" presetClass="entr" presetSubtype="1"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up)">
                                      <p:cBhvr>
                                        <p:cTn id="23" dur="500"/>
                                        <p:tgtEl>
                                          <p:spTgt spid="31"/>
                                        </p:tgtEl>
                                      </p:cBhvr>
                                    </p:animEffect>
                                  </p:childTnLst>
                                </p:cTn>
                              </p:par>
                              <p:par>
                                <p:cTn id="24" presetID="22" presetClass="entr" presetSubtype="4"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down)">
                                      <p:cBhvr>
                                        <p:cTn id="26" dur="500"/>
                                        <p:tgtEl>
                                          <p:spTgt spid="25"/>
                                        </p:tgtEl>
                                      </p:cBhvr>
                                    </p:animEffect>
                                  </p:childTnLst>
                                </p:cTn>
                              </p:par>
                              <p:par>
                                <p:cTn id="27" presetID="22" presetClass="entr" presetSubtype="4"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par>
                                <p:cTn id="30" presetID="22" presetClass="entr" presetSubtype="1"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up)">
                                      <p:cBhvr>
                                        <p:cTn id="3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30E1584A-7BC1-47C3-9971-288A54AF96CD}"/>
              </a:ext>
            </a:extLst>
          </p:cNvPr>
          <p:cNvSpPr txBox="1"/>
          <p:nvPr/>
        </p:nvSpPr>
        <p:spPr>
          <a:xfrm>
            <a:off x="722376" y="681135"/>
            <a:ext cx="1107996" cy="5673012"/>
          </a:xfrm>
          <a:prstGeom prst="rect">
            <a:avLst/>
          </a:prstGeom>
          <a:noFill/>
        </p:spPr>
        <p:txBody>
          <a:bodyPr vert="eaVert" wrap="square" rtlCol="0">
            <a:spAutoFit/>
          </a:bodyPr>
          <a:lstStyle/>
          <a:p>
            <a:pPr algn="dist"/>
            <a:r>
              <a:rPr lang="zh-CN" altLang="en-US" sz="6000" b="1" dirty="0">
                <a:solidFill>
                  <a:schemeClr val="bg1"/>
                </a:solidFill>
                <a:latin typeface="微软雅黑" panose="020B0503020204020204" pitchFamily="34" charset="-122"/>
                <a:ea typeface="微软雅黑" panose="020B0503020204020204" pitchFamily="34" charset="-122"/>
              </a:rPr>
              <a:t>感谢聆听</a:t>
            </a:r>
          </a:p>
        </p:txBody>
      </p:sp>
      <p:sp>
        <p:nvSpPr>
          <p:cNvPr id="3" name="文本框 2">
            <a:extLst>
              <a:ext uri="{FF2B5EF4-FFF2-40B4-BE49-F238E27FC236}">
                <a16:creationId xmlns:a16="http://schemas.microsoft.com/office/drawing/2014/main" xmlns="" id="{C5E46062-F53C-494D-9665-7CD5C397EFC8}"/>
              </a:ext>
            </a:extLst>
          </p:cNvPr>
          <p:cNvSpPr txBox="1"/>
          <p:nvPr/>
        </p:nvSpPr>
        <p:spPr>
          <a:xfrm>
            <a:off x="1974345" y="4665306"/>
            <a:ext cx="430887" cy="1688841"/>
          </a:xfrm>
          <a:prstGeom prst="rect">
            <a:avLst/>
          </a:prstGeom>
          <a:noFill/>
        </p:spPr>
        <p:txBody>
          <a:bodyPr vert="eaVert"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汇报人</a:t>
            </a:r>
            <a:r>
              <a:rPr lang="zh-CN" altLang="en-US" sz="1600" dirty="0" smtClean="0">
                <a:solidFill>
                  <a:schemeClr val="bg1"/>
                </a:solidFill>
                <a:latin typeface="微软雅黑" panose="020B0503020204020204" pitchFamily="34" charset="-122"/>
                <a:ea typeface="微软雅黑" panose="020B0503020204020204" pitchFamily="34" charset="-122"/>
              </a:rPr>
              <a:t>：</a:t>
            </a:r>
            <a:r>
              <a:rPr lang="en-US" altLang="zh-CN" sz="1600" dirty="0" smtClean="0">
                <a:solidFill>
                  <a:schemeClr val="bg1"/>
                </a:solidFill>
                <a:latin typeface="微软雅黑" panose="020B0503020204020204" pitchFamily="34" charset="-122"/>
                <a:ea typeface="微软雅黑" panose="020B0503020204020204" pitchFamily="34" charset="-122"/>
              </a:rPr>
              <a:t>xxx</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4" name="直接连接符 3">
            <a:extLst>
              <a:ext uri="{FF2B5EF4-FFF2-40B4-BE49-F238E27FC236}">
                <a16:creationId xmlns:a16="http://schemas.microsoft.com/office/drawing/2014/main" xmlns="" id="{3A64C56D-E9BA-4C9C-99E7-E7DE60060CB4}"/>
              </a:ext>
            </a:extLst>
          </p:cNvPr>
          <p:cNvCxnSpPr/>
          <p:nvPr/>
        </p:nvCxnSpPr>
        <p:spPr>
          <a:xfrm>
            <a:off x="1902358" y="4665306"/>
            <a:ext cx="0" cy="21926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486459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
  <p:tag name="KSO_WM_UNIT_ID" val="257*q_i*1_1"/>
  <p:tag name="KSO_WM_UNIT_CLEAR" val="1"/>
  <p:tag name="KSO_WM_UNIT_LAYERLEVEL" val="1_1"/>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2"/>
  <p:tag name="KSO_WM_UNIT_ID" val="257*q_i*1_2"/>
  <p:tag name="KSO_WM_UNIT_CLEAR" val="1"/>
  <p:tag name="KSO_WM_UNIT_LAYERLEVEL" val="1_1"/>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3"/>
  <p:tag name="KSO_WM_UNIT_ID" val="257*q_i*1_3"/>
  <p:tag name="KSO_WM_UNIT_CLEAR" val="1"/>
  <p:tag name="KSO_WM_UNIT_LAYERLEVEL" val="1_1"/>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4"/>
  <p:tag name="KSO_WM_UNIT_ID" val="257*q_i*1_4"/>
  <p:tag name="KSO_WM_UNIT_CLEAR" val="1"/>
  <p:tag name="KSO_WM_UNIT_LAYERLEVEL" val="1_1"/>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5"/>
  <p:tag name="KSO_WM_UNIT_ID" val="257*q_i*1_5"/>
  <p:tag name="KSO_WM_UNIT_CLEAR" val="1"/>
  <p:tag name="KSO_WM_UNIT_LAYERLEVEL" val="1_1"/>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6"/>
  <p:tag name="KSO_WM_UNIT_ID" val="257*q_i*1_6"/>
  <p:tag name="KSO_WM_UNIT_CLEAR" val="1"/>
  <p:tag name="KSO_WM_UNIT_LAYERLEVEL" val="1_1"/>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7"/>
  <p:tag name="KSO_WM_UNIT_ID" val="257*q_i*1_7"/>
  <p:tag name="KSO_WM_UNIT_CLEAR" val="1"/>
  <p:tag name="KSO_WM_UNIT_LAYERLEVEL" val="1_1"/>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8"/>
  <p:tag name="KSO_WM_UNIT_ID" val="257*q_i*1_8"/>
  <p:tag name="KSO_WM_UNIT_CLEAR" val="1"/>
  <p:tag name="KSO_WM_UNIT_LAYERLEVEL" val="1_1"/>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9"/>
  <p:tag name="KSO_WM_UNIT_ID" val="257*q_i*1_9"/>
  <p:tag name="KSO_WM_UNIT_CLEAR" val="1"/>
  <p:tag name="KSO_WM_UNIT_LAYERLEVEL" val="1_1"/>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0"/>
  <p:tag name="KSO_WM_UNIT_ID" val="257*q_i*1_10"/>
  <p:tag name="KSO_WM_UNIT_CLEAR" val="1"/>
  <p:tag name="KSO_WM_UNIT_LAYERLEVEL" val="1_1"/>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1"/>
  <p:tag name="KSO_WM_UNIT_ID" val="257*q_i*1_11"/>
  <p:tag name="KSO_WM_UNIT_CLEAR" val="1"/>
  <p:tag name="KSO_WM_UNIT_LAYERLEVEL" val="1_1"/>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2"/>
  <p:tag name="KSO_WM_UNIT_ID" val="257*q_i*1_12"/>
  <p:tag name="KSO_WM_UNIT_CLEAR" val="1"/>
  <p:tag name="KSO_WM_UNIT_LAYERLEVEL" val="1_1"/>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1"/>
</p:tagLst>
</file>

<file path=ppt/tags/tag37.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ENTRY"/>
  <p:tag name="ID" val="545818"/>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60427150712"/>
  <p:tag name="MH_LIBRARY" val="CONTENTS"/>
  <p:tag name="MH_TYPE" val="NUMBER"/>
  <p:tag name="ID" val="545818"/>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Text"/>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Text"/>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Text"/>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Text"/>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51208212157"/>
  <p:tag name="MH_LIBRARY" val="GRAPHIC"/>
  <p:tag name="MH_TYPE" val="Other"/>
  <p:tag name="MH_ORDER" val="12"/>
</p:tagLst>
</file>

<file path=ppt/tags/tag46.xml><?xml version="1.0" encoding="utf-8"?>
<p:tagLst xmlns:a="http://schemas.openxmlformats.org/drawingml/2006/main" xmlns:r="http://schemas.openxmlformats.org/officeDocument/2006/relationships" xmlns:p="http://schemas.openxmlformats.org/presentationml/2006/main">
  <p:tag name="MH" val="20151208212157"/>
  <p:tag name="MH_LIBRARY" val="GRAPHIC"/>
  <p:tag name="MH_TYPE" val="Other"/>
  <p:tag name="MH_ORDER" val="11"/>
</p:tagLst>
</file>

<file path=ppt/tags/tag47.xml><?xml version="1.0" encoding="utf-8"?>
<p:tagLst xmlns:a="http://schemas.openxmlformats.org/drawingml/2006/main" xmlns:r="http://schemas.openxmlformats.org/officeDocument/2006/relationships" xmlns:p="http://schemas.openxmlformats.org/presentationml/2006/main">
  <p:tag name="MH" val="20151208212157"/>
  <p:tag name="MH_LIBRARY" val="GRAPHIC"/>
  <p:tag name="MH_TYPE" val="SubTitle"/>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 val="20151208212157"/>
  <p:tag name="MH_LIBRARY" val="GRAPHIC"/>
  <p:tag name="MH_TYPE" val="SubTitle"/>
  <p:tag name="MH_ORDER" val="1"/>
</p:tagLst>
</file>

<file path=ppt/tags/tag49.xml><?xml version="1.0" encoding="utf-8"?>
<p:tagLst xmlns:a="http://schemas.openxmlformats.org/drawingml/2006/main" xmlns:r="http://schemas.openxmlformats.org/officeDocument/2006/relationships" xmlns:p="http://schemas.openxmlformats.org/presentationml/2006/main">
  <p:tag name="MH" val="20151208212157"/>
  <p:tag name="MH_LIBRARY" val="GRAPHIC"/>
  <p:tag name="MH_TYPE" val="SubTitle"/>
  <p:tag name="MH_ORDER" val="1"/>
</p:tagLst>
</file>

<file path=ppt/tags/tag50.xml><?xml version="1.0" encoding="utf-8"?>
<p:tagLst xmlns:a="http://schemas.openxmlformats.org/drawingml/2006/main" xmlns:r="http://schemas.openxmlformats.org/officeDocument/2006/relationships" xmlns:p="http://schemas.openxmlformats.org/presentationml/2006/main">
  <p:tag name="MH" val="20151208212157"/>
  <p:tag name="MH_LIBRARY" val="GRAPHIC"/>
  <p:tag name="MH_TYPE" val="SubTitle"/>
  <p:tag name="MH_ORDER" val="1"/>
</p:tagLst>
</file>

<file path=ppt/theme/theme1.xml><?xml version="1.0" encoding="utf-8"?>
<a:theme xmlns:a="http://schemas.openxmlformats.org/drawingml/2006/main" name="Office 主题​​">
  <a:themeElements>
    <a:clrScheme name="黄橙色">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2204</Words>
  <Application>Microsoft Office PowerPoint</Application>
  <PresentationFormat>自定义</PresentationFormat>
  <Paragraphs>208</Paragraphs>
  <Slides>25</Slides>
  <Notes>0</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Sky123.Org</cp:lastModifiedBy>
  <cp:revision>8</cp:revision>
  <dcterms:created xsi:type="dcterms:W3CDTF">2017-07-07T15:43:17Z</dcterms:created>
  <dcterms:modified xsi:type="dcterms:W3CDTF">2018-01-25T07:46:29Z</dcterms:modified>
</cp:coreProperties>
</file>